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6" r:id="rId4"/>
    <p:sldMasterId id="2147483949" r:id="rId5"/>
  </p:sldMasterIdLst>
  <p:notesMasterIdLst>
    <p:notesMasterId r:id="rId14"/>
  </p:notesMasterIdLst>
  <p:handoutMasterIdLst>
    <p:handoutMasterId r:id="rId15"/>
  </p:handoutMasterIdLst>
  <p:sldIdLst>
    <p:sldId id="2147470875" r:id="rId6"/>
    <p:sldId id="286" r:id="rId7"/>
    <p:sldId id="2147470894" r:id="rId8"/>
    <p:sldId id="2147470881" r:id="rId9"/>
    <p:sldId id="2147470884" r:id="rId10"/>
    <p:sldId id="2147470882" r:id="rId11"/>
    <p:sldId id="2147470891" r:id="rId12"/>
    <p:sldId id="2147470890" r:id="rId13"/>
  </p:sldIdLst>
  <p:sldSz cx="12198350" cy="6858000"/>
  <p:notesSz cx="6797675" cy="9926638"/>
  <p:custDataLst>
    <p:tags r:id="rId16"/>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AD9449-1182-DC7D-0354-B770737A02D7}" name="Crocioschi Eleonora" initials="CE" userId="S::Eleonora.Crocioschi@bdo.it::42faaeeb-0de6-473b-bb33-97245a2d5f99" providerId="AD"/>
  <p188:author id="{899D6AC9-6E0C-3BEB-8A29-DF727E1C34E1}" name="Donadio Amelia" initials="DA" userId="S::amelia.donadio@bdo.it::8eb3d744-d1d4-4a65-813f-e67d53f842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885"/>
    <a:srgbClr val="FFFFFF"/>
    <a:srgbClr val="F2F2F2"/>
    <a:srgbClr val="E7E7E7"/>
    <a:srgbClr val="D6D6D6"/>
    <a:srgbClr val="ADADAD"/>
    <a:srgbClr val="858585"/>
    <a:srgbClr val="333333"/>
    <a:srgbClr val="000000"/>
    <a:srgbClr val="E81A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53" y="7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sz="1400" dirty="0" err="1"/>
              <a:t>Crescita</a:t>
            </a:r>
            <a:r>
              <a:rPr lang="en-US" sz="1400" dirty="0"/>
              <a:t> </a:t>
            </a:r>
            <a:r>
              <a:rPr lang="en-US" sz="1400" dirty="0" err="1"/>
              <a:t>Storica</a:t>
            </a:r>
            <a:r>
              <a:rPr lang="en-US" sz="1400" dirty="0"/>
              <a:t> (# </a:t>
            </a:r>
            <a:r>
              <a:rPr lang="en-US" sz="1400" dirty="0" err="1"/>
              <a:t>imprese</a:t>
            </a:r>
            <a:r>
              <a:rPr lang="en-US" sz="1400" dirty="0"/>
              <a: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it-IT"/>
        </a:p>
      </c:txPr>
    </c:title>
    <c:autoTitleDeleted val="0"/>
    <c:plotArea>
      <c:layout/>
      <c:barChart>
        <c:barDir val="col"/>
        <c:grouping val="clustered"/>
        <c:varyColors val="0"/>
        <c:ser>
          <c:idx val="0"/>
          <c:order val="0"/>
          <c:tx>
            <c:strRef>
              <c:f>Foglio1!$B$1</c:f>
              <c:strCache>
                <c:ptCount val="1"/>
                <c:pt idx="0">
                  <c:v>Crescita Storica (# imprese)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Foglio1!$A$2:$A$16</c:f>
              <c:numCache>
                <c:formatCode>General</c:formatCode>
                <c:ptCount val="15"/>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numCache>
            </c:numRef>
          </c:cat>
          <c:val>
            <c:numRef>
              <c:f>Foglio1!$B$2:$B$16</c:f>
              <c:numCache>
                <c:formatCode>General</c:formatCode>
                <c:ptCount val="15"/>
                <c:pt idx="0">
                  <c:v>5</c:v>
                </c:pt>
                <c:pt idx="1">
                  <c:v>12</c:v>
                </c:pt>
                <c:pt idx="2">
                  <c:v>16</c:v>
                </c:pt>
                <c:pt idx="3">
                  <c:v>19</c:v>
                </c:pt>
                <c:pt idx="4">
                  <c:v>33</c:v>
                </c:pt>
                <c:pt idx="5">
                  <c:v>55</c:v>
                </c:pt>
                <c:pt idx="6">
                  <c:v>72</c:v>
                </c:pt>
                <c:pt idx="7">
                  <c:v>77</c:v>
                </c:pt>
                <c:pt idx="8">
                  <c:v>95</c:v>
                </c:pt>
                <c:pt idx="9">
                  <c:v>113</c:v>
                </c:pt>
                <c:pt idx="10">
                  <c:v>132</c:v>
                </c:pt>
                <c:pt idx="11">
                  <c:v>138</c:v>
                </c:pt>
                <c:pt idx="12">
                  <c:v>174</c:v>
                </c:pt>
                <c:pt idx="13">
                  <c:v>190</c:v>
                </c:pt>
                <c:pt idx="14">
                  <c:v>203</c:v>
                </c:pt>
              </c:numCache>
            </c:numRef>
          </c:val>
          <c:extLst>
            <c:ext xmlns:c16="http://schemas.microsoft.com/office/drawing/2014/chart" uri="{C3380CC4-5D6E-409C-BE32-E72D297353CC}">
              <c16:uniqueId val="{00000000-7388-436D-AAD5-C5BA1E87DB69}"/>
            </c:ext>
          </c:extLst>
        </c:ser>
        <c:dLbls>
          <c:showLegendKey val="0"/>
          <c:showVal val="0"/>
          <c:showCatName val="0"/>
          <c:showSerName val="0"/>
          <c:showPercent val="0"/>
          <c:showBubbleSize val="0"/>
        </c:dLbls>
        <c:gapWidth val="219"/>
        <c:overlap val="-27"/>
        <c:axId val="759833016"/>
        <c:axId val="759827440"/>
      </c:barChart>
      <c:catAx>
        <c:axId val="759833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crossAx val="759827440"/>
        <c:crosses val="autoZero"/>
        <c:auto val="1"/>
        <c:lblAlgn val="ctr"/>
        <c:lblOffset val="100"/>
        <c:noMultiLvlLbl val="0"/>
      </c:catAx>
      <c:valAx>
        <c:axId val="759827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crossAx val="7598330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513631-9DE9-48B4-A883-3728E09DC18E}" type="doc">
      <dgm:prSet loTypeId="urn:microsoft.com/office/officeart/2005/8/layout/vList5" loCatId="list" qsTypeId="urn:microsoft.com/office/officeart/2005/8/quickstyle/simple1" qsCatId="simple" csTypeId="urn:microsoft.com/office/officeart/2005/8/colors/accent4_2" csCatId="accent4" phldr="1"/>
      <dgm:spPr/>
      <dgm:t>
        <a:bodyPr/>
        <a:lstStyle/>
        <a:p>
          <a:endParaRPr lang="it-IT"/>
        </a:p>
      </dgm:t>
    </dgm:pt>
    <dgm:pt modelId="{E2CC25C7-A84B-429A-9437-4DFFE78FE8AA}">
      <dgm:prSet phldrT="[Testo]" custT="1">
        <dgm:style>
          <a:lnRef idx="2">
            <a:schemeClr val="accent1"/>
          </a:lnRef>
          <a:fillRef idx="1">
            <a:schemeClr val="lt1"/>
          </a:fillRef>
          <a:effectRef idx="0">
            <a:schemeClr val="accent1"/>
          </a:effectRef>
          <a:fontRef idx="minor">
            <a:schemeClr val="dk1"/>
          </a:fontRef>
        </dgm:style>
      </dgm:prSet>
      <dgm:spPr>
        <a:ln/>
      </dgm:spPr>
      <dgm:t>
        <a:bodyPr/>
        <a:lstStyle/>
        <a:p>
          <a:r>
            <a:rPr lang="it-IT" sz="1400" dirty="0">
              <a:solidFill>
                <a:schemeClr val="tx1"/>
              </a:solidFill>
            </a:rPr>
            <a:t>Euronext </a:t>
          </a:r>
          <a:r>
            <a:rPr lang="it-IT" sz="1400" dirty="0" err="1">
              <a:solidFill>
                <a:schemeClr val="tx1"/>
              </a:solidFill>
            </a:rPr>
            <a:t>Growth</a:t>
          </a:r>
          <a:r>
            <a:rPr lang="it-IT" sz="1400" dirty="0">
              <a:solidFill>
                <a:schemeClr val="tx1"/>
              </a:solidFill>
            </a:rPr>
            <a:t> Milan è il mercato di Borsa Italiana dedicato alle PMI dinamiche e competitive, in cerca di capitali per finanziare la crescita, grazie ad un approccio regolamentare equilibrato, pensato per le esigenze di aziende ambiziose.</a:t>
          </a:r>
        </a:p>
      </dgm:t>
    </dgm:pt>
    <dgm:pt modelId="{CF0B28BB-C861-4FDA-8437-ADBC902B1BC0}" type="parTrans" cxnId="{96CB6B90-CE82-4C32-8D69-49322F36E7BB}">
      <dgm:prSet/>
      <dgm:spPr/>
      <dgm:t>
        <a:bodyPr/>
        <a:lstStyle/>
        <a:p>
          <a:endParaRPr lang="it-IT">
            <a:solidFill>
              <a:schemeClr val="tx1"/>
            </a:solidFill>
          </a:endParaRPr>
        </a:p>
      </dgm:t>
    </dgm:pt>
    <dgm:pt modelId="{9F8AD9C8-68E2-4B99-8775-9C0758C5E8B1}" type="sibTrans" cxnId="{96CB6B90-CE82-4C32-8D69-49322F36E7BB}">
      <dgm:prSet/>
      <dgm:spPr/>
      <dgm:t>
        <a:bodyPr/>
        <a:lstStyle/>
        <a:p>
          <a:endParaRPr lang="it-IT">
            <a:solidFill>
              <a:schemeClr val="tx1"/>
            </a:solidFill>
          </a:endParaRPr>
        </a:p>
      </dgm:t>
    </dgm:pt>
    <dgm:pt modelId="{F15A5B0F-67A9-4B92-9B0F-0098BBD4D5A9}">
      <dgm:prSet custT="1">
        <dgm:style>
          <a:lnRef idx="2">
            <a:schemeClr val="accent1"/>
          </a:lnRef>
          <a:fillRef idx="1">
            <a:schemeClr val="lt1"/>
          </a:fillRef>
          <a:effectRef idx="0">
            <a:schemeClr val="accent1"/>
          </a:effectRef>
          <a:fontRef idx="minor">
            <a:schemeClr val="dk1"/>
          </a:fontRef>
        </dgm:style>
      </dgm:prSet>
      <dgm:spPr>
        <a:ln/>
      </dgm:spPr>
      <dgm:t>
        <a:bodyPr/>
        <a:lstStyle/>
        <a:p>
          <a:r>
            <a:rPr lang="it-IT" sz="1400" dirty="0">
              <a:solidFill>
                <a:schemeClr val="tx1"/>
              </a:solidFill>
            </a:rPr>
            <a:t>Offre un percorso di quotazione calibrato sulla struttura delle PMI, basandosi sulla figura centrale di un consulente – l’Euronext </a:t>
          </a:r>
          <a:r>
            <a:rPr lang="it-IT" sz="1400" dirty="0" err="1">
              <a:solidFill>
                <a:schemeClr val="tx1"/>
              </a:solidFill>
            </a:rPr>
            <a:t>Growth</a:t>
          </a:r>
          <a:r>
            <a:rPr lang="it-IT" sz="1400" dirty="0">
              <a:solidFill>
                <a:schemeClr val="tx1"/>
              </a:solidFill>
            </a:rPr>
            <a:t> Advisor – che accompagna la società durante la fase di ammissione per tutta la permanenza sul mercato.</a:t>
          </a:r>
          <a:endParaRPr lang="it-IT" sz="1200" dirty="0">
            <a:solidFill>
              <a:schemeClr val="tx1"/>
            </a:solidFill>
          </a:endParaRPr>
        </a:p>
      </dgm:t>
    </dgm:pt>
    <dgm:pt modelId="{103B2D0E-38DE-41D3-BEB0-8CC541B00971}" type="parTrans" cxnId="{8F76B417-98AF-4C20-AB54-B8EAE765FDC3}">
      <dgm:prSet/>
      <dgm:spPr/>
      <dgm:t>
        <a:bodyPr/>
        <a:lstStyle/>
        <a:p>
          <a:endParaRPr lang="it-IT">
            <a:solidFill>
              <a:schemeClr val="tx1"/>
            </a:solidFill>
          </a:endParaRPr>
        </a:p>
      </dgm:t>
    </dgm:pt>
    <dgm:pt modelId="{EAF1A837-6EB2-470B-B6A2-BA6724EABCB7}" type="sibTrans" cxnId="{8F76B417-98AF-4C20-AB54-B8EAE765FDC3}">
      <dgm:prSet/>
      <dgm:spPr/>
      <dgm:t>
        <a:bodyPr/>
        <a:lstStyle/>
        <a:p>
          <a:endParaRPr lang="it-IT">
            <a:solidFill>
              <a:schemeClr val="tx1"/>
            </a:solidFill>
          </a:endParaRPr>
        </a:p>
      </dgm:t>
    </dgm:pt>
    <dgm:pt modelId="{C9A39205-209A-464B-841E-6409B8C27C44}" type="pres">
      <dgm:prSet presAssocID="{E8513631-9DE9-48B4-A883-3728E09DC18E}" presName="Name0" presStyleCnt="0">
        <dgm:presLayoutVars>
          <dgm:dir/>
          <dgm:animLvl val="lvl"/>
          <dgm:resizeHandles val="exact"/>
        </dgm:presLayoutVars>
      </dgm:prSet>
      <dgm:spPr/>
    </dgm:pt>
    <dgm:pt modelId="{D8CD9326-7BD9-4BB4-82CD-B2BEFED49B27}" type="pres">
      <dgm:prSet presAssocID="{E2CC25C7-A84B-429A-9437-4DFFE78FE8AA}" presName="linNode" presStyleCnt="0"/>
      <dgm:spPr/>
    </dgm:pt>
    <dgm:pt modelId="{CDB98FD9-540B-49B1-93BE-69DD12448431}" type="pres">
      <dgm:prSet presAssocID="{E2CC25C7-A84B-429A-9437-4DFFE78FE8AA}" presName="parentText" presStyleLbl="node1" presStyleIdx="0" presStyleCnt="2" custScaleX="237872" custLinFactNeighborY="1862">
        <dgm:presLayoutVars>
          <dgm:chMax val="1"/>
          <dgm:bulletEnabled val="1"/>
        </dgm:presLayoutVars>
      </dgm:prSet>
      <dgm:spPr/>
    </dgm:pt>
    <dgm:pt modelId="{49733BFC-E1E1-4841-8724-5ED6C495CE10}" type="pres">
      <dgm:prSet presAssocID="{9F8AD9C8-68E2-4B99-8775-9C0758C5E8B1}" presName="sp" presStyleCnt="0"/>
      <dgm:spPr/>
    </dgm:pt>
    <dgm:pt modelId="{039C112B-1846-448C-AFE7-E06FC9845AB0}" type="pres">
      <dgm:prSet presAssocID="{F15A5B0F-67A9-4B92-9B0F-0098BBD4D5A9}" presName="linNode" presStyleCnt="0"/>
      <dgm:spPr/>
    </dgm:pt>
    <dgm:pt modelId="{81521E81-EF68-4857-B8C7-A047F03738B1}" type="pres">
      <dgm:prSet presAssocID="{F15A5B0F-67A9-4B92-9B0F-0098BBD4D5A9}" presName="parentText" presStyleLbl="node1" presStyleIdx="1" presStyleCnt="2" custScaleX="237872">
        <dgm:presLayoutVars>
          <dgm:chMax val="1"/>
          <dgm:bulletEnabled val="1"/>
        </dgm:presLayoutVars>
      </dgm:prSet>
      <dgm:spPr/>
    </dgm:pt>
  </dgm:ptLst>
  <dgm:cxnLst>
    <dgm:cxn modelId="{8F76B417-98AF-4C20-AB54-B8EAE765FDC3}" srcId="{E8513631-9DE9-48B4-A883-3728E09DC18E}" destId="{F15A5B0F-67A9-4B92-9B0F-0098BBD4D5A9}" srcOrd="1" destOrd="0" parTransId="{103B2D0E-38DE-41D3-BEB0-8CC541B00971}" sibTransId="{EAF1A837-6EB2-470B-B6A2-BA6724EABCB7}"/>
    <dgm:cxn modelId="{2275F521-733E-44D7-B903-6EE13DAC82D6}" type="presOf" srcId="{E2CC25C7-A84B-429A-9437-4DFFE78FE8AA}" destId="{CDB98FD9-540B-49B1-93BE-69DD12448431}" srcOrd="0" destOrd="0" presId="urn:microsoft.com/office/officeart/2005/8/layout/vList5"/>
    <dgm:cxn modelId="{5BDE1232-6CFC-40C3-B897-BC984A4D7E8D}" type="presOf" srcId="{F15A5B0F-67A9-4B92-9B0F-0098BBD4D5A9}" destId="{81521E81-EF68-4857-B8C7-A047F03738B1}" srcOrd="0" destOrd="0" presId="urn:microsoft.com/office/officeart/2005/8/layout/vList5"/>
    <dgm:cxn modelId="{96CB6B90-CE82-4C32-8D69-49322F36E7BB}" srcId="{E8513631-9DE9-48B4-A883-3728E09DC18E}" destId="{E2CC25C7-A84B-429A-9437-4DFFE78FE8AA}" srcOrd="0" destOrd="0" parTransId="{CF0B28BB-C861-4FDA-8437-ADBC902B1BC0}" sibTransId="{9F8AD9C8-68E2-4B99-8775-9C0758C5E8B1}"/>
    <dgm:cxn modelId="{C4E1CDF5-ADC7-4A9A-AC69-BFFC3D58C72A}" type="presOf" srcId="{E8513631-9DE9-48B4-A883-3728E09DC18E}" destId="{C9A39205-209A-464B-841E-6409B8C27C44}" srcOrd="0" destOrd="0" presId="urn:microsoft.com/office/officeart/2005/8/layout/vList5"/>
    <dgm:cxn modelId="{4A7A86DA-99BD-4BE1-B17B-4A5C2DE08F9C}" type="presParOf" srcId="{C9A39205-209A-464B-841E-6409B8C27C44}" destId="{D8CD9326-7BD9-4BB4-82CD-B2BEFED49B27}" srcOrd="0" destOrd="0" presId="urn:microsoft.com/office/officeart/2005/8/layout/vList5"/>
    <dgm:cxn modelId="{70D27DC1-90CE-4DAF-B5B3-E33DD3BC7ED2}" type="presParOf" srcId="{D8CD9326-7BD9-4BB4-82CD-B2BEFED49B27}" destId="{CDB98FD9-540B-49B1-93BE-69DD12448431}" srcOrd="0" destOrd="0" presId="urn:microsoft.com/office/officeart/2005/8/layout/vList5"/>
    <dgm:cxn modelId="{A3E5EF83-86C9-44CA-BFA9-831FFA0F8A63}" type="presParOf" srcId="{C9A39205-209A-464B-841E-6409B8C27C44}" destId="{49733BFC-E1E1-4841-8724-5ED6C495CE10}" srcOrd="1" destOrd="0" presId="urn:microsoft.com/office/officeart/2005/8/layout/vList5"/>
    <dgm:cxn modelId="{7F5CA566-C022-4A77-85BF-C14CFFD96D82}" type="presParOf" srcId="{C9A39205-209A-464B-841E-6409B8C27C44}" destId="{039C112B-1846-448C-AFE7-E06FC9845AB0}" srcOrd="2" destOrd="0" presId="urn:microsoft.com/office/officeart/2005/8/layout/vList5"/>
    <dgm:cxn modelId="{FDE3AF00-8467-42D2-BFBF-BF0378E11042}" type="presParOf" srcId="{039C112B-1846-448C-AFE7-E06FC9845AB0}" destId="{81521E81-EF68-4857-B8C7-A047F03738B1}" srcOrd="0" destOrd="0" presId="urn:microsoft.com/office/officeart/2005/8/layout/vList5"/>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98FD9-540B-49B1-93BE-69DD12448431}">
      <dsp:nvSpPr>
        <dsp:cNvPr id="0" name=""/>
        <dsp:cNvSpPr/>
      </dsp:nvSpPr>
      <dsp:spPr>
        <a:xfrm>
          <a:off x="451981" y="19908"/>
          <a:ext cx="5388382" cy="1067753"/>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it-IT" sz="1400" kern="1200" dirty="0">
              <a:solidFill>
                <a:schemeClr val="tx1"/>
              </a:solidFill>
            </a:rPr>
            <a:t>Euronext </a:t>
          </a:r>
          <a:r>
            <a:rPr lang="it-IT" sz="1400" kern="1200" dirty="0" err="1">
              <a:solidFill>
                <a:schemeClr val="tx1"/>
              </a:solidFill>
            </a:rPr>
            <a:t>Growth</a:t>
          </a:r>
          <a:r>
            <a:rPr lang="it-IT" sz="1400" kern="1200" dirty="0">
              <a:solidFill>
                <a:schemeClr val="tx1"/>
              </a:solidFill>
            </a:rPr>
            <a:t> Milan è il mercato di Borsa Italiana dedicato alle PMI dinamiche e competitive, in cerca di capitali per finanziare la crescita, grazie ad un approccio regolamentare equilibrato, pensato per le esigenze di aziende ambiziose.</a:t>
          </a:r>
        </a:p>
      </dsp:txBody>
      <dsp:txXfrm>
        <a:off x="504104" y="72031"/>
        <a:ext cx="5284136" cy="963507"/>
      </dsp:txXfrm>
    </dsp:sp>
    <dsp:sp modelId="{81521E81-EF68-4857-B8C7-A047F03738B1}">
      <dsp:nvSpPr>
        <dsp:cNvPr id="0" name=""/>
        <dsp:cNvSpPr/>
      </dsp:nvSpPr>
      <dsp:spPr>
        <a:xfrm>
          <a:off x="451981" y="1121168"/>
          <a:ext cx="5388382" cy="1067753"/>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it-IT" sz="1400" kern="1200" dirty="0">
              <a:solidFill>
                <a:schemeClr val="tx1"/>
              </a:solidFill>
            </a:rPr>
            <a:t>Offre un percorso di quotazione calibrato sulla struttura delle PMI, basandosi sulla figura centrale di un consulente – l’Euronext </a:t>
          </a:r>
          <a:r>
            <a:rPr lang="it-IT" sz="1400" kern="1200" dirty="0" err="1">
              <a:solidFill>
                <a:schemeClr val="tx1"/>
              </a:solidFill>
            </a:rPr>
            <a:t>Growth</a:t>
          </a:r>
          <a:r>
            <a:rPr lang="it-IT" sz="1400" kern="1200" dirty="0">
              <a:solidFill>
                <a:schemeClr val="tx1"/>
              </a:solidFill>
            </a:rPr>
            <a:t> Advisor – che accompagna la società durante la fase di ammissione per tutta la permanenza sul mercato.</a:t>
          </a:r>
          <a:endParaRPr lang="it-IT" sz="1200" kern="1200" dirty="0">
            <a:solidFill>
              <a:schemeClr val="tx1"/>
            </a:solidFill>
          </a:endParaRPr>
        </a:p>
      </dsp:txBody>
      <dsp:txXfrm>
        <a:off x="504104" y="1173291"/>
        <a:ext cx="5284136" cy="9635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CF574A92-435A-73AE-014A-CA4E20842B3E}"/>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DEE08198-82D0-7820-2699-53D8F491A423}"/>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4F292AE3-911D-4DB0-A85F-93805A1151BB}" type="datetimeFigureOut">
              <a:rPr lang="nl-NL" smtClean="0"/>
              <a:t>29-1-2025</a:t>
            </a:fld>
            <a:endParaRPr lang="nl-NL"/>
          </a:p>
        </p:txBody>
      </p:sp>
      <p:sp>
        <p:nvSpPr>
          <p:cNvPr id="4" name="Tijdelijke aanduiding voor voettekst 3">
            <a:extLst>
              <a:ext uri="{FF2B5EF4-FFF2-40B4-BE49-F238E27FC236}">
                <a16:creationId xmlns:a16="http://schemas.microsoft.com/office/drawing/2014/main" id="{9E238859-47EE-5BCB-F3CF-471737E2568F}"/>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375E520D-5504-B4A9-5727-1052A416AE97}"/>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0F0D89DF-0BD9-4D1C-86F3-36AC09C11ED6}" type="slidenum">
              <a:rPr lang="nl-NL" smtClean="0"/>
              <a:t>‹N›</a:t>
            </a:fld>
            <a:endParaRPr lang="nl-NL"/>
          </a:p>
        </p:txBody>
      </p:sp>
    </p:spTree>
    <p:extLst>
      <p:ext uri="{BB962C8B-B14F-4D97-AF65-F5344CB8AC3E}">
        <p14:creationId xmlns:p14="http://schemas.microsoft.com/office/powerpoint/2010/main" val="1535005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7B42D24-59C0-46C9-A7CA-52A68E0AEAEE}" type="datetimeFigureOut">
              <a:rPr lang="nl-NL" smtClean="0"/>
              <a:t>29-1-2025</a:t>
            </a:fld>
            <a:endParaRPr lang="nl-NL"/>
          </a:p>
        </p:txBody>
      </p:sp>
      <p:sp>
        <p:nvSpPr>
          <p:cNvPr id="4" name="Tijdelijke aanduiding voor dia-afbeelding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0" tIns="0" rIns="0" bIns="0" rtlCol="0"/>
          <a:lstStyle/>
          <a:p>
            <a:pPr lvl="0">
              <a:lnSpc>
                <a:spcPts val="1300"/>
              </a:lnSpc>
            </a:pPr>
            <a:r>
              <a:rPr lang="en-US" sz="1000">
                <a:latin typeface="Trebuchet MS" panose="020B0603020202020204" pitchFamily="34" charset="0"/>
              </a:rPr>
              <a:t>Default text</a:t>
            </a:r>
          </a:p>
          <a:p>
            <a:pPr lvl="1">
              <a:lnSpc>
                <a:spcPts val="1300"/>
              </a:lnSpc>
            </a:pPr>
            <a:r>
              <a:rPr lang="en-US" sz="1000">
                <a:latin typeface="Trebuchet MS" panose="020B0603020202020204" pitchFamily="34" charset="0"/>
              </a:rPr>
              <a:t>Bulleted list (list level_01)</a:t>
            </a:r>
          </a:p>
          <a:p>
            <a:pPr lvl="2">
              <a:lnSpc>
                <a:spcPts val="1300"/>
              </a:lnSpc>
            </a:pPr>
            <a:r>
              <a:rPr lang="en-US" sz="1000">
                <a:latin typeface="Trebuchet MS" panose="020B0603020202020204" pitchFamily="34" charset="0"/>
              </a:rPr>
              <a:t>Bulleted list (list level_02)</a:t>
            </a:r>
          </a:p>
          <a:p>
            <a:pPr lvl="3">
              <a:lnSpc>
                <a:spcPts val="1300"/>
              </a:lnSpc>
            </a:pPr>
            <a:r>
              <a:rPr lang="en-US" sz="1000">
                <a:latin typeface="Trebuchet MS" panose="020B0603020202020204" pitchFamily="34" charset="0"/>
              </a:rPr>
              <a:t>Bulleted list (list level_03)</a:t>
            </a:r>
          </a:p>
          <a:p>
            <a:pPr lvl="4">
              <a:lnSpc>
                <a:spcPts val="1300"/>
              </a:lnSpc>
            </a:pPr>
            <a:r>
              <a:rPr lang="en-US" sz="1000">
                <a:latin typeface="Trebuchet MS" panose="020B0603020202020204" pitchFamily="34" charset="0"/>
              </a:rPr>
              <a:t>Bulleted list (list level_04)</a:t>
            </a:r>
          </a:p>
          <a:p>
            <a:pPr lvl="5">
              <a:lnSpc>
                <a:spcPts val="1300"/>
              </a:lnSpc>
            </a:pPr>
            <a:r>
              <a:rPr lang="en-US" sz="1000">
                <a:latin typeface="Trebuchet MS" panose="020B0603020202020204" pitchFamily="34" charset="0"/>
              </a:rPr>
              <a:t>Heading_01</a:t>
            </a:r>
          </a:p>
          <a:p>
            <a:pPr lvl="6">
              <a:lnSpc>
                <a:spcPts val="1300"/>
              </a:lnSpc>
            </a:pPr>
            <a:r>
              <a:rPr lang="en-US" sz="1000">
                <a:latin typeface="Trebuchet MS" panose="020B0603020202020204" pitchFamily="34" charset="0"/>
              </a:rPr>
              <a:t>Heading_02</a:t>
            </a:r>
          </a:p>
          <a:p>
            <a:pPr lvl="7">
              <a:lnSpc>
                <a:spcPts val="1300"/>
              </a:lnSpc>
            </a:pPr>
            <a:r>
              <a:rPr lang="en-US" sz="1000">
                <a:latin typeface="Trebuchet MS" panose="020B0603020202020204" pitchFamily="34" charset="0"/>
              </a:rPr>
              <a:t>Numbered list (list level_01)</a:t>
            </a:r>
          </a:p>
          <a:p>
            <a:pPr lvl="8">
              <a:lnSpc>
                <a:spcPts val="1300"/>
              </a:lnSpc>
            </a:pPr>
            <a:r>
              <a:rPr lang="en-US" sz="1000">
                <a:latin typeface="Trebuchet MS" panose="020B0603020202020204" pitchFamily="34" charset="0"/>
              </a:rPr>
              <a:t>Numbered list (list level_02)</a:t>
            </a:r>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97FAF82-9697-4BDA-99DF-B1E5C79A5930}" type="slidenum">
              <a:rPr lang="nl-NL" smtClean="0"/>
              <a:t>‹N›</a:t>
            </a:fld>
            <a:endParaRPr lang="nl-NL"/>
          </a:p>
        </p:txBody>
      </p:sp>
    </p:spTree>
    <p:extLst>
      <p:ext uri="{BB962C8B-B14F-4D97-AF65-F5344CB8AC3E}">
        <p14:creationId xmlns:p14="http://schemas.microsoft.com/office/powerpoint/2010/main" val="1350549976"/>
      </p:ext>
    </p:extLst>
  </p:cSld>
  <p:clrMap bg1="lt1" tx1="dk1" bg2="lt2" tx2="dk2" accent1="accent1" accent2="accent2" accent3="accent3" accent4="accent4" accent5="accent5" accent6="accent6" hlink="hlink" folHlink="folHlink"/>
  <p:notesStyle>
    <a:lvl1pPr marL="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1pPr>
    <a:lvl2pPr marL="180000" indent="-180000" algn="l" defTabSz="914400" rtl="0" eaLnBrk="1" latinLnBrk="0" hangingPunct="1">
      <a:buClr>
        <a:srgbClr val="E81A3B"/>
      </a:buClr>
      <a:buSzPct val="70000"/>
      <a:buFont typeface="Wingdings 3" panose="05040102010807070707" pitchFamily="18" charset="2"/>
      <a:buChar char="u"/>
      <a:defRPr sz="1000" kern="1200">
        <a:solidFill>
          <a:schemeClr val="tx1"/>
        </a:solidFill>
        <a:latin typeface="+mn-lt"/>
        <a:ea typeface="+mn-ea"/>
        <a:cs typeface="+mn-cs"/>
      </a:defRPr>
    </a:lvl2pPr>
    <a:lvl3pPr marL="360000" indent="-180000" algn="l" defTabSz="914400" rtl="0" eaLnBrk="1" latinLnBrk="0" hangingPunct="1">
      <a:buFont typeface="Trebuchet MS" panose="020B0603020202020204" pitchFamily="34" charset="0"/>
      <a:buChar char="•"/>
      <a:defRPr sz="1200" kern="1200">
        <a:solidFill>
          <a:schemeClr val="tx1"/>
        </a:solidFill>
        <a:latin typeface="+mn-lt"/>
        <a:ea typeface="+mn-ea"/>
        <a:cs typeface="+mn-cs"/>
      </a:defRPr>
    </a:lvl3pPr>
    <a:lvl4pPr marL="540000" indent="-180000" algn="l" defTabSz="914400" rtl="0" eaLnBrk="1" latinLnBrk="0" hangingPunct="1">
      <a:buFont typeface="Trebuchet MS" panose="020B0603020202020204" pitchFamily="34" charset="0"/>
      <a:buChar char="−"/>
      <a:defRPr sz="1000" kern="1200">
        <a:solidFill>
          <a:schemeClr val="tx1"/>
        </a:solidFill>
        <a:latin typeface="+mn-lt"/>
        <a:ea typeface="+mn-ea"/>
        <a:cs typeface="+mn-cs"/>
      </a:defRPr>
    </a:lvl4pPr>
    <a:lvl5pPr marL="720000" indent="-180000" algn="l" defTabSz="914400" rtl="0" eaLnBrk="1" latinLnBrk="0" hangingPunct="1">
      <a:buSzPct val="42000"/>
      <a:buFont typeface="Wingdings 2" panose="05020102010507070707" pitchFamily="18" charset="2"/>
      <a:buChar char=""/>
      <a:defRPr sz="1200" kern="1200">
        <a:solidFill>
          <a:schemeClr val="tx1"/>
        </a:solidFill>
        <a:latin typeface="+mn-lt"/>
        <a:ea typeface="+mn-ea"/>
        <a:cs typeface="+mn-cs"/>
      </a:defRPr>
    </a:lvl5pPr>
    <a:lvl6pPr marL="0" indent="0" algn="l" defTabSz="914400" rtl="0" eaLnBrk="1" latinLnBrk="0" hangingPunct="1">
      <a:buFont typeface="Arial" panose="020B0604020202020204" pitchFamily="34" charset="0"/>
      <a:buNone/>
      <a:defRPr sz="100" b="1" kern="1200">
        <a:solidFill>
          <a:srgbClr val="E81A3B"/>
        </a:solidFill>
        <a:latin typeface="+mn-lt"/>
        <a:ea typeface="+mn-ea"/>
        <a:cs typeface="+mn-cs"/>
      </a:defRPr>
    </a:lvl6pPr>
    <a:lvl7pPr marL="0" indent="0" algn="l" defTabSz="914400" rtl="0" eaLnBrk="1" latinLnBrk="0" hangingPunct="1">
      <a:buFont typeface="Arial" panose="020B0604020202020204" pitchFamily="34" charset="0"/>
      <a:buNone/>
      <a:defRPr sz="3700" b="1" kern="1200">
        <a:solidFill>
          <a:schemeClr val="tx1"/>
        </a:solidFill>
        <a:latin typeface="+mn-lt"/>
        <a:ea typeface="+mn-ea"/>
        <a:cs typeface="+mn-cs"/>
      </a:defRPr>
    </a:lvl7pPr>
    <a:lvl8pPr marL="0" indent="-180000" algn="l" defTabSz="914400" rtl="0" eaLnBrk="1" latinLnBrk="0" hangingPunct="1">
      <a:buSzPct val="75000"/>
      <a:buFont typeface="+mj-lt"/>
      <a:buAutoNum type="arabicPeriod"/>
      <a:defRPr sz="100" kern="1200">
        <a:solidFill>
          <a:schemeClr val="tx1"/>
        </a:solidFill>
        <a:latin typeface="+mn-lt"/>
        <a:ea typeface="+mn-ea"/>
        <a:cs typeface="+mn-cs"/>
      </a:defRPr>
    </a:lvl8pPr>
    <a:lvl9pPr marL="360000" indent="-180000" algn="l" defTabSz="914400" rtl="0" eaLnBrk="1" latinLnBrk="0" hangingPunct="1">
      <a:buSzPct val="75000"/>
      <a:buFont typeface="+mj-lt"/>
      <a:buAutoNum type="alphaLcPeriod"/>
      <a:defRPr sz="3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D43048-E82B-48CA-88E8-DAD465FD33D4}" type="slidenum">
              <a:rPr kumimoji="0" lang="it-IT" sz="10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1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225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BLANK</a:t>
            </a:r>
            <a:endParaRPr lang="en-GB" sz="1800" b="0">
              <a:solidFill>
                <a:schemeClr val="tx2"/>
              </a:solidFill>
              <a:latin typeface="Trebuchet MS" panose="020B0603020202020204" pitchFamily="34" charset="0"/>
            </a:endParaRPr>
          </a:p>
        </p:txBody>
      </p:sp>
      <p:sp>
        <p:nvSpPr>
          <p:cNvPr id="3" name="background">
            <a:extLst>
              <a:ext uri="{FF2B5EF4-FFF2-40B4-BE49-F238E27FC236}">
                <a16:creationId xmlns:a16="http://schemas.microsoft.com/office/drawing/2014/main" id="{1AEB7476-0533-C428-A324-6DAEDF514DDF}"/>
              </a:ext>
            </a:extLst>
          </p:cNvPr>
          <p:cNvSpPr>
            <a:spLocks noGrp="1" noRot="1" noMove="1" noResize="1" noEditPoints="1" noAdjustHandles="1" noChangeArrowheads="1" noChangeShapeType="1"/>
          </p:cNvSpPr>
          <p:nvPr userDrawn="1"/>
        </p:nvSpPr>
        <p:spPr>
          <a:xfrm>
            <a:off x="0" y="0"/>
            <a:ext cx="121968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picture placeholder">
            <a:extLst>
              <a:ext uri="{FF2B5EF4-FFF2-40B4-BE49-F238E27FC236}">
                <a16:creationId xmlns:a16="http://schemas.microsoft.com/office/drawing/2014/main" id="{8BDE5FEA-3248-7B9F-905A-4048FB8B953A}"/>
              </a:ext>
            </a:extLst>
          </p:cNvPr>
          <p:cNvSpPr>
            <a:spLocks noGrp="1" noRot="1" noMove="1" noResize="1" noEditPoints="1" noAdjustHandles="1" noChangeArrowheads="1" noChangeShapeType="1"/>
          </p:cNvSpPr>
          <p:nvPr>
            <p:ph type="pic" sz="quarter" idx="14" hasCustomPrompt="1"/>
          </p:nvPr>
        </p:nvSpPr>
        <p:spPr>
          <a:xfrm>
            <a:off x="0" y="0"/>
            <a:ext cx="12198350" cy="6858000"/>
          </a:xfrm>
          <a:pattFill prst="lgCheck">
            <a:fgClr>
              <a:srgbClr val="F2F2F2"/>
            </a:fgClr>
            <a:bgClr>
              <a:schemeClr val="bg1"/>
            </a:bgClr>
          </a:pattFill>
        </p:spPr>
        <p:txBody>
          <a:bodyPr tIns="180000" anchor="t" anchorCtr="0"/>
          <a:lstStyle>
            <a:lvl1pPr algn="ctr">
              <a:defRPr sz="800">
                <a:solidFill>
                  <a:srgbClr val="ADADAD"/>
                </a:solidFill>
              </a:defRPr>
            </a:lvl1pPr>
          </a:lstStyle>
          <a:p>
            <a:r>
              <a:rPr lang="en-US"/>
              <a:t>TO ADD A PICTURE: CLICK ICON or GO TO THE TOP MENU RIBBON AND CHOOSE ‘INSERT’ / ‘PICTURES’</a:t>
            </a:r>
          </a:p>
        </p:txBody>
      </p:sp>
    </p:spTree>
    <p:extLst>
      <p:ext uri="{BB962C8B-B14F-4D97-AF65-F5344CB8AC3E}">
        <p14:creationId xmlns:p14="http://schemas.microsoft.com/office/powerpoint/2010/main" val="1432058792"/>
      </p:ext>
    </p:extLst>
  </p:cSld>
  <p:clrMapOvr>
    <a:masterClrMapping/>
  </p:clrMapOvr>
  <p:extLst>
    <p:ext uri="{DCECCB84-F9BA-43D5-87BE-67443E8EF086}">
      <p15:sldGuideLst xmlns:p15="http://schemas.microsoft.com/office/powerpoint/2012/main">
        <p15:guide id="1" pos="38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L - cover B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429D7834-EBDC-FB8B-0161-A3C8562608FA}"/>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B (WHITE)</a:t>
            </a:r>
            <a:endParaRPr lang="en-GB" sz="1800" b="0">
              <a:solidFill>
                <a:schemeClr val="tx2"/>
              </a:solidFill>
              <a:latin typeface="Trebuchet MS" panose="020B0603020202020204" pitchFamily="34" charset="0"/>
            </a:endParaRPr>
          </a:p>
        </p:txBody>
      </p:sp>
      <p:sp>
        <p:nvSpPr>
          <p:cNvPr id="9" name="picture placeholder">
            <a:extLst>
              <a:ext uri="{FF2B5EF4-FFF2-40B4-BE49-F238E27FC236}">
                <a16:creationId xmlns:a16="http://schemas.microsoft.com/office/drawing/2014/main" id="{631FBCE4-1C92-C17B-17E3-CBA583709A8C}"/>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marL="0" indent="0" algn="r">
              <a:buFont typeface="Arial" panose="020B0604020202020204" pitchFamily="34" charset="0"/>
              <a:buNone/>
              <a:defRPr sz="800" b="0">
                <a:solidFill>
                  <a:srgbClr val="ADADAD"/>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14" name="2nd shape placeholder">
            <a:extLst>
              <a:ext uri="{FF2B5EF4-FFF2-40B4-BE49-F238E27FC236}">
                <a16:creationId xmlns:a16="http://schemas.microsoft.com/office/drawing/2014/main" id="{E4E3913C-E153-EB0C-6A22-34F02B4725E1}"/>
              </a:ext>
            </a:extLst>
          </p:cNvPr>
          <p:cNvSpPr>
            <a:spLocks noGrp="1" noRot="1" noMove="1" noResize="1" noEditPoints="1" noAdjustHandles="1" noChangeArrowheads="1" noChangeShapeType="1"/>
          </p:cNvSpPr>
          <p:nvPr>
            <p:ph type="body" sz="quarter" idx="14"/>
          </p:nvPr>
        </p:nvSpPr>
        <p:spPr>
          <a:xfrm>
            <a:off x="12706" y="1377124"/>
            <a:ext cx="4791922" cy="5480876"/>
          </a:xfrm>
          <a:custGeom>
            <a:avLst/>
            <a:gdLst>
              <a:gd name="connsiteX0" fmla="*/ 951598 w 4789428"/>
              <a:gd name="connsiteY0" fmla="*/ 0 h 5480876"/>
              <a:gd name="connsiteX1" fmla="*/ 4789428 w 4789428"/>
              <a:gd name="connsiteY1" fmla="*/ 5480875 h 5480876"/>
              <a:gd name="connsiteX2" fmla="*/ 4789424 w 4789428"/>
              <a:gd name="connsiteY2" fmla="*/ 5480876 h 5480876"/>
              <a:gd name="connsiteX3" fmla="*/ 0 w 4789428"/>
              <a:gd name="connsiteY3" fmla="*/ 5480876 h 5480876"/>
              <a:gd name="connsiteX4" fmla="*/ 0 w 4789428"/>
              <a:gd name="connsiteY4" fmla="*/ 666531 h 5480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428" h="5480876">
                <a:moveTo>
                  <a:pt x="951598" y="0"/>
                </a:moveTo>
                <a:lnTo>
                  <a:pt x="4789428" y="5480875"/>
                </a:lnTo>
                <a:cubicBezTo>
                  <a:pt x="4789426" y="5480875"/>
                  <a:pt x="4789425" y="5480876"/>
                  <a:pt x="4789424" y="5480876"/>
                </a:cubicBezTo>
                <a:lnTo>
                  <a:pt x="0" y="5480876"/>
                </a:lnTo>
                <a:lnTo>
                  <a:pt x="0" y="666531"/>
                </a:lnTo>
                <a:close/>
              </a:path>
            </a:pathLst>
          </a:custGeom>
          <a:solidFill>
            <a:srgbClr val="333333"/>
          </a:solidFill>
        </p:spPr>
        <p:txBody>
          <a:bodyPr wrap="square" lIns="486000" bIns="720000" anchor="b"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8" name="entity name placeholder">
            <a:extLst>
              <a:ext uri="{FF2B5EF4-FFF2-40B4-BE49-F238E27FC236}">
                <a16:creationId xmlns:a16="http://schemas.microsoft.com/office/drawing/2014/main" id="{02D6E95E-16AF-FD4F-C4FB-65774E099307}"/>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23" name="author placeholder">
            <a:extLst>
              <a:ext uri="{FF2B5EF4-FFF2-40B4-BE49-F238E27FC236}">
                <a16:creationId xmlns:a16="http://schemas.microsoft.com/office/drawing/2014/main" id="{235256EA-C758-CB5A-4EF7-8B757633A377}"/>
              </a:ext>
            </a:extLst>
          </p:cNvPr>
          <p:cNvSpPr>
            <a:spLocks noGrp="1" noRot="1" noMove="1" noResize="1" noEditPoints="1" noAdjustHandles="1" noChangeArrowheads="1" noChangeShapeType="1"/>
          </p:cNvSpPr>
          <p:nvPr>
            <p:ph type="body" sz="quarter" idx="12" hasCustomPrompt="1"/>
          </p:nvPr>
        </p:nvSpPr>
        <p:spPr>
          <a:xfrm>
            <a:off x="6278400" y="5913894"/>
            <a:ext cx="5432400" cy="215444"/>
          </a:xfrm>
          <a:prstGeom prst="rect">
            <a:avLst/>
          </a:prstGeom>
        </p:spPr>
        <p:txBody>
          <a:bodyPr wrap="square" anchor="b" anchorCtr="0">
            <a:spAutoFit/>
          </a:bodyPr>
          <a:lstStyle>
            <a:lvl1pPr marL="0" indent="0" algn="r">
              <a:spcAft>
                <a:spcPts val="600"/>
              </a:spcAft>
              <a:buFont typeface="Arial" panose="020B0604020202020204" pitchFamily="34" charset="0"/>
              <a:buNone/>
              <a:defRPr sz="1400" b="0">
                <a:solidFill>
                  <a:schemeClr val="tx2"/>
                </a:solidFill>
              </a:defRPr>
            </a:lvl1pPr>
            <a:lvl2pPr marL="0" indent="0" algn="r">
              <a:buNone/>
              <a:defRPr sz="1400" b="0">
                <a:solidFill>
                  <a:schemeClr val="tx2"/>
                </a:solidFill>
              </a:defRPr>
            </a:lvl2pPr>
            <a:lvl3pPr marL="0" indent="0" algn="r">
              <a:buNone/>
              <a:defRPr sz="1400" b="0">
                <a:solidFill>
                  <a:schemeClr val="tx2"/>
                </a:solidFill>
              </a:defRPr>
            </a:lvl3pPr>
            <a:lvl4pPr marL="0" indent="0" algn="r">
              <a:buNone/>
              <a:defRPr sz="1400" b="0">
                <a:solidFill>
                  <a:schemeClr val="tx2"/>
                </a:solidFill>
              </a:defRPr>
            </a:lvl4pPr>
            <a:lvl5pPr marL="0" indent="0" algn="r">
              <a:buNone/>
              <a:defRPr sz="1400" b="0">
                <a:solidFill>
                  <a:schemeClr val="tx2"/>
                </a:solidFill>
              </a:defRPr>
            </a:lvl5pPr>
            <a:lvl6pPr marL="0" indent="0" algn="r">
              <a:buFont typeface="Arial" panose="020B0604020202020204" pitchFamily="34" charset="0"/>
              <a:buNone/>
              <a:defRPr sz="1400" b="0">
                <a:solidFill>
                  <a:schemeClr val="tx2"/>
                </a:solidFill>
              </a:defRPr>
            </a:lvl6pPr>
            <a:lvl7pPr marL="0" indent="0" algn="r">
              <a:buFont typeface="Arial" panose="020B0604020202020204" pitchFamily="34" charset="0"/>
              <a:buNone/>
              <a:defRPr sz="1400" b="0">
                <a:solidFill>
                  <a:schemeClr val="tx2"/>
                </a:solidFill>
              </a:defRPr>
            </a:lvl7pPr>
            <a:lvl8pPr marL="0" indent="0" algn="r">
              <a:buFont typeface="Arial" panose="020B0604020202020204" pitchFamily="34" charset="0"/>
              <a:buNone/>
              <a:defRPr sz="1400" b="0">
                <a:solidFill>
                  <a:schemeClr val="tx2"/>
                </a:solidFill>
              </a:defRPr>
            </a:lvl8pPr>
            <a:lvl9pPr marL="0" indent="0" algn="r">
              <a:buFont typeface="Arial" panose="020B0604020202020204" pitchFamily="34" charset="0"/>
              <a:buNone/>
              <a:defRPr sz="1400" b="0">
                <a:solidFill>
                  <a:schemeClr val="tx2"/>
                </a:solidFill>
              </a:defRPr>
            </a:lvl9pPr>
          </a:lstStyle>
          <a:p>
            <a:pPr lvl="0"/>
            <a:r>
              <a:rPr lang="en-US"/>
              <a:t>Author</a:t>
            </a:r>
          </a:p>
        </p:txBody>
      </p:sp>
      <p:sp>
        <p:nvSpPr>
          <p:cNvPr id="21" name="subtitle placeholder">
            <a:extLst>
              <a:ext uri="{FF2B5EF4-FFF2-40B4-BE49-F238E27FC236}">
                <a16:creationId xmlns:a16="http://schemas.microsoft.com/office/drawing/2014/main" id="{B44C7823-87FC-F06B-C37E-A121FC8CA1DC}"/>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r">
              <a:lnSpc>
                <a:spcPct val="90000"/>
              </a:lnSpc>
              <a:buFont typeface="Arial" panose="020B0604020202020204" pitchFamily="34" charset="0"/>
              <a:buNone/>
              <a:defRPr sz="1800" b="0">
                <a:solidFill>
                  <a:schemeClr val="tx2"/>
                </a:solidFill>
              </a:defRPr>
            </a:lvl1pPr>
            <a:lvl2pPr marL="0" indent="0" algn="r">
              <a:buFont typeface="Arial" panose="020B0604020202020204" pitchFamily="34" charset="0"/>
              <a:buNone/>
              <a:defRPr sz="1800" b="0">
                <a:solidFill>
                  <a:schemeClr val="tx2"/>
                </a:solidFill>
              </a:defRPr>
            </a:lvl2pPr>
            <a:lvl3pPr marL="0" indent="0" algn="r">
              <a:buFont typeface="Arial" panose="020B0604020202020204" pitchFamily="34" charset="0"/>
              <a:buNone/>
              <a:defRPr sz="1800" b="0">
                <a:solidFill>
                  <a:schemeClr val="tx2"/>
                </a:solidFill>
              </a:defRPr>
            </a:lvl3pPr>
            <a:lvl4pPr marL="0" indent="0" algn="r">
              <a:buFont typeface="Arial" panose="020B0604020202020204" pitchFamily="34" charset="0"/>
              <a:buNone/>
              <a:defRPr sz="1800" b="0">
                <a:solidFill>
                  <a:schemeClr val="tx2"/>
                </a:solidFill>
              </a:defRPr>
            </a:lvl4pPr>
            <a:lvl5pPr marL="0" indent="0" algn="r">
              <a:buFont typeface="Arial" panose="020B0604020202020204" pitchFamily="34" charset="0"/>
              <a:buNone/>
              <a:defRPr sz="1800" b="0">
                <a:solidFill>
                  <a:schemeClr val="tx2"/>
                </a:solidFill>
              </a:defRPr>
            </a:lvl5pPr>
            <a:lvl6pPr marL="0" indent="0" algn="r">
              <a:buFont typeface="Arial" panose="020B0604020202020204" pitchFamily="34" charset="0"/>
              <a:buNone/>
              <a:defRPr sz="1800" b="0">
                <a:solidFill>
                  <a:schemeClr val="tx2"/>
                </a:solidFill>
              </a:defRPr>
            </a:lvl6pPr>
            <a:lvl7pPr marL="0" indent="0" algn="r">
              <a:buFont typeface="Arial" panose="020B0604020202020204" pitchFamily="34" charset="0"/>
              <a:buNone/>
              <a:defRPr sz="1800" b="0">
                <a:solidFill>
                  <a:schemeClr val="tx2"/>
                </a:solidFill>
              </a:defRPr>
            </a:lvl7pPr>
            <a:lvl8pPr marL="0" indent="0" algn="r">
              <a:buFont typeface="Arial" panose="020B0604020202020204" pitchFamily="34" charset="0"/>
              <a:buNone/>
              <a:defRPr sz="1800" b="0">
                <a:solidFill>
                  <a:schemeClr val="tx2"/>
                </a:solidFill>
              </a:defRPr>
            </a:lvl8pPr>
            <a:lvl9pPr marL="0" indent="0" algn="r">
              <a:buFont typeface="Arial" panose="020B0604020202020204" pitchFamily="34" charset="0"/>
              <a:buNone/>
              <a:defRPr sz="1800" b="0">
                <a:solidFill>
                  <a:schemeClr val="tx2"/>
                </a:solidFill>
              </a:defRPr>
            </a:lvl9pPr>
          </a:lstStyle>
          <a:p>
            <a:pPr lvl="0"/>
            <a:endParaRPr lang="en-US"/>
          </a:p>
        </p:txBody>
      </p:sp>
      <p:sp>
        <p:nvSpPr>
          <p:cNvPr id="22" name="title placeholder">
            <a:extLst>
              <a:ext uri="{FF2B5EF4-FFF2-40B4-BE49-F238E27FC236}">
                <a16:creationId xmlns:a16="http://schemas.microsoft.com/office/drawing/2014/main" id="{1A6319FD-4319-079C-F760-E44AAC7CB58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r">
              <a:lnSpc>
                <a:spcPct val="90000"/>
              </a:lnSpc>
              <a:defRPr sz="3200">
                <a:solidFill>
                  <a:schemeClr val="accent1"/>
                </a:solidFill>
              </a:defRPr>
            </a:lvl1pPr>
          </a:lstStyle>
          <a:p>
            <a:endParaRPr lang="nl-NL"/>
          </a:p>
        </p:txBody>
      </p:sp>
      <p:grpSp>
        <p:nvGrpSpPr>
          <p:cNvPr id="7" name="cornerstone + logo">
            <a:extLst>
              <a:ext uri="{FF2B5EF4-FFF2-40B4-BE49-F238E27FC236}">
                <a16:creationId xmlns:a16="http://schemas.microsoft.com/office/drawing/2014/main" id="{39E3B161-F977-4055-B30A-2E6680D79DA1}"/>
              </a:ext>
            </a:extLst>
          </p:cNvPr>
          <p:cNvGrpSpPr>
            <a:grpSpLocks noGrp="1" noUngrp="1" noRot="1" noMove="1" noResize="1"/>
          </p:cNvGrpSpPr>
          <p:nvPr userDrawn="1"/>
        </p:nvGrpSpPr>
        <p:grpSpPr>
          <a:xfrm>
            <a:off x="0" y="-1"/>
            <a:ext cx="2931926" cy="2052548"/>
            <a:chOff x="0" y="-1"/>
            <a:chExt cx="2930400" cy="2052548"/>
          </a:xfrm>
        </p:grpSpPr>
        <p:sp>
          <p:nvSpPr>
            <p:cNvPr id="10" name="cornerstone">
              <a:extLst>
                <a:ext uri="{FF2B5EF4-FFF2-40B4-BE49-F238E27FC236}">
                  <a16:creationId xmlns:a16="http://schemas.microsoft.com/office/drawing/2014/main" id="{1802847A-834F-6700-5FD5-ED7182BBA367}"/>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11" name="BDO logo">
              <a:extLst>
                <a:ext uri="{FF2B5EF4-FFF2-40B4-BE49-F238E27FC236}">
                  <a16:creationId xmlns:a16="http://schemas.microsoft.com/office/drawing/2014/main" id="{DB4956DD-D755-F83D-0B01-35114EA665E6}"/>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2" name="Vrije vorm: vorm 11">
                <a:extLst>
                  <a:ext uri="{FF2B5EF4-FFF2-40B4-BE49-F238E27FC236}">
                    <a16:creationId xmlns:a16="http://schemas.microsoft.com/office/drawing/2014/main" id="{CF874732-791C-3EB6-0CCE-77C9EF0D1F6C}"/>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07F73CA7-74CE-2C94-46BE-B8574F66F78F}"/>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E86E3934-7650-E957-F983-B29E3D17496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3485266D-D51E-5852-5297-088FE734CC3C}"/>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4" name="Vrije vorm: vorm 23">
                <a:extLst>
                  <a:ext uri="{FF2B5EF4-FFF2-40B4-BE49-F238E27FC236}">
                    <a16:creationId xmlns:a16="http://schemas.microsoft.com/office/drawing/2014/main" id="{2167B3B7-DCB2-2C56-A345-AD24F85B1EF8}"/>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Tree>
    <p:extLst>
      <p:ext uri="{BB962C8B-B14F-4D97-AF65-F5344CB8AC3E}">
        <p14:creationId xmlns:p14="http://schemas.microsoft.com/office/powerpoint/2010/main" val="164712499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Blank copia 2">
    <p:spTree>
      <p:nvGrpSpPr>
        <p:cNvPr id="1" name=""/>
        <p:cNvGrpSpPr/>
        <p:nvPr/>
      </p:nvGrpSpPr>
      <p:grpSpPr>
        <a:xfrm>
          <a:off x="0" y="0"/>
          <a:ext cx="0" cy="0"/>
          <a:chOff x="0" y="0"/>
          <a:chExt cx="0" cy="0"/>
        </a:xfrm>
      </p:grpSpPr>
      <p:sp>
        <p:nvSpPr>
          <p:cNvPr id="5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3983912052"/>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Blank copia 3">
    <p:spTree>
      <p:nvGrpSpPr>
        <p:cNvPr id="1" name=""/>
        <p:cNvGrpSpPr/>
        <p:nvPr/>
      </p:nvGrpSpPr>
      <p:grpSpPr>
        <a:xfrm>
          <a:off x="0" y="0"/>
          <a:ext cx="0" cy="0"/>
          <a:chOff x="0" y="0"/>
          <a:chExt cx="0" cy="0"/>
        </a:xfrm>
      </p:grpSpPr>
      <p:sp>
        <p:nvSpPr>
          <p:cNvPr id="66"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2371086376"/>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ext 1 column">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1 COLUMN</a:t>
            </a:r>
            <a:endParaRPr lang="en-GB" sz="1800" b="0">
              <a:solidFill>
                <a:schemeClr val="tx2"/>
              </a:solidFill>
              <a:latin typeface="Trebuchet MS" panose="020B0603020202020204" pitchFamily="34" charset="0"/>
            </a:endParaRPr>
          </a:p>
        </p:txBody>
      </p:sp>
      <p:sp>
        <p:nvSpPr>
          <p:cNvPr id="7" name="page # placeholder">
            <a:extLst>
              <a:ext uri="{FF2B5EF4-FFF2-40B4-BE49-F238E27FC236}">
                <a16:creationId xmlns:a16="http://schemas.microsoft.com/office/drawing/2014/main" id="{561D4AB5-3140-7D94-140F-AD0D11CE50A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8" name="text placeholder">
            <a:extLst>
              <a:ext uri="{FF2B5EF4-FFF2-40B4-BE49-F238E27FC236}">
                <a16:creationId xmlns:a16="http://schemas.microsoft.com/office/drawing/2014/main" id="{3E94C006-82F4-A3A9-0DCF-649B69B7D9A4}"/>
              </a:ext>
            </a:extLst>
          </p:cNvPr>
          <p:cNvSpPr>
            <a:spLocks noGrp="1" noRot="1" noMove="1" noResize="1" noEditPoints="1" noAdjustHandles="1" noChangeArrowheads="1" noChangeShapeType="1"/>
          </p:cNvSpPr>
          <p:nvPr>
            <p:ph type="body" sz="quarter" idx="13" hasCustomPrompt="1"/>
          </p:nvPr>
        </p:nvSpPr>
        <p:spPr>
          <a:xfrm>
            <a:off x="486029" y="1712913"/>
            <a:ext cx="11224705"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3153802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L - cover C.01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5D1E0059-F242-E949-CB2B-ECD651454ECC}"/>
              </a:ext>
            </a:extLst>
          </p:cNvPr>
          <p:cNvSpPr txBox="1">
            <a:spLocks noGrp="1" noRot="1" noMove="1" noResize="1" noEditPoints="1" noAdjustHandles="1" noChangeArrowheads="1" noChangeShapeType="1"/>
          </p:cNvSpPr>
          <p:nvPr userDrawn="1"/>
        </p:nvSpPr>
        <p:spPr>
          <a:xfrm>
            <a:off x="2" y="-540000"/>
            <a:ext cx="12198349"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C.01 (WHITE)</a:t>
            </a:r>
            <a:endParaRPr lang="en-GB" sz="1800" b="0">
              <a:solidFill>
                <a:schemeClr val="tx2"/>
              </a:solidFill>
              <a:latin typeface="Trebuchet MS" panose="020B0603020202020204" pitchFamily="34" charset="0"/>
            </a:endParaRPr>
          </a:p>
        </p:txBody>
      </p:sp>
      <p:grpSp>
        <p:nvGrpSpPr>
          <p:cNvPr id="7" name="cornerstone + logo">
            <a:extLst>
              <a:ext uri="{FF2B5EF4-FFF2-40B4-BE49-F238E27FC236}">
                <a16:creationId xmlns:a16="http://schemas.microsoft.com/office/drawing/2014/main" id="{CCC5ED4E-BF11-FD7C-8835-489049F938C0}"/>
              </a:ext>
            </a:extLst>
          </p:cNvPr>
          <p:cNvGrpSpPr>
            <a:grpSpLocks noGrp="1" noUngrp="1" noRot="1" noMove="1" noResize="1"/>
          </p:cNvGrpSpPr>
          <p:nvPr userDrawn="1"/>
        </p:nvGrpSpPr>
        <p:grpSpPr>
          <a:xfrm>
            <a:off x="0" y="-1"/>
            <a:ext cx="2931926" cy="2052548"/>
            <a:chOff x="0" y="-1"/>
            <a:chExt cx="2930400" cy="2052548"/>
          </a:xfrm>
        </p:grpSpPr>
        <p:sp>
          <p:nvSpPr>
            <p:cNvPr id="10" name="cornerstone">
              <a:extLst>
                <a:ext uri="{FF2B5EF4-FFF2-40B4-BE49-F238E27FC236}">
                  <a16:creationId xmlns:a16="http://schemas.microsoft.com/office/drawing/2014/main" id="{0E332177-3B18-FD9B-AED0-265401D1DF35}"/>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12" name="BDO logo">
              <a:extLst>
                <a:ext uri="{FF2B5EF4-FFF2-40B4-BE49-F238E27FC236}">
                  <a16:creationId xmlns:a16="http://schemas.microsoft.com/office/drawing/2014/main" id="{A252FBF8-9B1C-4ACA-6CB1-9D099C9CC676}"/>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3" name="Vrije vorm: vorm 12">
                <a:extLst>
                  <a:ext uri="{FF2B5EF4-FFF2-40B4-BE49-F238E27FC236}">
                    <a16:creationId xmlns:a16="http://schemas.microsoft.com/office/drawing/2014/main" id="{BCF13BA0-E7C0-104D-6A4B-003CE78A95D8}"/>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6A303062-9BAE-16F8-C6D2-B3715ADC4E02}"/>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81DDA404-F90E-F935-9D0A-E824EEEE6D21}"/>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AFBC22E-DD2D-08E6-D41E-1C12BB44060F}"/>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6664278C-954C-0ABE-D10C-3B15C51EE7FD}"/>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8" name="picture placeholder">
            <a:extLst>
              <a:ext uri="{FF2B5EF4-FFF2-40B4-BE49-F238E27FC236}">
                <a16:creationId xmlns:a16="http://schemas.microsoft.com/office/drawing/2014/main" id="{DF38F81C-81F7-45AB-73C6-5AA408C0D468}"/>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0" tIns="180000" rIns="486000" bIns="0" anchor="t" anchorCtr="0">
            <a:noAutofit/>
          </a:bodyPr>
          <a:lstStyle>
            <a:lvl1pPr marL="0" indent="0" algn="r">
              <a:buFont typeface="+mj-lt"/>
              <a:buNone/>
              <a:defRPr sz="800" b="0">
                <a:solidFill>
                  <a:srgbClr val="ADADAD"/>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11" name="2nd shape placeholder">
            <a:extLst>
              <a:ext uri="{FF2B5EF4-FFF2-40B4-BE49-F238E27FC236}">
                <a16:creationId xmlns:a16="http://schemas.microsoft.com/office/drawing/2014/main" id="{F915FFDB-F240-FAB3-D2D4-9F7C33B55B85}"/>
              </a:ext>
            </a:extLst>
          </p:cNvPr>
          <p:cNvSpPr>
            <a:spLocks noGrp="1" noRot="1" noMove="1" noResize="1" noEditPoints="1" noAdjustHandles="1" noChangeArrowheads="1" noChangeShapeType="1"/>
          </p:cNvSpPr>
          <p:nvPr>
            <p:ph type="body" sz="quarter" idx="15"/>
          </p:nvPr>
        </p:nvSpPr>
        <p:spPr>
          <a:xfrm>
            <a:off x="5334879" y="2053086"/>
            <a:ext cx="6863471" cy="4804915"/>
          </a:xfrm>
          <a:custGeom>
            <a:avLst/>
            <a:gdLst>
              <a:gd name="connsiteX0" fmla="*/ 6859898 w 6859898"/>
              <a:gd name="connsiteY0" fmla="*/ 0 h 4804915"/>
              <a:gd name="connsiteX1" fmla="*/ 6859898 w 6859898"/>
              <a:gd name="connsiteY1" fmla="*/ 4804915 h 4804915"/>
              <a:gd name="connsiteX2" fmla="*/ 0 w 6859898"/>
              <a:gd name="connsiteY2" fmla="*/ 4804915 h 4804915"/>
              <a:gd name="connsiteX3" fmla="*/ 6859896 w 6859898"/>
              <a:gd name="connsiteY3" fmla="*/ 6 h 4804915"/>
              <a:gd name="connsiteX4" fmla="*/ 6859897 w 6859898"/>
              <a:gd name="connsiteY4" fmla="*/ 5 h 480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9898" h="4804915">
                <a:moveTo>
                  <a:pt x="6859898" y="0"/>
                </a:moveTo>
                <a:lnTo>
                  <a:pt x="6859898" y="4804915"/>
                </a:lnTo>
                <a:lnTo>
                  <a:pt x="0" y="4804915"/>
                </a:lnTo>
                <a:lnTo>
                  <a:pt x="6859896" y="6"/>
                </a:lnTo>
                <a:lnTo>
                  <a:pt x="6859897" y="5"/>
                </a:lnTo>
                <a:close/>
              </a:path>
            </a:pathLst>
          </a:custGeom>
          <a:solidFill>
            <a:srgbClr val="333333"/>
          </a:solidFill>
        </p:spPr>
        <p:txBody>
          <a:bodyPr wrap="square" tIns="0" rIns="486000" bIns="720000" anchor="b" anchorCtr="0">
            <a:noAutofit/>
          </a:bodyPr>
          <a:lstStyle>
            <a:lvl1pPr marL="0" indent="0" algn="r">
              <a:lnSpc>
                <a:spcPct val="90000"/>
              </a:lnSpc>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endParaRPr lang="en-US"/>
          </a:p>
        </p:txBody>
      </p:sp>
      <p:sp>
        <p:nvSpPr>
          <p:cNvPr id="9" name="entity name placeholder">
            <a:extLst>
              <a:ext uri="{FF2B5EF4-FFF2-40B4-BE49-F238E27FC236}">
                <a16:creationId xmlns:a16="http://schemas.microsoft.com/office/drawing/2014/main" id="{31BA6E7D-F98A-6258-F39B-8E37A68E1B29}"/>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22" name="author placeholder">
            <a:extLst>
              <a:ext uri="{FF2B5EF4-FFF2-40B4-BE49-F238E27FC236}">
                <a16:creationId xmlns:a16="http://schemas.microsoft.com/office/drawing/2014/main" id="{62850443-0E6C-04C0-09E6-FD625EBEBB7F}"/>
              </a:ext>
            </a:extLst>
          </p:cNvPr>
          <p:cNvSpPr>
            <a:spLocks noGrp="1" noRot="1" noMove="1" noResize="1" noEditPoints="1" noAdjustHandles="1" noChangeArrowheads="1" noChangeShapeType="1"/>
          </p:cNvSpPr>
          <p:nvPr>
            <p:ph type="body" sz="quarter" idx="12"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23" name="subtitle placeholder">
            <a:extLst>
              <a:ext uri="{FF2B5EF4-FFF2-40B4-BE49-F238E27FC236}">
                <a16:creationId xmlns:a16="http://schemas.microsoft.com/office/drawing/2014/main" id="{C2F8F309-82C7-9989-904E-E1C51FD4340A}"/>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24" name="title placeholder">
            <a:extLst>
              <a:ext uri="{FF2B5EF4-FFF2-40B4-BE49-F238E27FC236}">
                <a16:creationId xmlns:a16="http://schemas.microsoft.com/office/drawing/2014/main" id="{5B376B82-CD13-87D7-D1A3-54809008EB33}"/>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265945461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L - cover C.02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14AB27B1-75A5-6D41-AFBA-133D25DFBD62}"/>
              </a:ext>
            </a:extLst>
          </p:cNvPr>
          <p:cNvSpPr txBox="1">
            <a:spLocks noGrp="1" noRot="1" noMove="1" noResize="1" noEditPoints="1" noAdjustHandles="1" noChangeArrowheads="1" noChangeShapeType="1"/>
          </p:cNvSpPr>
          <p:nvPr userDrawn="1"/>
        </p:nvSpPr>
        <p:spPr>
          <a:xfrm>
            <a:off x="1"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C.02 (WHITE)</a:t>
            </a:r>
            <a:endParaRPr lang="en-GB" sz="1800" b="0">
              <a:solidFill>
                <a:schemeClr val="tx2"/>
              </a:solidFill>
              <a:latin typeface="Trebuchet MS" panose="020B0603020202020204" pitchFamily="34" charset="0"/>
            </a:endParaRPr>
          </a:p>
        </p:txBody>
      </p:sp>
      <p:grpSp>
        <p:nvGrpSpPr>
          <p:cNvPr id="8" name="cornerstone + logo">
            <a:extLst>
              <a:ext uri="{FF2B5EF4-FFF2-40B4-BE49-F238E27FC236}">
                <a16:creationId xmlns:a16="http://schemas.microsoft.com/office/drawing/2014/main" id="{CBDE7BE2-08F4-BB95-5309-4D8A7A300802}"/>
              </a:ext>
            </a:extLst>
          </p:cNvPr>
          <p:cNvGrpSpPr>
            <a:grpSpLocks noGrp="1" noUngrp="1" noRot="1" noMove="1" noResize="1"/>
          </p:cNvGrpSpPr>
          <p:nvPr userDrawn="1"/>
        </p:nvGrpSpPr>
        <p:grpSpPr>
          <a:xfrm>
            <a:off x="0" y="-1"/>
            <a:ext cx="2931926" cy="2052548"/>
            <a:chOff x="0" y="-1"/>
            <a:chExt cx="2930400" cy="2052548"/>
          </a:xfrm>
        </p:grpSpPr>
        <p:sp>
          <p:nvSpPr>
            <p:cNvPr id="10" name="cornerstone">
              <a:extLst>
                <a:ext uri="{FF2B5EF4-FFF2-40B4-BE49-F238E27FC236}">
                  <a16:creationId xmlns:a16="http://schemas.microsoft.com/office/drawing/2014/main" id="{C014E7C1-493A-63C4-C5D0-6A130A64A5F9}"/>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11" name="BDO logo">
              <a:extLst>
                <a:ext uri="{FF2B5EF4-FFF2-40B4-BE49-F238E27FC236}">
                  <a16:creationId xmlns:a16="http://schemas.microsoft.com/office/drawing/2014/main" id="{F47DF57A-DEC6-49DA-2FDF-B0D5DC8AE5B8}"/>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2" name="Vrije vorm: vorm 11">
                <a:extLst>
                  <a:ext uri="{FF2B5EF4-FFF2-40B4-BE49-F238E27FC236}">
                    <a16:creationId xmlns:a16="http://schemas.microsoft.com/office/drawing/2014/main" id="{C035F462-4F6A-AF86-0BBE-0EF73D4F821E}"/>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148B3BF1-9746-31FD-58BE-1D8320D0BE66}"/>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A273695C-46CC-0448-20A6-DCBBF63B3A43}"/>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22" name="Vrije vorm: vorm 21">
                <a:extLst>
                  <a:ext uri="{FF2B5EF4-FFF2-40B4-BE49-F238E27FC236}">
                    <a16:creationId xmlns:a16="http://schemas.microsoft.com/office/drawing/2014/main" id="{017871E6-0D1A-C29C-363B-08529C450465}"/>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3" name="Vrije vorm: vorm 22">
                <a:extLst>
                  <a:ext uri="{FF2B5EF4-FFF2-40B4-BE49-F238E27FC236}">
                    <a16:creationId xmlns:a16="http://schemas.microsoft.com/office/drawing/2014/main" id="{D394BCA2-45FE-AD2E-6B76-331454BA095A}"/>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9" name="picture placeholder">
            <a:extLst>
              <a:ext uri="{FF2B5EF4-FFF2-40B4-BE49-F238E27FC236}">
                <a16:creationId xmlns:a16="http://schemas.microsoft.com/office/drawing/2014/main" id="{A2E265D0-63F5-1F1B-6D40-B16938B274D1}"/>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0" tIns="180000" rIns="0" bIns="0" anchor="t" anchorCtr="0">
            <a:noAutofit/>
          </a:bodyPr>
          <a:lstStyle>
            <a:lvl1pPr marL="0" indent="0" algn="ctr">
              <a:buFont typeface="+mj-lt"/>
              <a:buNone/>
              <a:defRPr sz="800" b="0">
                <a:solidFill>
                  <a:srgbClr val="ADADAD"/>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7" name="2nd shape placeholder">
            <a:extLst>
              <a:ext uri="{FF2B5EF4-FFF2-40B4-BE49-F238E27FC236}">
                <a16:creationId xmlns:a16="http://schemas.microsoft.com/office/drawing/2014/main" id="{268AEF8E-A327-C12C-50C9-8B12E83F5B3B}"/>
              </a:ext>
            </a:extLst>
          </p:cNvPr>
          <p:cNvSpPr>
            <a:spLocks noGrp="1" noRot="1" noChangeAspect="1" noMove="1" noResize="1" noEditPoints="1" noAdjustHandles="1" noChangeArrowheads="1" noChangeShapeType="1"/>
          </p:cNvSpPr>
          <p:nvPr>
            <p:ph type="body" sz="quarter" idx="15"/>
          </p:nvPr>
        </p:nvSpPr>
        <p:spPr>
          <a:xfrm>
            <a:off x="2402196" y="0"/>
            <a:ext cx="9796154" cy="6858000"/>
          </a:xfrm>
          <a:custGeom>
            <a:avLst/>
            <a:gdLst>
              <a:gd name="connsiteX0" fmla="*/ 6859898 w 6859898"/>
              <a:gd name="connsiteY0" fmla="*/ 0 h 4804915"/>
              <a:gd name="connsiteX1" fmla="*/ 6859898 w 6859898"/>
              <a:gd name="connsiteY1" fmla="*/ 4804915 h 4804915"/>
              <a:gd name="connsiteX2" fmla="*/ 0 w 6859898"/>
              <a:gd name="connsiteY2" fmla="*/ 4804915 h 4804915"/>
              <a:gd name="connsiteX3" fmla="*/ 6859896 w 6859898"/>
              <a:gd name="connsiteY3" fmla="*/ 6 h 4804915"/>
              <a:gd name="connsiteX4" fmla="*/ 6859897 w 6859898"/>
              <a:gd name="connsiteY4" fmla="*/ 5 h 480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9898" h="4804915">
                <a:moveTo>
                  <a:pt x="6859898" y="0"/>
                </a:moveTo>
                <a:lnTo>
                  <a:pt x="6859898" y="4804915"/>
                </a:lnTo>
                <a:lnTo>
                  <a:pt x="0" y="4804915"/>
                </a:lnTo>
                <a:lnTo>
                  <a:pt x="6859896" y="6"/>
                </a:lnTo>
                <a:lnTo>
                  <a:pt x="6859897" y="5"/>
                </a:lnTo>
                <a:close/>
              </a:path>
            </a:pathLst>
          </a:custGeom>
          <a:solidFill>
            <a:srgbClr val="333333"/>
          </a:solidFill>
        </p:spPr>
        <p:txBody>
          <a:bodyPr wrap="square" tIns="0" rIns="486000" bIns="720000" anchor="b" anchorCtr="0">
            <a:noAutofit/>
          </a:bodyPr>
          <a:lstStyle>
            <a:lvl1pPr marL="0" indent="0" algn="r">
              <a:lnSpc>
                <a:spcPct val="90000"/>
              </a:lnSpc>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endParaRPr lang="en-US"/>
          </a:p>
        </p:txBody>
      </p:sp>
      <p:sp>
        <p:nvSpPr>
          <p:cNvPr id="18" name="author placeholder">
            <a:extLst>
              <a:ext uri="{FF2B5EF4-FFF2-40B4-BE49-F238E27FC236}">
                <a16:creationId xmlns:a16="http://schemas.microsoft.com/office/drawing/2014/main" id="{7B5CD247-ABF2-1659-0EB1-7854C707B6F3}"/>
              </a:ext>
            </a:extLst>
          </p:cNvPr>
          <p:cNvSpPr>
            <a:spLocks noGrp="1" noRot="1" noMove="1" noResize="1" noEditPoints="1" noAdjustHandles="1" noChangeArrowheads="1" noChangeShapeType="1"/>
          </p:cNvSpPr>
          <p:nvPr>
            <p:ph type="body" sz="quarter" idx="12" hasCustomPrompt="1"/>
          </p:nvPr>
        </p:nvSpPr>
        <p:spPr>
          <a:xfrm>
            <a:off x="486028" y="5913894"/>
            <a:ext cx="2958549"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19" name="subtitle placeholder">
            <a:extLst>
              <a:ext uri="{FF2B5EF4-FFF2-40B4-BE49-F238E27FC236}">
                <a16:creationId xmlns:a16="http://schemas.microsoft.com/office/drawing/2014/main" id="{D361389F-2074-F0DF-D4FA-65B7CECF10BD}"/>
              </a:ext>
            </a:extLst>
          </p:cNvPr>
          <p:cNvSpPr>
            <a:spLocks noGrp="1" noRot="1" noMove="1" noResize="1" noEditPoints="1" noAdjustHandles="1" noChangeArrowheads="1" noChangeShapeType="1"/>
          </p:cNvSpPr>
          <p:nvPr>
            <p:ph type="subTitle" idx="1"/>
          </p:nvPr>
        </p:nvSpPr>
        <p:spPr>
          <a:xfrm>
            <a:off x="486027" y="3287518"/>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endParaRPr lang="nl-NL"/>
          </a:p>
        </p:txBody>
      </p:sp>
      <p:sp>
        <p:nvSpPr>
          <p:cNvPr id="20" name="title placeholder">
            <a:extLst>
              <a:ext uri="{FF2B5EF4-FFF2-40B4-BE49-F238E27FC236}">
                <a16:creationId xmlns:a16="http://schemas.microsoft.com/office/drawing/2014/main" id="{EEBAC4F7-7113-9F22-ED73-E985EE193575}"/>
              </a:ext>
            </a:extLst>
          </p:cNvPr>
          <p:cNvSpPr>
            <a:spLocks noGrp="1" noRot="1" noMove="1" noResize="1" noEditPoints="1" noAdjustHandles="1" noChangeArrowheads="1" noChangeShapeType="1"/>
          </p:cNvSpPr>
          <p:nvPr>
            <p:ph type="title"/>
          </p:nvPr>
        </p:nvSpPr>
        <p:spPr>
          <a:xfrm>
            <a:off x="486027" y="230263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31666388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L - cover D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881C058D-9AB8-0866-8436-3AB3F63DBE32}"/>
              </a:ext>
            </a:extLst>
          </p:cNvPr>
          <p:cNvSpPr txBox="1">
            <a:spLocks noGrp="1" noRot="1" noMove="1" noResize="1" noEditPoints="1" noAdjustHandles="1" noChangeArrowheads="1" noChangeShapeType="1"/>
          </p:cNvSpPr>
          <p:nvPr userDrawn="1"/>
        </p:nvSpPr>
        <p:spPr>
          <a:xfrm>
            <a:off x="1" y="-540000"/>
            <a:ext cx="12203153"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a:t>
            </a:r>
            <a:r>
              <a:rPr lang="en-US" sz="1800" b="0">
                <a:solidFill>
                  <a:schemeClr val="tx2"/>
                </a:solidFill>
                <a:latin typeface="Trebuchet MS" panose="020B0603020202020204" pitchFamily="34" charset="0"/>
              </a:rPr>
              <a:t>COVER D (</a:t>
            </a:r>
            <a:r>
              <a:rPr lang="nl-NL" sz="1800" b="0">
                <a:solidFill>
                  <a:schemeClr val="tx2"/>
                </a:solidFill>
                <a:latin typeface="Trebuchet MS" panose="020B0603020202020204" pitchFamily="34" charset="0"/>
              </a:rPr>
              <a:t>WHITE</a:t>
            </a:r>
            <a:r>
              <a:rPr lang="en-US" sz="1800" b="0">
                <a:solidFill>
                  <a:schemeClr val="tx2"/>
                </a:solidFill>
                <a:latin typeface="Trebuchet MS" panose="020B0603020202020204" pitchFamily="34" charset="0"/>
              </a:rPr>
              <a:t>)</a:t>
            </a:r>
            <a:endParaRPr lang="en-GB" sz="1800" b="0">
              <a:solidFill>
                <a:schemeClr val="tx2"/>
              </a:solidFill>
              <a:latin typeface="Trebuchet MS" panose="020B0603020202020204" pitchFamily="34" charset="0"/>
            </a:endParaRPr>
          </a:p>
        </p:txBody>
      </p:sp>
      <p:grpSp>
        <p:nvGrpSpPr>
          <p:cNvPr id="8" name="cornerstone + logo">
            <a:extLst>
              <a:ext uri="{FF2B5EF4-FFF2-40B4-BE49-F238E27FC236}">
                <a16:creationId xmlns:a16="http://schemas.microsoft.com/office/drawing/2014/main" id="{9D538CE0-7481-52B7-5379-8EADE3383488}"/>
              </a:ext>
            </a:extLst>
          </p:cNvPr>
          <p:cNvGrpSpPr>
            <a:grpSpLocks noGrp="1" noUngrp="1" noRot="1" noMove="1" noResize="1"/>
          </p:cNvGrpSpPr>
          <p:nvPr userDrawn="1"/>
        </p:nvGrpSpPr>
        <p:grpSpPr>
          <a:xfrm>
            <a:off x="0" y="-1"/>
            <a:ext cx="2931926" cy="2052548"/>
            <a:chOff x="0" y="-1"/>
            <a:chExt cx="2930400" cy="2052548"/>
          </a:xfrm>
        </p:grpSpPr>
        <p:sp>
          <p:nvSpPr>
            <p:cNvPr id="9" name="cornerstone">
              <a:extLst>
                <a:ext uri="{FF2B5EF4-FFF2-40B4-BE49-F238E27FC236}">
                  <a16:creationId xmlns:a16="http://schemas.microsoft.com/office/drawing/2014/main" id="{EC1B4F14-A3CF-3B7F-293F-4D6366FF173F}"/>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11" name="BDO logo">
              <a:extLst>
                <a:ext uri="{FF2B5EF4-FFF2-40B4-BE49-F238E27FC236}">
                  <a16:creationId xmlns:a16="http://schemas.microsoft.com/office/drawing/2014/main" id="{CF9B43A9-74B0-50CF-E80A-0ABA5C1D004A}"/>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3" name="Vrije vorm: vorm 12">
                <a:extLst>
                  <a:ext uri="{FF2B5EF4-FFF2-40B4-BE49-F238E27FC236}">
                    <a16:creationId xmlns:a16="http://schemas.microsoft.com/office/drawing/2014/main" id="{ADEAC081-AB3F-ED39-96AA-66CB378BF0D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99C3516F-C711-569D-FCE8-3F81A43D9AC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1E66A67E-E38F-0CE0-C092-3182E26F60B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201FB83D-FA63-978B-3970-33E3E536E677}"/>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8AB2228C-0EE3-ED02-0CDF-2514CC494ECD}"/>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10" name="picture placeholder">
            <a:extLst>
              <a:ext uri="{FF2B5EF4-FFF2-40B4-BE49-F238E27FC236}">
                <a16:creationId xmlns:a16="http://schemas.microsoft.com/office/drawing/2014/main" id="{15857E10-32B5-F001-5204-78E4A043ECF9}"/>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486000" tIns="0" rIns="0" bIns="180000" anchor="b" anchorCtr="0">
            <a:noAutofit/>
          </a:bodyPr>
          <a:lstStyle>
            <a:lvl1pPr marL="0" indent="0" algn="l">
              <a:buFont typeface="+mj-lt"/>
              <a:buNone/>
              <a:defRPr sz="800" b="0">
                <a:solidFill>
                  <a:srgbClr val="ADADAD"/>
                </a:solidFill>
              </a:defRPr>
            </a:lvl1pPr>
            <a:lvl2pPr marL="0" indent="0">
              <a:buNone/>
              <a:defRPr sz="800" b="0">
                <a:solidFill>
                  <a:srgbClr val="333333"/>
                </a:solidFill>
              </a:defRPr>
            </a:lvl2pPr>
            <a:lvl3pPr marL="0" indent="0">
              <a:buNone/>
              <a:defRPr sz="800" b="0">
                <a:solidFill>
                  <a:srgbClr val="333333"/>
                </a:solidFill>
              </a:defRPr>
            </a:lvl3pPr>
            <a:lvl4pPr marL="0" indent="0">
              <a:buNone/>
              <a:defRPr sz="800" b="0">
                <a:solidFill>
                  <a:srgbClr val="333333"/>
                </a:solidFill>
              </a:defRPr>
            </a:lvl4pPr>
            <a:lvl5pPr marL="0" indent="0">
              <a:buNone/>
              <a:defRPr sz="800" b="0">
                <a:solidFill>
                  <a:srgbClr val="333333"/>
                </a:solidFill>
              </a:defRPr>
            </a:lvl5pPr>
            <a:lvl6pPr marL="0" indent="0">
              <a:buFont typeface="Arial" panose="020B0604020202020204" pitchFamily="34" charset="0"/>
              <a:buNone/>
              <a:defRPr sz="800" b="0">
                <a:solidFill>
                  <a:srgbClr val="333333"/>
                </a:solidFill>
              </a:defRPr>
            </a:lvl6pPr>
            <a:lvl7pPr marL="0" indent="0">
              <a:buFont typeface="Arial" panose="020B0604020202020204" pitchFamily="34" charset="0"/>
              <a:buNone/>
              <a:defRPr sz="800" b="0">
                <a:solidFill>
                  <a:srgbClr val="333333"/>
                </a:solidFill>
              </a:defRPr>
            </a:lvl7pPr>
            <a:lvl8pPr marL="0" indent="0">
              <a:buFont typeface="Arial" panose="020B0604020202020204" pitchFamily="34" charset="0"/>
              <a:buNone/>
              <a:defRPr sz="800" b="0">
                <a:solidFill>
                  <a:srgbClr val="333333"/>
                </a:solidFill>
              </a:defRPr>
            </a:lvl8pPr>
            <a:lvl9pPr marL="0" indent="0">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2" name="2nd shape placeholder">
            <a:extLst>
              <a:ext uri="{FF2B5EF4-FFF2-40B4-BE49-F238E27FC236}">
                <a16:creationId xmlns:a16="http://schemas.microsoft.com/office/drawing/2014/main" id="{9F3E5BA1-CA85-C9CE-2567-0F441991FB52}"/>
              </a:ext>
            </a:extLst>
          </p:cNvPr>
          <p:cNvSpPr>
            <a:spLocks noGrp="1" noRot="1" noMove="1" noResize="1" noEditPoints="1" noAdjustHandles="1" noChangeArrowheads="1" noChangeShapeType="1"/>
          </p:cNvSpPr>
          <p:nvPr>
            <p:ph type="body" sz="quarter" idx="17"/>
          </p:nvPr>
        </p:nvSpPr>
        <p:spPr>
          <a:xfrm>
            <a:off x="2668607" y="0"/>
            <a:ext cx="9529743" cy="6856914"/>
          </a:xfrm>
          <a:custGeom>
            <a:avLst/>
            <a:gdLst>
              <a:gd name="connsiteX0" fmla="*/ 264867 w 9529743"/>
              <a:gd name="connsiteY0" fmla="*/ 0 h 6856914"/>
              <a:gd name="connsiteX1" fmla="*/ 9529743 w 9529743"/>
              <a:gd name="connsiteY1" fmla="*/ 0 h 6856914"/>
              <a:gd name="connsiteX2" fmla="*/ 9529743 w 9529743"/>
              <a:gd name="connsiteY2" fmla="*/ 6856914 h 6856914"/>
              <a:gd name="connsiteX3" fmla="*/ 0 w 9529743"/>
              <a:gd name="connsiteY3" fmla="*/ 185425 h 6856914"/>
            </a:gdLst>
            <a:ahLst/>
            <a:cxnLst>
              <a:cxn ang="0">
                <a:pos x="connsiteX0" y="connsiteY0"/>
              </a:cxn>
              <a:cxn ang="0">
                <a:pos x="connsiteX1" y="connsiteY1"/>
              </a:cxn>
              <a:cxn ang="0">
                <a:pos x="connsiteX2" y="connsiteY2"/>
              </a:cxn>
              <a:cxn ang="0">
                <a:pos x="connsiteX3" y="connsiteY3"/>
              </a:cxn>
            </a:cxnLst>
            <a:rect l="l" t="t" r="r" b="b"/>
            <a:pathLst>
              <a:path w="9529743" h="6856914">
                <a:moveTo>
                  <a:pt x="264867" y="0"/>
                </a:moveTo>
                <a:lnTo>
                  <a:pt x="9529743" y="0"/>
                </a:lnTo>
                <a:lnTo>
                  <a:pt x="9529743" y="6856914"/>
                </a:lnTo>
                <a:lnTo>
                  <a:pt x="0" y="185425"/>
                </a:lnTo>
                <a:close/>
              </a:path>
            </a:pathLst>
          </a:custGeom>
          <a:solidFill>
            <a:srgbClr val="333333"/>
          </a:solidFill>
        </p:spPr>
        <p:txBody>
          <a:bodyPr wrap="square" tIns="414000" rIns="486000">
            <a:noAutofit/>
          </a:bodyPr>
          <a:lstStyle>
            <a:lvl1pPr marL="0" indent="0" algn="r">
              <a:lnSpc>
                <a:spcPct val="90000"/>
              </a:lnSpc>
              <a:buFont typeface="+mj-lt"/>
              <a:buNone/>
              <a:defRPr sz="1800" b="0">
                <a:solidFill>
                  <a:schemeClr val="bg1"/>
                </a:solidFill>
              </a:defRPr>
            </a:lvl1pPr>
            <a:lvl2pPr marL="0" indent="0" algn="r">
              <a:buFont typeface="+mj-lt"/>
              <a:buNone/>
              <a:defRPr sz="1800" b="0">
                <a:solidFill>
                  <a:schemeClr val="bg1"/>
                </a:solidFill>
              </a:defRPr>
            </a:lvl2pPr>
            <a:lvl3pPr marL="0" indent="0" algn="r">
              <a:buFont typeface="+mj-lt"/>
              <a:buNone/>
              <a:defRPr sz="1800" b="0">
                <a:solidFill>
                  <a:schemeClr val="bg1"/>
                </a:solidFill>
              </a:defRPr>
            </a:lvl3pPr>
            <a:lvl4pPr marL="0" indent="0" algn="r">
              <a:buFont typeface="+mj-lt"/>
              <a:buNone/>
              <a:defRPr sz="1800" b="0">
                <a:solidFill>
                  <a:schemeClr val="bg1"/>
                </a:solidFill>
              </a:defRPr>
            </a:lvl4pPr>
            <a:lvl5pPr marL="0" indent="0" algn="r">
              <a:buFont typeface="+mj-lt"/>
              <a:buNone/>
              <a:defRPr sz="1800" b="0">
                <a:solidFill>
                  <a:schemeClr val="bg1"/>
                </a:solidFill>
              </a:defRPr>
            </a:lvl5pPr>
          </a:lstStyle>
          <a:p>
            <a:pPr lvl="0"/>
            <a:endParaRPr lang="nl-NL"/>
          </a:p>
        </p:txBody>
      </p:sp>
      <p:sp>
        <p:nvSpPr>
          <p:cNvPr id="39" name="author placeholder">
            <a:extLst>
              <a:ext uri="{FF2B5EF4-FFF2-40B4-BE49-F238E27FC236}">
                <a16:creationId xmlns:a16="http://schemas.microsoft.com/office/drawing/2014/main" id="{46CEE3C7-1F43-74B4-6077-0A945B338E06}"/>
              </a:ext>
            </a:extLst>
          </p:cNvPr>
          <p:cNvSpPr>
            <a:spLocks noGrp="1" noRot="1" noMove="1" noResize="1" noEditPoints="1" noAdjustHandles="1" noChangeArrowheads="1" noChangeShapeType="1"/>
          </p:cNvSpPr>
          <p:nvPr>
            <p:ph type="body" sz="quarter" idx="13"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endParaRPr lang="nl-NL"/>
          </a:p>
        </p:txBody>
      </p:sp>
      <p:sp>
        <p:nvSpPr>
          <p:cNvPr id="40" name="subtitle placeholder">
            <a:extLst>
              <a:ext uri="{FF2B5EF4-FFF2-40B4-BE49-F238E27FC236}">
                <a16:creationId xmlns:a16="http://schemas.microsoft.com/office/drawing/2014/main" id="{060A4B85-9E91-13A3-2297-E84DCE289BD8}"/>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41" name="title placeholder">
            <a:extLst>
              <a:ext uri="{FF2B5EF4-FFF2-40B4-BE49-F238E27FC236}">
                <a16:creationId xmlns:a16="http://schemas.microsoft.com/office/drawing/2014/main" id="{6C05768B-4D90-C167-8C33-E88059E4FB67}"/>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50436745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 - cover A (red)">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COVER A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30C682E1-3C79-5A20-C995-A290690A8AF5}"/>
              </a:ext>
            </a:extLst>
          </p:cNvPr>
          <p:cNvGrpSpPr>
            <a:grpSpLocks noGrp="1" noUngrp="1" noRot="1" noMove="1" noResize="1"/>
          </p:cNvGrpSpPr>
          <p:nvPr userDrawn="1"/>
        </p:nvGrpSpPr>
        <p:grpSpPr>
          <a:xfrm>
            <a:off x="9266424" y="4805452"/>
            <a:ext cx="2931926" cy="2052548"/>
            <a:chOff x="9261600" y="4805452"/>
            <a:chExt cx="2930400" cy="2052548"/>
          </a:xfrm>
        </p:grpSpPr>
        <p:sp>
          <p:nvSpPr>
            <p:cNvPr id="36" name="cornerstone">
              <a:extLst>
                <a:ext uri="{FF2B5EF4-FFF2-40B4-BE49-F238E27FC236}">
                  <a16:creationId xmlns:a16="http://schemas.microsoft.com/office/drawing/2014/main" id="{9F0DB71B-9144-C8F0-3367-372BBAE73964}"/>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grpSp>
          <p:nvGrpSpPr>
            <p:cNvPr id="37" name="BDO logo">
              <a:extLst>
                <a:ext uri="{FF2B5EF4-FFF2-40B4-BE49-F238E27FC236}">
                  <a16:creationId xmlns:a16="http://schemas.microsoft.com/office/drawing/2014/main" id="{5536286A-0188-9F78-4764-5465EB645ABF}"/>
                </a:ext>
              </a:extLst>
            </p:cNvPr>
            <p:cNvGrpSpPr>
              <a:grpSpLocks noGrp="1" noUngrp="1" noRot="1" noMove="1" noResize="1"/>
            </p:cNvGrpSpPr>
            <p:nvPr userDrawn="1"/>
          </p:nvGrpSpPr>
          <p:grpSpPr>
            <a:xfrm>
              <a:off x="10863808" y="6124766"/>
              <a:ext cx="970457" cy="372942"/>
              <a:chOff x="10870156" y="6124766"/>
              <a:chExt cx="970457" cy="372942"/>
            </a:xfrm>
          </p:grpSpPr>
          <p:sp>
            <p:nvSpPr>
              <p:cNvPr id="38" name="Vrije vorm: vorm 37">
                <a:extLst>
                  <a:ext uri="{FF2B5EF4-FFF2-40B4-BE49-F238E27FC236}">
                    <a16:creationId xmlns:a16="http://schemas.microsoft.com/office/drawing/2014/main" id="{63F9D715-30D1-176D-C434-9908D06E0869}"/>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39" name="Vrije vorm: vorm 38">
                <a:extLst>
                  <a:ext uri="{FF2B5EF4-FFF2-40B4-BE49-F238E27FC236}">
                    <a16:creationId xmlns:a16="http://schemas.microsoft.com/office/drawing/2014/main" id="{B2CAD6C4-6A07-068C-FABB-42356A8DF892}"/>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40" name="Vrije vorm: vorm 39">
                <a:extLst>
                  <a:ext uri="{FF2B5EF4-FFF2-40B4-BE49-F238E27FC236}">
                    <a16:creationId xmlns:a16="http://schemas.microsoft.com/office/drawing/2014/main" id="{127F8D2F-951D-6154-222A-DCD7BF08738B}"/>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41" name="Vrije vorm: vorm 40">
                <a:extLst>
                  <a:ext uri="{FF2B5EF4-FFF2-40B4-BE49-F238E27FC236}">
                    <a16:creationId xmlns:a16="http://schemas.microsoft.com/office/drawing/2014/main" id="{5726C4DA-1227-D3AA-D489-B33D9B933CDE}"/>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42" name="Vrije vorm: vorm 41">
                <a:extLst>
                  <a:ext uri="{FF2B5EF4-FFF2-40B4-BE49-F238E27FC236}">
                    <a16:creationId xmlns:a16="http://schemas.microsoft.com/office/drawing/2014/main" id="{10D2BC41-718B-26A7-8037-004A1FF47ABF}"/>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4" name="entity name placeholder">
            <a:extLst>
              <a:ext uri="{FF2B5EF4-FFF2-40B4-BE49-F238E27FC236}">
                <a16:creationId xmlns:a16="http://schemas.microsoft.com/office/drawing/2014/main" id="{02B7C3DA-4528-9546-06BE-457BD1C224FD}"/>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dirty="0"/>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268790718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 - cover B (red)">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B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D2F84061-EB86-CD8F-4200-48B6B3C4C36A}"/>
              </a:ext>
            </a:extLst>
          </p:cNvPr>
          <p:cNvGrpSpPr>
            <a:grpSpLocks noGrp="1" noUngrp="1" noRot="1" noMove="1" noResize="1"/>
          </p:cNvGrpSpPr>
          <p:nvPr userDrawn="1"/>
        </p:nvGrpSpPr>
        <p:grpSpPr>
          <a:xfrm>
            <a:off x="9266424" y="4805452"/>
            <a:ext cx="2931926" cy="2052548"/>
            <a:chOff x="9261600" y="4805452"/>
            <a:chExt cx="2930400" cy="2052548"/>
          </a:xfrm>
        </p:grpSpPr>
        <p:sp>
          <p:nvSpPr>
            <p:cNvPr id="3" name="cornerstone">
              <a:extLst>
                <a:ext uri="{FF2B5EF4-FFF2-40B4-BE49-F238E27FC236}">
                  <a16:creationId xmlns:a16="http://schemas.microsoft.com/office/drawing/2014/main" id="{F09DFB0A-131A-073F-117E-1D2CE8BF2C60}"/>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5" name="BDO logo">
              <a:extLst>
                <a:ext uri="{FF2B5EF4-FFF2-40B4-BE49-F238E27FC236}">
                  <a16:creationId xmlns:a16="http://schemas.microsoft.com/office/drawing/2014/main" id="{0FB4BBFE-7E4A-9B0A-4319-A021DE06DD18}"/>
                </a:ext>
              </a:extLst>
            </p:cNvPr>
            <p:cNvGrpSpPr>
              <a:grpSpLocks noGrp="1" noUngrp="1" noRot="1" noMove="1" noResize="1"/>
            </p:cNvGrpSpPr>
            <p:nvPr userDrawn="1"/>
          </p:nvGrpSpPr>
          <p:grpSpPr>
            <a:xfrm>
              <a:off x="10863808" y="6124766"/>
              <a:ext cx="970457" cy="372942"/>
              <a:chOff x="10870156" y="6124766"/>
              <a:chExt cx="970457" cy="372942"/>
            </a:xfrm>
          </p:grpSpPr>
          <p:sp>
            <p:nvSpPr>
              <p:cNvPr id="6" name="Vrije vorm: vorm 5">
                <a:extLst>
                  <a:ext uri="{FF2B5EF4-FFF2-40B4-BE49-F238E27FC236}">
                    <a16:creationId xmlns:a16="http://schemas.microsoft.com/office/drawing/2014/main" id="{E244A822-CF6F-B69D-24AB-C780B956EA44}"/>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F7E3B60D-503B-DCAF-CF10-01C24A9681A8}"/>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C8FCBD84-CEDE-21E4-8B51-A0F615BF6ED1}"/>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70568914-8903-7162-0EDD-AEC4A0CA6D82}"/>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DBE94AD5-1570-848A-CEAD-543C02FCC3C3}"/>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486000" tIns="180000" rIns="0" bIns="0" anchor="t" anchorCtr="0">
            <a:noAutofit/>
          </a:bodyPr>
          <a:lstStyle>
            <a:lvl1pPr marL="0" indent="0" algn="l">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24" name="2nd shape placeholder">
            <a:extLst>
              <a:ext uri="{FF2B5EF4-FFF2-40B4-BE49-F238E27FC236}">
                <a16:creationId xmlns:a16="http://schemas.microsoft.com/office/drawing/2014/main" id="{FC5027EE-1D93-5C17-D4A4-F5FE7755D193}"/>
              </a:ext>
            </a:extLst>
          </p:cNvPr>
          <p:cNvSpPr>
            <a:spLocks noGrp="1" noRot="1" noMove="1" noResize="1" noEditPoints="1" noAdjustHandles="1" noChangeArrowheads="1" noChangeShapeType="1"/>
          </p:cNvSpPr>
          <p:nvPr>
            <p:ph type="body" sz="quarter" idx="17"/>
          </p:nvPr>
        </p:nvSpPr>
        <p:spPr>
          <a:xfrm>
            <a:off x="7395214" y="1"/>
            <a:ext cx="4803136" cy="5480149"/>
          </a:xfrm>
          <a:custGeom>
            <a:avLst/>
            <a:gdLst>
              <a:gd name="connsiteX0" fmla="*/ 0 w 4803136"/>
              <a:gd name="connsiteY0" fmla="*/ 0 h 5480149"/>
              <a:gd name="connsiteX1" fmla="*/ 4803136 w 4803136"/>
              <a:gd name="connsiteY1" fmla="*/ 0 h 5480149"/>
              <a:gd name="connsiteX2" fmla="*/ 4803136 w 4803136"/>
              <a:gd name="connsiteY2" fmla="*/ 4805452 h 5480149"/>
              <a:gd name="connsiteX3" fmla="*/ 3839378 w 4803136"/>
              <a:gd name="connsiteY3" fmla="*/ 5480149 h 5480149"/>
              <a:gd name="connsiteX4" fmla="*/ 63 w 4803136"/>
              <a:gd name="connsiteY4" fmla="*/ 8 h 5480149"/>
              <a:gd name="connsiteX5" fmla="*/ 8 w 4803136"/>
              <a:gd name="connsiteY5" fmla="*/ 2 h 548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3136" h="5480149">
                <a:moveTo>
                  <a:pt x="0" y="0"/>
                </a:moveTo>
                <a:lnTo>
                  <a:pt x="4803136" y="0"/>
                </a:lnTo>
                <a:lnTo>
                  <a:pt x="4803136" y="4805452"/>
                </a:lnTo>
                <a:lnTo>
                  <a:pt x="3839378" y="5480149"/>
                </a:lnTo>
                <a:lnTo>
                  <a:pt x="63" y="8"/>
                </a:lnTo>
                <a:lnTo>
                  <a:pt x="8" y="2"/>
                </a:lnTo>
                <a:close/>
              </a:path>
            </a:pathLst>
          </a:custGeom>
          <a:solidFill>
            <a:srgbClr val="333333"/>
          </a:solidFill>
        </p:spPr>
        <p:txBody>
          <a:bodyPr wrap="square" tIns="414000" rIns="486000">
            <a:noAutofit/>
          </a:bodyPr>
          <a:lstStyle>
            <a:lvl1pPr marL="0" indent="0" algn="r">
              <a:lnSpc>
                <a:spcPct val="90000"/>
              </a:lnSpc>
              <a:buFont typeface="+mj-lt"/>
              <a:buNone/>
              <a:defRPr sz="1800" b="0">
                <a:solidFill>
                  <a:schemeClr val="bg1"/>
                </a:solidFill>
              </a:defRPr>
            </a:lvl1pPr>
            <a:lvl2pPr marL="0" indent="0" algn="r">
              <a:buFont typeface="+mj-lt"/>
              <a:buNone/>
              <a:defRPr sz="1800" b="0">
                <a:solidFill>
                  <a:schemeClr val="bg1"/>
                </a:solidFill>
              </a:defRPr>
            </a:lvl2pPr>
            <a:lvl3pPr marL="0" indent="0" algn="r">
              <a:buFont typeface="+mj-lt"/>
              <a:buNone/>
              <a:defRPr sz="1800" b="0">
                <a:solidFill>
                  <a:schemeClr val="bg1"/>
                </a:solidFill>
              </a:defRPr>
            </a:lvl3pPr>
            <a:lvl4pPr marL="0" indent="0" algn="r">
              <a:buFont typeface="+mj-lt"/>
              <a:buNone/>
              <a:defRPr sz="1800" b="0">
                <a:solidFill>
                  <a:schemeClr val="bg1"/>
                </a:solidFill>
              </a:defRPr>
            </a:lvl4pPr>
            <a:lvl5pPr marL="0" indent="0" algn="r">
              <a:buFont typeface="+mj-lt"/>
              <a:buNone/>
              <a:defRPr sz="1800" b="0">
                <a:solidFill>
                  <a:schemeClr val="bg1"/>
                </a:solidFill>
              </a:defRPr>
            </a:lvl5pPr>
          </a:lstStyle>
          <a:p>
            <a:pPr lvl="0"/>
            <a:endParaRPr lang="nl-NL"/>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00014164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 - cover C.01 (red)">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C.01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D2F84061-EB86-CD8F-4200-48B6B3C4C36A}"/>
              </a:ext>
            </a:extLst>
          </p:cNvPr>
          <p:cNvGrpSpPr>
            <a:grpSpLocks noGrp="1" noUngrp="1" noRot="1" noMove="1" noResize="1"/>
          </p:cNvGrpSpPr>
          <p:nvPr userDrawn="1"/>
        </p:nvGrpSpPr>
        <p:grpSpPr>
          <a:xfrm>
            <a:off x="9266424" y="4805452"/>
            <a:ext cx="2931926" cy="2052548"/>
            <a:chOff x="9261600" y="4805452"/>
            <a:chExt cx="2930400" cy="2052548"/>
          </a:xfrm>
        </p:grpSpPr>
        <p:sp>
          <p:nvSpPr>
            <p:cNvPr id="3" name="cornerstone">
              <a:extLst>
                <a:ext uri="{FF2B5EF4-FFF2-40B4-BE49-F238E27FC236}">
                  <a16:creationId xmlns:a16="http://schemas.microsoft.com/office/drawing/2014/main" id="{F09DFB0A-131A-073F-117E-1D2CE8BF2C60}"/>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grpSp>
          <p:nvGrpSpPr>
            <p:cNvPr id="5" name="BDO logo">
              <a:extLst>
                <a:ext uri="{FF2B5EF4-FFF2-40B4-BE49-F238E27FC236}">
                  <a16:creationId xmlns:a16="http://schemas.microsoft.com/office/drawing/2014/main" id="{0FB4BBFE-7E4A-9B0A-4319-A021DE06DD18}"/>
                </a:ext>
              </a:extLst>
            </p:cNvPr>
            <p:cNvGrpSpPr>
              <a:grpSpLocks noGrp="1" noUngrp="1" noRot="1" noMove="1" noResize="1"/>
            </p:cNvGrpSpPr>
            <p:nvPr userDrawn="1"/>
          </p:nvGrpSpPr>
          <p:grpSpPr>
            <a:xfrm>
              <a:off x="10863808" y="6124766"/>
              <a:ext cx="970457" cy="372942"/>
              <a:chOff x="10870156" y="6124766"/>
              <a:chExt cx="970457" cy="372942"/>
            </a:xfrm>
          </p:grpSpPr>
          <p:sp>
            <p:nvSpPr>
              <p:cNvPr id="6" name="Vrije vorm: vorm 5">
                <a:extLst>
                  <a:ext uri="{FF2B5EF4-FFF2-40B4-BE49-F238E27FC236}">
                    <a16:creationId xmlns:a16="http://schemas.microsoft.com/office/drawing/2014/main" id="{E244A822-CF6F-B69D-24AB-C780B956EA44}"/>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F7E3B60D-503B-DCAF-CF10-01C24A9681A8}"/>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C8FCBD84-CEDE-21E4-8B51-A0F615BF6ED1}"/>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70568914-8903-7162-0EDD-AEC4A0CA6D82}"/>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DBE94AD5-1570-848A-CEAD-543C02FCC3C3}"/>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0" tIns="180000" rIns="486000" bIns="0" anchor="t" anchorCtr="0">
            <a:noAutofit/>
          </a:bodyPr>
          <a:lstStyle>
            <a:lvl1pPr marL="0" indent="0" algn="r">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dirty="0"/>
              <a:t>TO ADD A PICTURE: GO TO THE TOP MENU RIBBON AND CHOOSE ‘INSERT’ / ‘PICTURES’</a:t>
            </a:r>
          </a:p>
        </p:txBody>
      </p:sp>
      <p:sp>
        <p:nvSpPr>
          <p:cNvPr id="27" name="2nd shape placeholder">
            <a:extLst>
              <a:ext uri="{FF2B5EF4-FFF2-40B4-BE49-F238E27FC236}">
                <a16:creationId xmlns:a16="http://schemas.microsoft.com/office/drawing/2014/main" id="{F99BAE41-1BBD-12DD-0E32-775E07C0F944}"/>
              </a:ext>
            </a:extLst>
          </p:cNvPr>
          <p:cNvSpPr>
            <a:spLocks noGrp="1" noRot="1" noMove="1" noResize="1" noEditPoints="1" noAdjustHandles="1" noChangeArrowheads="1" noChangeShapeType="1"/>
          </p:cNvSpPr>
          <p:nvPr>
            <p:ph type="body" sz="quarter" idx="14"/>
          </p:nvPr>
        </p:nvSpPr>
        <p:spPr>
          <a:xfrm>
            <a:off x="0" y="1"/>
            <a:ext cx="6864265" cy="4805457"/>
          </a:xfrm>
          <a:custGeom>
            <a:avLst/>
            <a:gdLst>
              <a:gd name="connsiteX0" fmla="*/ 0 w 6864265"/>
              <a:gd name="connsiteY0" fmla="*/ 0 h 4805457"/>
              <a:gd name="connsiteX1" fmla="*/ 6864265 w 6864265"/>
              <a:gd name="connsiteY1" fmla="*/ 0 h 4805457"/>
              <a:gd name="connsiteX2" fmla="*/ 1 w 6864265"/>
              <a:gd name="connsiteY2" fmla="*/ 4805454 h 4805457"/>
              <a:gd name="connsiteX3" fmla="*/ 0 w 6864265"/>
              <a:gd name="connsiteY3" fmla="*/ 4805457 h 4805457"/>
            </a:gdLst>
            <a:ahLst/>
            <a:cxnLst>
              <a:cxn ang="0">
                <a:pos x="connsiteX0" y="connsiteY0"/>
              </a:cxn>
              <a:cxn ang="0">
                <a:pos x="connsiteX1" y="connsiteY1"/>
              </a:cxn>
              <a:cxn ang="0">
                <a:pos x="connsiteX2" y="connsiteY2"/>
              </a:cxn>
              <a:cxn ang="0">
                <a:pos x="connsiteX3" y="connsiteY3"/>
              </a:cxn>
            </a:cxnLst>
            <a:rect l="l" t="t" r="r" b="b"/>
            <a:pathLst>
              <a:path w="6864265" h="4805457">
                <a:moveTo>
                  <a:pt x="0" y="0"/>
                </a:moveTo>
                <a:lnTo>
                  <a:pt x="6864265" y="0"/>
                </a:lnTo>
                <a:lnTo>
                  <a:pt x="1" y="4805454"/>
                </a:lnTo>
                <a:lnTo>
                  <a:pt x="0" y="4805457"/>
                </a:lnTo>
                <a:close/>
              </a:path>
            </a:pathLst>
          </a:custGeom>
          <a:solidFill>
            <a:srgbClr val="333333"/>
          </a:solidFill>
        </p:spPr>
        <p:txBody>
          <a:bodyPr wrap="square" lIns="486000" tIns="414000" bIns="0" anchor="t"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247711687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 - cover C.02 (red)">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C.02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D2F84061-EB86-CD8F-4200-48B6B3C4C36A}"/>
              </a:ext>
            </a:extLst>
          </p:cNvPr>
          <p:cNvGrpSpPr>
            <a:grpSpLocks noGrp="1" noUngrp="1" noRot="1" noMove="1" noResize="1"/>
          </p:cNvGrpSpPr>
          <p:nvPr userDrawn="1"/>
        </p:nvGrpSpPr>
        <p:grpSpPr>
          <a:xfrm>
            <a:off x="9266424" y="4805452"/>
            <a:ext cx="2931926" cy="2052548"/>
            <a:chOff x="9261600" y="4805452"/>
            <a:chExt cx="2930400" cy="2052548"/>
          </a:xfrm>
        </p:grpSpPr>
        <p:sp>
          <p:nvSpPr>
            <p:cNvPr id="3" name="cornerstone">
              <a:extLst>
                <a:ext uri="{FF2B5EF4-FFF2-40B4-BE49-F238E27FC236}">
                  <a16:creationId xmlns:a16="http://schemas.microsoft.com/office/drawing/2014/main" id="{F09DFB0A-131A-073F-117E-1D2CE8BF2C60}"/>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5" name="BDO logo">
              <a:extLst>
                <a:ext uri="{FF2B5EF4-FFF2-40B4-BE49-F238E27FC236}">
                  <a16:creationId xmlns:a16="http://schemas.microsoft.com/office/drawing/2014/main" id="{0FB4BBFE-7E4A-9B0A-4319-A021DE06DD18}"/>
                </a:ext>
              </a:extLst>
            </p:cNvPr>
            <p:cNvGrpSpPr>
              <a:grpSpLocks noGrp="1" noUngrp="1" noRot="1" noMove="1" noResize="1"/>
            </p:cNvGrpSpPr>
            <p:nvPr userDrawn="1"/>
          </p:nvGrpSpPr>
          <p:grpSpPr>
            <a:xfrm>
              <a:off x="10863808" y="6124766"/>
              <a:ext cx="970457" cy="372942"/>
              <a:chOff x="10870156" y="6124766"/>
              <a:chExt cx="970457" cy="372942"/>
            </a:xfrm>
          </p:grpSpPr>
          <p:sp>
            <p:nvSpPr>
              <p:cNvPr id="6" name="Vrije vorm: vorm 5">
                <a:extLst>
                  <a:ext uri="{FF2B5EF4-FFF2-40B4-BE49-F238E27FC236}">
                    <a16:creationId xmlns:a16="http://schemas.microsoft.com/office/drawing/2014/main" id="{E244A822-CF6F-B69D-24AB-C780B956EA44}"/>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F7E3B60D-503B-DCAF-CF10-01C24A9681A8}"/>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C8FCBD84-CEDE-21E4-8B51-A0F615BF6ED1}"/>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70568914-8903-7162-0EDD-AEC4A0CA6D82}"/>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DBE94AD5-1570-848A-CEAD-543C02FCC3C3}"/>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0" tIns="0" rIns="0" bIns="180000" anchor="b" anchorCtr="0">
            <a:noAutofit/>
          </a:bodyPr>
          <a:lstStyle>
            <a:lvl1pPr marL="0" indent="0" algn="ctr">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27" name="2nd shape placeholder">
            <a:extLst>
              <a:ext uri="{FF2B5EF4-FFF2-40B4-BE49-F238E27FC236}">
                <a16:creationId xmlns:a16="http://schemas.microsoft.com/office/drawing/2014/main" id="{F99BAE41-1BBD-12DD-0E32-775E07C0F944}"/>
              </a:ext>
            </a:extLst>
          </p:cNvPr>
          <p:cNvSpPr>
            <a:spLocks noGrp="1" noRot="1" noChangeAspect="1" noMove="1" noResize="1" noEditPoints="1" noAdjustHandles="1" noChangeArrowheads="1" noChangeShapeType="1"/>
          </p:cNvSpPr>
          <p:nvPr>
            <p:ph type="body" sz="quarter" idx="14"/>
          </p:nvPr>
        </p:nvSpPr>
        <p:spPr>
          <a:xfrm>
            <a:off x="-1" y="0"/>
            <a:ext cx="9796182" cy="6858000"/>
          </a:xfrm>
          <a:custGeom>
            <a:avLst/>
            <a:gdLst>
              <a:gd name="connsiteX0" fmla="*/ 0 w 6864265"/>
              <a:gd name="connsiteY0" fmla="*/ 0 h 4805457"/>
              <a:gd name="connsiteX1" fmla="*/ 6864265 w 6864265"/>
              <a:gd name="connsiteY1" fmla="*/ 0 h 4805457"/>
              <a:gd name="connsiteX2" fmla="*/ 1 w 6864265"/>
              <a:gd name="connsiteY2" fmla="*/ 4805454 h 4805457"/>
              <a:gd name="connsiteX3" fmla="*/ 0 w 6864265"/>
              <a:gd name="connsiteY3" fmla="*/ 4805457 h 4805457"/>
            </a:gdLst>
            <a:ahLst/>
            <a:cxnLst>
              <a:cxn ang="0">
                <a:pos x="connsiteX0" y="connsiteY0"/>
              </a:cxn>
              <a:cxn ang="0">
                <a:pos x="connsiteX1" y="connsiteY1"/>
              </a:cxn>
              <a:cxn ang="0">
                <a:pos x="connsiteX2" y="connsiteY2"/>
              </a:cxn>
              <a:cxn ang="0">
                <a:pos x="connsiteX3" y="connsiteY3"/>
              </a:cxn>
            </a:cxnLst>
            <a:rect l="l" t="t" r="r" b="b"/>
            <a:pathLst>
              <a:path w="6864265" h="4805457">
                <a:moveTo>
                  <a:pt x="0" y="0"/>
                </a:moveTo>
                <a:lnTo>
                  <a:pt x="6864265" y="0"/>
                </a:lnTo>
                <a:lnTo>
                  <a:pt x="1" y="4805454"/>
                </a:lnTo>
                <a:lnTo>
                  <a:pt x="0" y="4805457"/>
                </a:lnTo>
                <a:close/>
              </a:path>
            </a:pathLst>
          </a:custGeom>
          <a:solidFill>
            <a:srgbClr val="333333"/>
          </a:solidFill>
        </p:spPr>
        <p:txBody>
          <a:bodyPr wrap="square" lIns="486000" tIns="414000" bIns="0" anchor="t"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326150749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 - cover A (white)">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COVER A (WHITE)</a:t>
            </a:r>
            <a:endParaRPr lang="en-GB" sz="1800" b="0">
              <a:solidFill>
                <a:schemeClr val="tx2"/>
              </a:solidFill>
              <a:latin typeface="Trebuchet MS" panose="020B0603020202020204" pitchFamily="34" charset="0"/>
            </a:endParaRPr>
          </a:p>
        </p:txBody>
      </p:sp>
      <p:grpSp>
        <p:nvGrpSpPr>
          <p:cNvPr id="3" name="cornerstone + logo">
            <a:extLst>
              <a:ext uri="{FF2B5EF4-FFF2-40B4-BE49-F238E27FC236}">
                <a16:creationId xmlns:a16="http://schemas.microsoft.com/office/drawing/2014/main" id="{64BE9AA4-9EF1-6435-BCF2-B2F53EABF393}"/>
              </a:ext>
            </a:extLst>
          </p:cNvPr>
          <p:cNvGrpSpPr>
            <a:grpSpLocks noGrp="1" noUngrp="1" noRot="1" noMove="1" noResize="1"/>
          </p:cNvGrpSpPr>
          <p:nvPr userDrawn="1"/>
        </p:nvGrpSpPr>
        <p:grpSpPr>
          <a:xfrm>
            <a:off x="9266424" y="4805452"/>
            <a:ext cx="2931926" cy="2052548"/>
            <a:chOff x="9261600" y="4805452"/>
            <a:chExt cx="2930400" cy="2052548"/>
          </a:xfrm>
        </p:grpSpPr>
        <p:sp>
          <p:nvSpPr>
            <p:cNvPr id="5" name="cornerstone">
              <a:extLst>
                <a:ext uri="{FF2B5EF4-FFF2-40B4-BE49-F238E27FC236}">
                  <a16:creationId xmlns:a16="http://schemas.microsoft.com/office/drawing/2014/main" id="{B14B3F5A-8D90-6F1D-1FF6-FE6DE565E045}"/>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6" name="BDO logo">
              <a:extLst>
                <a:ext uri="{FF2B5EF4-FFF2-40B4-BE49-F238E27FC236}">
                  <a16:creationId xmlns:a16="http://schemas.microsoft.com/office/drawing/2014/main" id="{D25E53C1-CD38-0FF8-4FCC-928136F9A0A7}"/>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7" name="Vrije vorm: vorm 6">
                <a:extLst>
                  <a:ext uri="{FF2B5EF4-FFF2-40B4-BE49-F238E27FC236}">
                    <a16:creationId xmlns:a16="http://schemas.microsoft.com/office/drawing/2014/main" id="{6398A9FC-007B-EE56-6DF4-DCD3146B4F3A}"/>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8" name="Vrije vorm: vorm 7">
                <a:extLst>
                  <a:ext uri="{FF2B5EF4-FFF2-40B4-BE49-F238E27FC236}">
                    <a16:creationId xmlns:a16="http://schemas.microsoft.com/office/drawing/2014/main" id="{13B32A46-26EA-3481-3DAA-0A6998623606}"/>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E6D9986E-27BA-F2C4-B028-4254AA9A66F0}"/>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BD2D01F2-46D1-DBDF-7782-D4C6AD144D50}"/>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B3EB3C0C-B0F4-83DA-27B4-2803FC69D2DD}"/>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47" name="picture placeholder">
            <a:extLst>
              <a:ext uri="{FF2B5EF4-FFF2-40B4-BE49-F238E27FC236}">
                <a16:creationId xmlns:a16="http://schemas.microsoft.com/office/drawing/2014/main" id="{905CD8B0-D3C2-45D6-427C-3D5718145317}"/>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tIns="180000" rIns="486000" anchor="t" anchorCtr="0">
            <a:noAutofit/>
          </a:bodyPr>
          <a:lstStyle>
            <a:lvl1pPr marL="0" indent="0" algn="r">
              <a:buFont typeface="Arial" panose="020B0604020202020204" pitchFamily="34" charset="0"/>
              <a:buNone/>
              <a:defRPr sz="800" b="0">
                <a:solidFill>
                  <a:srgbClr val="ADADAD"/>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4" name="entity name placeholder">
            <a:extLst>
              <a:ext uri="{FF2B5EF4-FFF2-40B4-BE49-F238E27FC236}">
                <a16:creationId xmlns:a16="http://schemas.microsoft.com/office/drawing/2014/main" id="{02B7C3DA-4528-9546-06BE-457BD1C224FD}"/>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56228352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 - cover B (white)">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B (</a:t>
            </a:r>
            <a:r>
              <a:rPr lang="nl-NL" sz="1800" b="0">
                <a:solidFill>
                  <a:schemeClr val="tx2"/>
                </a:solidFill>
                <a:latin typeface="Trebuchet MS" panose="020B0603020202020204" pitchFamily="34" charset="0"/>
              </a:rPr>
              <a:t>WHITE</a:t>
            </a:r>
            <a:r>
              <a:rPr lang="en-US" sz="1800" b="0">
                <a:solidFill>
                  <a:schemeClr val="tx2"/>
                </a:solidFill>
                <a:latin typeface="Trebuchet MS" panose="020B0603020202020204" pitchFamily="34" charset="0"/>
              </a:rPr>
              <a:t>)</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1840B9A3-FD10-E761-F667-B910D9925086}"/>
              </a:ext>
            </a:extLst>
          </p:cNvPr>
          <p:cNvGrpSpPr>
            <a:grpSpLocks noGrp="1" noUngrp="1" noRot="1" noMove="1" noResize="1"/>
          </p:cNvGrpSpPr>
          <p:nvPr userDrawn="1"/>
        </p:nvGrpSpPr>
        <p:grpSpPr>
          <a:xfrm>
            <a:off x="9266424" y="4805452"/>
            <a:ext cx="2931926" cy="2052548"/>
            <a:chOff x="9261600" y="4805452"/>
            <a:chExt cx="2930400" cy="2052548"/>
          </a:xfrm>
        </p:grpSpPr>
        <p:sp>
          <p:nvSpPr>
            <p:cNvPr id="7" name="cornerstone">
              <a:extLst>
                <a:ext uri="{FF2B5EF4-FFF2-40B4-BE49-F238E27FC236}">
                  <a16:creationId xmlns:a16="http://schemas.microsoft.com/office/drawing/2014/main" id="{B7127664-BCBC-A177-9B8B-F1B0D7E52149}"/>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8" name="BDO logo">
              <a:extLst>
                <a:ext uri="{FF2B5EF4-FFF2-40B4-BE49-F238E27FC236}">
                  <a16:creationId xmlns:a16="http://schemas.microsoft.com/office/drawing/2014/main" id="{2763D6FD-21FE-8236-63D3-045A7EC9E6AD}"/>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3" name="Vrije vorm: vorm 12">
                <a:extLst>
                  <a:ext uri="{FF2B5EF4-FFF2-40B4-BE49-F238E27FC236}">
                    <a16:creationId xmlns:a16="http://schemas.microsoft.com/office/drawing/2014/main" id="{1BA7F92F-CD64-A730-A990-B41F74657811}"/>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F2E9CED4-FFD1-2727-5EDE-05C730604633}"/>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B8BBD1DF-4331-170E-910B-062E521F5ED6}"/>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FA7E0CEC-B692-2FD8-9025-741DCD6F5A23}"/>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AA9E22CB-CD36-AD11-1C51-8F5FDF5B100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486000" tIns="180000" rIns="0" bIns="0" anchor="t" anchorCtr="0">
            <a:noAutofit/>
          </a:bodyPr>
          <a:lstStyle>
            <a:lvl1pPr marL="0" indent="0" algn="l">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2" name="2nd shape placeholder">
            <a:extLst>
              <a:ext uri="{FF2B5EF4-FFF2-40B4-BE49-F238E27FC236}">
                <a16:creationId xmlns:a16="http://schemas.microsoft.com/office/drawing/2014/main" id="{DCEE9C33-7530-E858-8D1F-DD8C4F83A12F}"/>
              </a:ext>
            </a:extLst>
          </p:cNvPr>
          <p:cNvSpPr>
            <a:spLocks noGrp="1" noRot="1" noMove="1" noResize="1" noEditPoints="1" noAdjustHandles="1" noChangeArrowheads="1" noChangeShapeType="1"/>
          </p:cNvSpPr>
          <p:nvPr>
            <p:ph type="body" sz="quarter" idx="17"/>
          </p:nvPr>
        </p:nvSpPr>
        <p:spPr>
          <a:xfrm>
            <a:off x="7395214" y="1"/>
            <a:ext cx="4803136" cy="5480149"/>
          </a:xfrm>
          <a:custGeom>
            <a:avLst/>
            <a:gdLst>
              <a:gd name="connsiteX0" fmla="*/ 0 w 4803136"/>
              <a:gd name="connsiteY0" fmla="*/ 0 h 5480149"/>
              <a:gd name="connsiteX1" fmla="*/ 4803136 w 4803136"/>
              <a:gd name="connsiteY1" fmla="*/ 0 h 5480149"/>
              <a:gd name="connsiteX2" fmla="*/ 4803136 w 4803136"/>
              <a:gd name="connsiteY2" fmla="*/ 4805452 h 5480149"/>
              <a:gd name="connsiteX3" fmla="*/ 3839378 w 4803136"/>
              <a:gd name="connsiteY3" fmla="*/ 5480149 h 5480149"/>
              <a:gd name="connsiteX4" fmla="*/ 63 w 4803136"/>
              <a:gd name="connsiteY4" fmla="*/ 8 h 5480149"/>
              <a:gd name="connsiteX5" fmla="*/ 8 w 4803136"/>
              <a:gd name="connsiteY5" fmla="*/ 2 h 548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3136" h="5480149">
                <a:moveTo>
                  <a:pt x="0" y="0"/>
                </a:moveTo>
                <a:lnTo>
                  <a:pt x="4803136" y="0"/>
                </a:lnTo>
                <a:lnTo>
                  <a:pt x="4803136" y="4805452"/>
                </a:lnTo>
                <a:lnTo>
                  <a:pt x="3839378" y="5480149"/>
                </a:lnTo>
                <a:lnTo>
                  <a:pt x="63" y="8"/>
                </a:lnTo>
                <a:lnTo>
                  <a:pt x="8" y="2"/>
                </a:lnTo>
                <a:close/>
              </a:path>
            </a:pathLst>
          </a:custGeom>
          <a:solidFill>
            <a:srgbClr val="333333"/>
          </a:solidFill>
        </p:spPr>
        <p:txBody>
          <a:bodyPr wrap="square" tIns="414000" rIns="486000">
            <a:noAutofit/>
          </a:bodyPr>
          <a:lstStyle>
            <a:lvl1pPr marL="0" indent="0" algn="r">
              <a:lnSpc>
                <a:spcPct val="90000"/>
              </a:lnSpc>
              <a:buFont typeface="+mj-lt"/>
              <a:buNone/>
              <a:defRPr sz="1800" b="0">
                <a:solidFill>
                  <a:schemeClr val="bg1"/>
                </a:solidFill>
              </a:defRPr>
            </a:lvl1pPr>
            <a:lvl2pPr marL="0" indent="0" algn="r">
              <a:buFont typeface="+mj-lt"/>
              <a:buNone/>
              <a:defRPr sz="1800" b="0">
                <a:solidFill>
                  <a:schemeClr val="bg1"/>
                </a:solidFill>
              </a:defRPr>
            </a:lvl2pPr>
            <a:lvl3pPr marL="0" indent="0" algn="r">
              <a:buFont typeface="+mj-lt"/>
              <a:buNone/>
              <a:defRPr sz="1800" b="0">
                <a:solidFill>
                  <a:schemeClr val="bg1"/>
                </a:solidFill>
              </a:defRPr>
            </a:lvl3pPr>
            <a:lvl4pPr marL="0" indent="0" algn="r">
              <a:buFont typeface="+mj-lt"/>
              <a:buNone/>
              <a:defRPr sz="1800" b="0">
                <a:solidFill>
                  <a:schemeClr val="bg1"/>
                </a:solidFill>
              </a:defRPr>
            </a:lvl4pPr>
            <a:lvl5pPr marL="0" indent="0" algn="r">
              <a:buFont typeface="+mj-lt"/>
              <a:buNone/>
              <a:defRPr sz="1800" b="0">
                <a:solidFill>
                  <a:schemeClr val="bg1"/>
                </a:solidFill>
              </a:defRPr>
            </a:lvl5pPr>
          </a:lstStyle>
          <a:p>
            <a:pPr lvl="0"/>
            <a:endParaRPr lang="nl-NL"/>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260273329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L - cover A.01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5DE24BBC-36B8-EEC4-FA9F-7C6B3A6A5067}"/>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A.01 (RED)</a:t>
            </a:r>
            <a:endParaRPr lang="en-GB" sz="1800" b="0">
              <a:solidFill>
                <a:schemeClr val="tx2"/>
              </a:solidFill>
              <a:latin typeface="Trebuchet MS" panose="020B0603020202020204" pitchFamily="34" charset="0"/>
            </a:endParaRPr>
          </a:p>
        </p:txBody>
      </p:sp>
      <p:grpSp>
        <p:nvGrpSpPr>
          <p:cNvPr id="17" name="cornerstone + logo">
            <a:extLst>
              <a:ext uri="{FF2B5EF4-FFF2-40B4-BE49-F238E27FC236}">
                <a16:creationId xmlns:a16="http://schemas.microsoft.com/office/drawing/2014/main" id="{0E72A039-8B25-991C-85A6-F33DAEC7B7E0}"/>
              </a:ext>
            </a:extLst>
          </p:cNvPr>
          <p:cNvGrpSpPr>
            <a:grpSpLocks noGrp="1" noUngrp="1" noRot="1" noMove="1" noResize="1"/>
          </p:cNvGrpSpPr>
          <p:nvPr userDrawn="1"/>
        </p:nvGrpSpPr>
        <p:grpSpPr>
          <a:xfrm>
            <a:off x="0" y="-1"/>
            <a:ext cx="2931926" cy="2052548"/>
            <a:chOff x="0" y="-1"/>
            <a:chExt cx="2930400" cy="2052548"/>
          </a:xfrm>
          <a:solidFill>
            <a:schemeClr val="bg1"/>
          </a:solidFill>
        </p:grpSpPr>
        <p:sp>
          <p:nvSpPr>
            <p:cNvPr id="7" name="cornerstone">
              <a:extLst>
                <a:ext uri="{FF2B5EF4-FFF2-40B4-BE49-F238E27FC236}">
                  <a16:creationId xmlns:a16="http://schemas.microsoft.com/office/drawing/2014/main" id="{8CA9A5AF-F8B7-BEF1-20E0-2A92EACE1250}"/>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dirty="0">
                <a:noFill/>
                <a:latin typeface="Trebuchet MS" panose="020B0603020202020204" pitchFamily="34" charset="0"/>
              </a:endParaRPr>
            </a:p>
          </p:txBody>
        </p:sp>
        <p:grpSp>
          <p:nvGrpSpPr>
            <p:cNvPr id="8" name="BDO logo">
              <a:extLst>
                <a:ext uri="{FF2B5EF4-FFF2-40B4-BE49-F238E27FC236}">
                  <a16:creationId xmlns:a16="http://schemas.microsoft.com/office/drawing/2014/main" id="{4C85D619-58E4-C524-52B2-7CA53EE307C9}"/>
                </a:ext>
              </a:extLst>
            </p:cNvPr>
            <p:cNvGrpSpPr>
              <a:grpSpLocks noGrp="1" noUngrp="1" noRot="1" noMove="1" noResize="1"/>
            </p:cNvGrpSpPr>
            <p:nvPr userDrawn="1"/>
          </p:nvGrpSpPr>
          <p:grpSpPr>
            <a:xfrm>
              <a:off x="359005" y="356471"/>
              <a:ext cx="970457" cy="372959"/>
              <a:chOff x="359004" y="356467"/>
              <a:chExt cx="970457" cy="372959"/>
            </a:xfrm>
            <a:grpFill/>
          </p:grpSpPr>
          <p:sp>
            <p:nvSpPr>
              <p:cNvPr id="9" name="Vrije vorm: vorm 8">
                <a:extLst>
                  <a:ext uri="{FF2B5EF4-FFF2-40B4-BE49-F238E27FC236}">
                    <a16:creationId xmlns:a16="http://schemas.microsoft.com/office/drawing/2014/main" id="{672FC413-4A0A-8229-C7D3-CA950641F230}"/>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90303613-07BA-E1D4-5B7A-9E769B4FD84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EA584975-A25E-54C9-1191-5CF5843A5DF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73791774-9F92-E5C2-F87E-B4DB8046069A}"/>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A1FA7E07-12AF-BD07-E2DC-8B01B5ADD491}"/>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grpFill/>
              <a:ln w="12644" cap="flat">
                <a:noFill/>
                <a:prstDash val="solid"/>
                <a:miter/>
              </a:ln>
            </p:spPr>
            <p:txBody>
              <a:bodyPr rtlCol="0" anchor="ctr"/>
              <a:lstStyle/>
              <a:p>
                <a:endParaRPr lang="nl-NL" sz="1800"/>
              </a:p>
            </p:txBody>
          </p:sp>
        </p:grpSp>
      </p:grpSp>
      <p:sp>
        <p:nvSpPr>
          <p:cNvPr id="2" name="picture placeholder">
            <a:extLst>
              <a:ext uri="{FF2B5EF4-FFF2-40B4-BE49-F238E27FC236}">
                <a16:creationId xmlns:a16="http://schemas.microsoft.com/office/drawing/2014/main" id="{956FEEEB-2D75-00C5-7B25-01E21E79C30E}"/>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B3B3B3"/>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dirty="0"/>
              <a:t>TO ADD A PICTURE: CLICK ICON or GO TO THE TOP MENU RIBBON AND CHOOSE ‘INSERT’ / ‘PICTURES’</a:t>
            </a:r>
          </a:p>
        </p:txBody>
      </p:sp>
      <p:sp>
        <p:nvSpPr>
          <p:cNvPr id="3" name="entity name placeholder">
            <a:extLst>
              <a:ext uri="{FF2B5EF4-FFF2-40B4-BE49-F238E27FC236}">
                <a16:creationId xmlns:a16="http://schemas.microsoft.com/office/drawing/2014/main" id="{541D6913-2331-BD0D-26DB-C4323DD5C8B9}"/>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14" name="author placeholder">
            <a:extLst>
              <a:ext uri="{FF2B5EF4-FFF2-40B4-BE49-F238E27FC236}">
                <a16:creationId xmlns:a16="http://schemas.microsoft.com/office/drawing/2014/main" id="{35BCE26F-4794-313D-F737-F2696BB873BC}"/>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15" name="subtitle placeholder">
            <a:extLst>
              <a:ext uri="{FF2B5EF4-FFF2-40B4-BE49-F238E27FC236}">
                <a16:creationId xmlns:a16="http://schemas.microsoft.com/office/drawing/2014/main" id="{EBFE6BE2-01F4-7AE0-1B13-A054E5CAFF51}"/>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16" name="title placeholder">
            <a:extLst>
              <a:ext uri="{FF2B5EF4-FFF2-40B4-BE49-F238E27FC236}">
                <a16:creationId xmlns:a16="http://schemas.microsoft.com/office/drawing/2014/main" id="{37FF58C9-F70A-7A04-37CF-93CFDEDF0892}"/>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585243115"/>
      </p:ext>
    </p:extLst>
  </p:cSld>
  <p:clrMapOvr>
    <a:masterClrMapping/>
  </p:clrMapOvr>
  <p:extLst>
    <p:ext uri="{DCECCB84-F9BA-43D5-87BE-67443E8EF086}">
      <p15:sldGuideLst xmlns:p15="http://schemas.microsoft.com/office/powerpoint/2012/main">
        <p15:guide id="1" pos="3840">
          <p15:clr>
            <a:srgbClr val="FBAE40"/>
          </p15:clr>
        </p15:guide>
        <p15:guide id="2" pos="384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R - cover C.01 (white)">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C.01 (</a:t>
            </a:r>
            <a:r>
              <a:rPr lang="nl-NL" sz="1800" b="0">
                <a:solidFill>
                  <a:schemeClr val="tx2"/>
                </a:solidFill>
                <a:latin typeface="Trebuchet MS" panose="020B0603020202020204" pitchFamily="34" charset="0"/>
              </a:rPr>
              <a:t>WHITE</a:t>
            </a:r>
            <a:r>
              <a:rPr lang="en-US" sz="1800" b="0">
                <a:solidFill>
                  <a:schemeClr val="tx2"/>
                </a:solidFill>
                <a:latin typeface="Trebuchet MS" panose="020B0603020202020204" pitchFamily="34" charset="0"/>
              </a:rPr>
              <a:t>)</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1840B9A3-FD10-E761-F667-B910D9925086}"/>
              </a:ext>
            </a:extLst>
          </p:cNvPr>
          <p:cNvGrpSpPr>
            <a:grpSpLocks noGrp="1" noUngrp="1" noRot="1" noMove="1" noResize="1"/>
          </p:cNvGrpSpPr>
          <p:nvPr userDrawn="1"/>
        </p:nvGrpSpPr>
        <p:grpSpPr>
          <a:xfrm>
            <a:off x="9266424" y="4805452"/>
            <a:ext cx="2931926" cy="2052548"/>
            <a:chOff x="9261600" y="4805452"/>
            <a:chExt cx="2930400" cy="2052548"/>
          </a:xfrm>
        </p:grpSpPr>
        <p:sp>
          <p:nvSpPr>
            <p:cNvPr id="7" name="cornerstone">
              <a:extLst>
                <a:ext uri="{FF2B5EF4-FFF2-40B4-BE49-F238E27FC236}">
                  <a16:creationId xmlns:a16="http://schemas.microsoft.com/office/drawing/2014/main" id="{B7127664-BCBC-A177-9B8B-F1B0D7E52149}"/>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8" name="BDO logo">
              <a:extLst>
                <a:ext uri="{FF2B5EF4-FFF2-40B4-BE49-F238E27FC236}">
                  <a16:creationId xmlns:a16="http://schemas.microsoft.com/office/drawing/2014/main" id="{2763D6FD-21FE-8236-63D3-045A7EC9E6AD}"/>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3" name="Vrije vorm: vorm 12">
                <a:extLst>
                  <a:ext uri="{FF2B5EF4-FFF2-40B4-BE49-F238E27FC236}">
                    <a16:creationId xmlns:a16="http://schemas.microsoft.com/office/drawing/2014/main" id="{1BA7F92F-CD64-A730-A990-B41F74657811}"/>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F2E9CED4-FFD1-2727-5EDE-05C730604633}"/>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B8BBD1DF-4331-170E-910B-062E521F5ED6}"/>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FA7E0CEC-B692-2FD8-9025-741DCD6F5A23}"/>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AA9E22CB-CD36-AD11-1C51-8F5FDF5B100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0" tIns="180000" rIns="486000" bIns="0" anchor="t" anchorCtr="0">
            <a:noAutofit/>
          </a:bodyPr>
          <a:lstStyle>
            <a:lvl1pPr marL="0" indent="0" algn="r">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3" name="2nd shape placeholder">
            <a:extLst>
              <a:ext uri="{FF2B5EF4-FFF2-40B4-BE49-F238E27FC236}">
                <a16:creationId xmlns:a16="http://schemas.microsoft.com/office/drawing/2014/main" id="{AD3AA3C7-70E2-2FA5-B742-D457790EABB2}"/>
              </a:ext>
            </a:extLst>
          </p:cNvPr>
          <p:cNvSpPr>
            <a:spLocks noGrp="1" noRot="1" noMove="1" noResize="1" noEditPoints="1" noAdjustHandles="1" noChangeArrowheads="1" noChangeShapeType="1"/>
          </p:cNvSpPr>
          <p:nvPr>
            <p:ph type="body" sz="quarter" idx="14"/>
          </p:nvPr>
        </p:nvSpPr>
        <p:spPr>
          <a:xfrm>
            <a:off x="0" y="1"/>
            <a:ext cx="6864265" cy="4805457"/>
          </a:xfrm>
          <a:custGeom>
            <a:avLst/>
            <a:gdLst>
              <a:gd name="connsiteX0" fmla="*/ 0 w 6864265"/>
              <a:gd name="connsiteY0" fmla="*/ 0 h 4805457"/>
              <a:gd name="connsiteX1" fmla="*/ 6864265 w 6864265"/>
              <a:gd name="connsiteY1" fmla="*/ 0 h 4805457"/>
              <a:gd name="connsiteX2" fmla="*/ 1 w 6864265"/>
              <a:gd name="connsiteY2" fmla="*/ 4805454 h 4805457"/>
              <a:gd name="connsiteX3" fmla="*/ 0 w 6864265"/>
              <a:gd name="connsiteY3" fmla="*/ 4805457 h 4805457"/>
            </a:gdLst>
            <a:ahLst/>
            <a:cxnLst>
              <a:cxn ang="0">
                <a:pos x="connsiteX0" y="connsiteY0"/>
              </a:cxn>
              <a:cxn ang="0">
                <a:pos x="connsiteX1" y="connsiteY1"/>
              </a:cxn>
              <a:cxn ang="0">
                <a:pos x="connsiteX2" y="connsiteY2"/>
              </a:cxn>
              <a:cxn ang="0">
                <a:pos x="connsiteX3" y="connsiteY3"/>
              </a:cxn>
            </a:cxnLst>
            <a:rect l="l" t="t" r="r" b="b"/>
            <a:pathLst>
              <a:path w="6864265" h="4805457">
                <a:moveTo>
                  <a:pt x="0" y="0"/>
                </a:moveTo>
                <a:lnTo>
                  <a:pt x="6864265" y="0"/>
                </a:lnTo>
                <a:lnTo>
                  <a:pt x="1" y="4805454"/>
                </a:lnTo>
                <a:lnTo>
                  <a:pt x="0" y="4805457"/>
                </a:lnTo>
                <a:close/>
              </a:path>
            </a:pathLst>
          </a:custGeom>
          <a:solidFill>
            <a:srgbClr val="333333"/>
          </a:solidFill>
        </p:spPr>
        <p:txBody>
          <a:bodyPr wrap="square" lIns="486000" tIns="414000" bIns="0" anchor="t"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48" name="author placeholder">
            <a:extLst>
              <a:ext uri="{FF2B5EF4-FFF2-40B4-BE49-F238E27FC236}">
                <a16:creationId xmlns:a16="http://schemas.microsoft.com/office/drawing/2014/main" id="{8E35709C-3AC1-98C9-FD70-88EE725D221B}"/>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790773680"/>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R - cover C.02 (white)">
    <p:spTree>
      <p:nvGrpSpPr>
        <p:cNvPr id="1" name=""/>
        <p:cNvGrpSpPr/>
        <p:nvPr/>
      </p:nvGrpSpPr>
      <p:grpSpPr>
        <a:xfrm>
          <a:off x="0" y="0"/>
          <a:ext cx="0" cy="0"/>
          <a:chOff x="0" y="0"/>
          <a:chExt cx="0" cy="0"/>
        </a:xfrm>
      </p:grpSpPr>
      <p:sp>
        <p:nvSpPr>
          <p:cNvPr id="34" name="layout name">
            <a:extLst>
              <a:ext uri="{FF2B5EF4-FFF2-40B4-BE49-F238E27FC236}">
                <a16:creationId xmlns:a16="http://schemas.microsoft.com/office/drawing/2014/main" id="{A1A57020-C0FC-849E-FB6A-D9B95FA62A10}"/>
              </a:ext>
            </a:extLst>
          </p:cNvPr>
          <p:cNvSpPr txBox="1">
            <a:spLocks noGrp="1" noRot="1" noMove="1" noResize="1" noEditPoints="1" noAdjustHandles="1" noChangeArrowheads="1" noChangeShapeType="1"/>
          </p:cNvSpPr>
          <p:nvPr userDrawn="1"/>
        </p:nvSpPr>
        <p:spPr>
          <a:xfrm>
            <a:off x="0" y="-540000"/>
            <a:ext cx="12198350" cy="276999"/>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a:t>
            </a:r>
            <a:r>
              <a:rPr lang="en-US" sz="1800" b="0">
                <a:solidFill>
                  <a:schemeClr val="tx2"/>
                </a:solidFill>
                <a:latin typeface="Trebuchet MS" panose="020B0603020202020204" pitchFamily="34" charset="0"/>
              </a:rPr>
              <a:t>COVER C.01 (</a:t>
            </a:r>
            <a:r>
              <a:rPr lang="nl-NL" sz="1800" b="0">
                <a:solidFill>
                  <a:schemeClr val="tx2"/>
                </a:solidFill>
                <a:latin typeface="Trebuchet MS" panose="020B0603020202020204" pitchFamily="34" charset="0"/>
              </a:rPr>
              <a:t>WHITE</a:t>
            </a:r>
            <a:r>
              <a:rPr lang="en-US" sz="1800" b="0">
                <a:solidFill>
                  <a:schemeClr val="tx2"/>
                </a:solidFill>
                <a:latin typeface="Trebuchet MS" panose="020B0603020202020204" pitchFamily="34" charset="0"/>
              </a:rPr>
              <a:t>)</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1840B9A3-FD10-E761-F667-B910D9925086}"/>
              </a:ext>
            </a:extLst>
          </p:cNvPr>
          <p:cNvGrpSpPr>
            <a:grpSpLocks noGrp="1" noUngrp="1" noRot="1" noMove="1" noResize="1"/>
          </p:cNvGrpSpPr>
          <p:nvPr userDrawn="1"/>
        </p:nvGrpSpPr>
        <p:grpSpPr>
          <a:xfrm>
            <a:off x="9266424" y="4805452"/>
            <a:ext cx="2931926" cy="2052548"/>
            <a:chOff x="9261600" y="4805452"/>
            <a:chExt cx="2930400" cy="2052548"/>
          </a:xfrm>
        </p:grpSpPr>
        <p:sp>
          <p:nvSpPr>
            <p:cNvPr id="7" name="cornerstone">
              <a:extLst>
                <a:ext uri="{FF2B5EF4-FFF2-40B4-BE49-F238E27FC236}">
                  <a16:creationId xmlns:a16="http://schemas.microsoft.com/office/drawing/2014/main" id="{B7127664-BCBC-A177-9B8B-F1B0D7E52149}"/>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8" name="BDO logo">
              <a:extLst>
                <a:ext uri="{FF2B5EF4-FFF2-40B4-BE49-F238E27FC236}">
                  <a16:creationId xmlns:a16="http://schemas.microsoft.com/office/drawing/2014/main" id="{2763D6FD-21FE-8236-63D3-045A7EC9E6AD}"/>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3" name="Vrije vorm: vorm 12">
                <a:extLst>
                  <a:ext uri="{FF2B5EF4-FFF2-40B4-BE49-F238E27FC236}">
                    <a16:creationId xmlns:a16="http://schemas.microsoft.com/office/drawing/2014/main" id="{1BA7F92F-CD64-A730-A990-B41F74657811}"/>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F2E9CED4-FFD1-2727-5EDE-05C730604633}"/>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B8BBD1DF-4331-170E-910B-062E521F5ED6}"/>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FA7E0CEC-B692-2FD8-9025-741DCD6F5A23}"/>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AA9E22CB-CD36-AD11-1C51-8F5FDF5B100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16" name="picture placeholder">
            <a:extLst>
              <a:ext uri="{FF2B5EF4-FFF2-40B4-BE49-F238E27FC236}">
                <a16:creationId xmlns:a16="http://schemas.microsoft.com/office/drawing/2014/main" id="{A17633F4-4046-91A1-4DCE-F1309A9BB71E}"/>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lIns="0" tIns="0" rIns="0" bIns="180000" anchor="b" anchorCtr="0">
            <a:noAutofit/>
          </a:bodyPr>
          <a:lstStyle>
            <a:lvl1pPr marL="0" indent="0" algn="ctr">
              <a:buFont typeface="Arial" panose="020B0604020202020204" pitchFamily="34" charset="0"/>
              <a:buNone/>
              <a:defRPr sz="800" b="0">
                <a:solidFill>
                  <a:srgbClr val="ADADAD"/>
                </a:solidFill>
              </a:defRPr>
            </a:lvl1pPr>
            <a:lvl2pPr marL="0" indent="0" algn="l">
              <a:buFont typeface="Arial" panose="020B0604020202020204" pitchFamily="34" charset="0"/>
              <a:buNone/>
              <a:defRPr sz="800" b="0">
                <a:solidFill>
                  <a:srgbClr val="333333"/>
                </a:solidFill>
              </a:defRPr>
            </a:lvl2pPr>
            <a:lvl3pPr marL="0" indent="0" algn="l">
              <a:buFont typeface="Arial" panose="020B0604020202020204" pitchFamily="34" charset="0"/>
              <a:buNone/>
              <a:defRPr sz="800" b="0">
                <a:solidFill>
                  <a:srgbClr val="333333"/>
                </a:solidFill>
              </a:defRPr>
            </a:lvl3pPr>
            <a:lvl4pPr marL="0" indent="0" algn="l">
              <a:buFont typeface="Arial" panose="020B0604020202020204" pitchFamily="34" charset="0"/>
              <a:buNone/>
              <a:defRPr sz="800" b="0">
                <a:solidFill>
                  <a:srgbClr val="333333"/>
                </a:solidFill>
              </a:defRPr>
            </a:lvl4pPr>
            <a:lvl5pPr marL="0" indent="0" algn="l">
              <a:buFont typeface="Arial" panose="020B0604020202020204" pitchFamily="34" charset="0"/>
              <a:buNone/>
              <a:defRPr sz="800" b="0">
                <a:solidFill>
                  <a:srgbClr val="333333"/>
                </a:solidFill>
              </a:defRPr>
            </a:lvl5pPr>
            <a:lvl6pPr marL="0" indent="0" algn="l">
              <a:buFont typeface="Arial" panose="020B0604020202020204" pitchFamily="34" charset="0"/>
              <a:buNone/>
              <a:defRPr sz="800" b="0">
                <a:solidFill>
                  <a:srgbClr val="333333"/>
                </a:solidFill>
              </a:defRPr>
            </a:lvl6pPr>
            <a:lvl7pPr marL="0" indent="0" algn="l">
              <a:buFont typeface="Arial" panose="020B0604020202020204" pitchFamily="34" charset="0"/>
              <a:buNone/>
              <a:defRPr sz="800" b="0">
                <a:solidFill>
                  <a:srgbClr val="333333"/>
                </a:solidFill>
              </a:defRPr>
            </a:lvl7pPr>
            <a:lvl8pPr marL="0" indent="0" algn="l">
              <a:buFont typeface="Arial" panose="020B0604020202020204" pitchFamily="34" charset="0"/>
              <a:buNone/>
              <a:defRPr sz="800" b="0">
                <a:solidFill>
                  <a:srgbClr val="333333"/>
                </a:solidFill>
              </a:defRPr>
            </a:lvl8pPr>
            <a:lvl9pPr marL="0" indent="0" algn="l">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3" name="2nd shape placeholder">
            <a:extLst>
              <a:ext uri="{FF2B5EF4-FFF2-40B4-BE49-F238E27FC236}">
                <a16:creationId xmlns:a16="http://schemas.microsoft.com/office/drawing/2014/main" id="{AD3AA3C7-70E2-2FA5-B742-D457790EABB2}"/>
              </a:ext>
            </a:extLst>
          </p:cNvPr>
          <p:cNvSpPr>
            <a:spLocks noGrp="1" noRot="1" noChangeAspect="1" noMove="1" noResize="1" noEditPoints="1" noAdjustHandles="1" noChangeArrowheads="1" noChangeShapeType="1"/>
          </p:cNvSpPr>
          <p:nvPr>
            <p:ph type="body" sz="quarter" idx="14"/>
          </p:nvPr>
        </p:nvSpPr>
        <p:spPr>
          <a:xfrm>
            <a:off x="-1" y="0"/>
            <a:ext cx="9796182" cy="6858000"/>
          </a:xfrm>
          <a:custGeom>
            <a:avLst/>
            <a:gdLst>
              <a:gd name="connsiteX0" fmla="*/ 0 w 6864265"/>
              <a:gd name="connsiteY0" fmla="*/ 0 h 4805457"/>
              <a:gd name="connsiteX1" fmla="*/ 6864265 w 6864265"/>
              <a:gd name="connsiteY1" fmla="*/ 0 h 4805457"/>
              <a:gd name="connsiteX2" fmla="*/ 1 w 6864265"/>
              <a:gd name="connsiteY2" fmla="*/ 4805454 h 4805457"/>
              <a:gd name="connsiteX3" fmla="*/ 0 w 6864265"/>
              <a:gd name="connsiteY3" fmla="*/ 4805457 h 4805457"/>
            </a:gdLst>
            <a:ahLst/>
            <a:cxnLst>
              <a:cxn ang="0">
                <a:pos x="connsiteX0" y="connsiteY0"/>
              </a:cxn>
              <a:cxn ang="0">
                <a:pos x="connsiteX1" y="connsiteY1"/>
              </a:cxn>
              <a:cxn ang="0">
                <a:pos x="connsiteX2" y="connsiteY2"/>
              </a:cxn>
              <a:cxn ang="0">
                <a:pos x="connsiteX3" y="connsiteY3"/>
              </a:cxn>
            </a:cxnLst>
            <a:rect l="l" t="t" r="r" b="b"/>
            <a:pathLst>
              <a:path w="6864265" h="4805457">
                <a:moveTo>
                  <a:pt x="0" y="0"/>
                </a:moveTo>
                <a:lnTo>
                  <a:pt x="6864265" y="0"/>
                </a:lnTo>
                <a:lnTo>
                  <a:pt x="1" y="4805454"/>
                </a:lnTo>
                <a:lnTo>
                  <a:pt x="0" y="4805457"/>
                </a:lnTo>
                <a:close/>
              </a:path>
            </a:pathLst>
          </a:custGeom>
          <a:solidFill>
            <a:srgbClr val="333333"/>
          </a:solidFill>
        </p:spPr>
        <p:txBody>
          <a:bodyPr wrap="square" lIns="486000" tIns="414000" bIns="0" anchor="t"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49" name="subtitle placeholder">
            <a:extLst>
              <a:ext uri="{FF2B5EF4-FFF2-40B4-BE49-F238E27FC236}">
                <a16:creationId xmlns:a16="http://schemas.microsoft.com/office/drawing/2014/main" id="{B94049F6-C9BD-0636-18CF-220E1F69B9FE}"/>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50" name="title placeholder">
            <a:extLst>
              <a:ext uri="{FF2B5EF4-FFF2-40B4-BE49-F238E27FC236}">
                <a16:creationId xmlns:a16="http://schemas.microsoft.com/office/drawing/2014/main" id="{C3CB9B2D-7A43-F4BF-8F92-3B631945096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300876048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dex 4 items (#)">
    <p:spTree>
      <p:nvGrpSpPr>
        <p:cNvPr id="1" name=""/>
        <p:cNvGrpSpPr/>
        <p:nvPr/>
      </p:nvGrpSpPr>
      <p:grpSpPr>
        <a:xfrm>
          <a:off x="0" y="0"/>
          <a:ext cx="0" cy="0"/>
          <a:chOff x="0" y="0"/>
          <a:chExt cx="0" cy="0"/>
        </a:xfrm>
      </p:grpSpPr>
      <p:sp>
        <p:nvSpPr>
          <p:cNvPr id="24" name="layout name">
            <a:extLst>
              <a:ext uri="{FF2B5EF4-FFF2-40B4-BE49-F238E27FC236}">
                <a16:creationId xmlns:a16="http://schemas.microsoft.com/office/drawing/2014/main" id="{2A7DEF7B-AFBA-1644-4963-889D41C97E28}"/>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4 ITEMS (#)</a:t>
            </a:r>
            <a:endParaRPr lang="en-GB" sz="1800" b="0">
              <a:solidFill>
                <a:schemeClr val="tx2"/>
              </a:solidFill>
              <a:latin typeface="Trebuchet MS" panose="020B0603020202020204" pitchFamily="34" charset="0"/>
            </a:endParaRPr>
          </a:p>
        </p:txBody>
      </p:sp>
      <p:sp>
        <p:nvSpPr>
          <p:cNvPr id="18" name="page # placeholder">
            <a:extLst>
              <a:ext uri="{FF2B5EF4-FFF2-40B4-BE49-F238E27FC236}">
                <a16:creationId xmlns:a16="http://schemas.microsoft.com/office/drawing/2014/main" id="{D8C45439-4225-EF16-4310-B34A8F05A6C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8" name="background_04">
            <a:extLst>
              <a:ext uri="{FF2B5EF4-FFF2-40B4-BE49-F238E27FC236}">
                <a16:creationId xmlns:a16="http://schemas.microsoft.com/office/drawing/2014/main" id="{52CD11BC-1AD1-B8CD-E425-B728C8211E9D}"/>
              </a:ext>
            </a:extLst>
          </p:cNvPr>
          <p:cNvSpPr>
            <a:spLocks noGrp="1" noRot="1" noMove="1" noResize="1" noEditPoints="1" noAdjustHandles="1" noChangeArrowheads="1" noChangeShapeType="1"/>
          </p:cNvSpPr>
          <p:nvPr userDrawn="1"/>
        </p:nvSpPr>
        <p:spPr>
          <a:xfrm>
            <a:off x="9036880"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7" name="background_03">
            <a:extLst>
              <a:ext uri="{FF2B5EF4-FFF2-40B4-BE49-F238E27FC236}">
                <a16:creationId xmlns:a16="http://schemas.microsoft.com/office/drawing/2014/main" id="{85B67BFA-7DF4-B884-8ABD-A0987844A970}"/>
              </a:ext>
            </a:extLst>
          </p:cNvPr>
          <p:cNvSpPr>
            <a:spLocks noGrp="1" noRot="1" noMove="1" noResize="1" noEditPoints="1" noAdjustHandles="1" noChangeArrowheads="1" noChangeShapeType="1"/>
          </p:cNvSpPr>
          <p:nvPr userDrawn="1"/>
        </p:nvSpPr>
        <p:spPr>
          <a:xfrm>
            <a:off x="6186346" y="1715738"/>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6" name="background_02">
            <a:extLst>
              <a:ext uri="{FF2B5EF4-FFF2-40B4-BE49-F238E27FC236}">
                <a16:creationId xmlns:a16="http://schemas.microsoft.com/office/drawing/2014/main" id="{D451403C-192E-09C1-231E-A88118D0B1C4}"/>
              </a:ext>
            </a:extLst>
          </p:cNvPr>
          <p:cNvSpPr>
            <a:spLocks noGrp="1" noRot="1" noMove="1" noResize="1" noEditPoints="1" noAdjustHandles="1" noChangeArrowheads="1" noChangeShapeType="1"/>
          </p:cNvSpPr>
          <p:nvPr userDrawn="1"/>
        </p:nvSpPr>
        <p:spPr>
          <a:xfrm>
            <a:off x="3335811"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5" name="background_01">
            <a:extLst>
              <a:ext uri="{FF2B5EF4-FFF2-40B4-BE49-F238E27FC236}">
                <a16:creationId xmlns:a16="http://schemas.microsoft.com/office/drawing/2014/main" id="{FA9A59CF-DEE9-0778-1CDF-73EF80391BF6}"/>
              </a:ext>
            </a:extLst>
          </p:cNvPr>
          <p:cNvSpPr>
            <a:spLocks noGrp="1" noRot="1" noMove="1" noResize="1" noEditPoints="1" noAdjustHandles="1" noChangeArrowheads="1" noChangeShapeType="1"/>
          </p:cNvSpPr>
          <p:nvPr userDrawn="1"/>
        </p:nvSpPr>
        <p:spPr>
          <a:xfrm>
            <a:off x="485276"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11" name="04">
            <a:extLst>
              <a:ext uri="{FF2B5EF4-FFF2-40B4-BE49-F238E27FC236}">
                <a16:creationId xmlns:a16="http://schemas.microsoft.com/office/drawing/2014/main" id="{B5307645-3F29-15E5-9D13-618638049A3C}"/>
              </a:ext>
            </a:extLst>
          </p:cNvPr>
          <p:cNvSpPr txBox="1">
            <a:spLocks noGrp="1" noRot="1" noMove="1" noResize="1" noEditPoints="1" noAdjustHandles="1" noChangeArrowheads="1" noChangeShapeType="1"/>
          </p:cNvSpPr>
          <p:nvPr userDrawn="1"/>
        </p:nvSpPr>
        <p:spPr>
          <a:xfrm>
            <a:off x="9036880" y="1712913"/>
            <a:ext cx="2672591"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13" name="03">
            <a:extLst>
              <a:ext uri="{FF2B5EF4-FFF2-40B4-BE49-F238E27FC236}">
                <a16:creationId xmlns:a16="http://schemas.microsoft.com/office/drawing/2014/main" id="{38EF50B6-134B-B48F-294B-B8979802E060}"/>
              </a:ext>
            </a:extLst>
          </p:cNvPr>
          <p:cNvSpPr txBox="1">
            <a:spLocks noGrp="1" noRot="1" noMove="1" noResize="1" noEditPoints="1" noAdjustHandles="1" noChangeArrowheads="1" noChangeShapeType="1"/>
          </p:cNvSpPr>
          <p:nvPr userDrawn="1"/>
        </p:nvSpPr>
        <p:spPr>
          <a:xfrm>
            <a:off x="6186345" y="1712913"/>
            <a:ext cx="2672591"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12" name="02">
            <a:extLst>
              <a:ext uri="{FF2B5EF4-FFF2-40B4-BE49-F238E27FC236}">
                <a16:creationId xmlns:a16="http://schemas.microsoft.com/office/drawing/2014/main" id="{234D7BBB-AC0E-10CA-8CD6-BA58718143BC}"/>
              </a:ext>
            </a:extLst>
          </p:cNvPr>
          <p:cNvSpPr txBox="1">
            <a:spLocks noGrp="1" noRot="1" noMove="1" noResize="1" noEditPoints="1" noAdjustHandles="1" noChangeArrowheads="1" noChangeShapeType="1"/>
          </p:cNvSpPr>
          <p:nvPr userDrawn="1"/>
        </p:nvSpPr>
        <p:spPr>
          <a:xfrm>
            <a:off x="3335810" y="1712913"/>
            <a:ext cx="2672591"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10" name="01">
            <a:extLst>
              <a:ext uri="{FF2B5EF4-FFF2-40B4-BE49-F238E27FC236}">
                <a16:creationId xmlns:a16="http://schemas.microsoft.com/office/drawing/2014/main" id="{D4780C65-59E3-F680-F8D0-DED4CB25F6C0}"/>
              </a:ext>
            </a:extLst>
          </p:cNvPr>
          <p:cNvSpPr txBox="1">
            <a:spLocks noGrp="1" noRot="1" noMove="1" noResize="1" noEditPoints="1" noAdjustHandles="1" noChangeArrowheads="1" noChangeShapeType="1"/>
          </p:cNvSpPr>
          <p:nvPr userDrawn="1"/>
        </p:nvSpPr>
        <p:spPr>
          <a:xfrm>
            <a:off x="485275" y="1712913"/>
            <a:ext cx="2672591"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17" name="text placeholder_04">
            <a:extLst>
              <a:ext uri="{FF2B5EF4-FFF2-40B4-BE49-F238E27FC236}">
                <a16:creationId xmlns:a16="http://schemas.microsoft.com/office/drawing/2014/main" id="{60B12DA6-AD59-720F-7D85-596B2C0B8463}"/>
              </a:ext>
            </a:extLst>
          </p:cNvPr>
          <p:cNvSpPr>
            <a:spLocks noGrp="1" noRot="1" noMove="1" noResize="1" noEditPoints="1" noAdjustHandles="1" noChangeArrowheads="1" noChangeShapeType="1"/>
          </p:cNvSpPr>
          <p:nvPr>
            <p:ph type="body" sz="quarter" idx="16"/>
          </p:nvPr>
        </p:nvSpPr>
        <p:spPr>
          <a:xfrm>
            <a:off x="9036880" y="3090637"/>
            <a:ext cx="2672591" cy="3034128"/>
          </a:xfrm>
        </p:spPr>
        <p:txBody>
          <a:bodyPr lIns="180000" tIns="0" rIns="180000" bIns="180000"/>
          <a:lstStyle/>
          <a:p>
            <a:pPr lvl="0"/>
            <a:endParaRPr lang="en-US"/>
          </a:p>
        </p:txBody>
      </p:sp>
      <p:sp>
        <p:nvSpPr>
          <p:cNvPr id="16" name="text placeholder_03">
            <a:extLst>
              <a:ext uri="{FF2B5EF4-FFF2-40B4-BE49-F238E27FC236}">
                <a16:creationId xmlns:a16="http://schemas.microsoft.com/office/drawing/2014/main" id="{CA5BEDBB-DA63-72EB-6D99-DDE2A4439235}"/>
              </a:ext>
            </a:extLst>
          </p:cNvPr>
          <p:cNvSpPr>
            <a:spLocks noGrp="1" noRot="1" noMove="1" noResize="1" noEditPoints="1" noAdjustHandles="1" noChangeArrowheads="1" noChangeShapeType="1"/>
          </p:cNvSpPr>
          <p:nvPr>
            <p:ph type="body" sz="quarter" idx="15"/>
          </p:nvPr>
        </p:nvSpPr>
        <p:spPr>
          <a:xfrm>
            <a:off x="6185817" y="3090637"/>
            <a:ext cx="2672591" cy="3034128"/>
          </a:xfrm>
        </p:spPr>
        <p:txBody>
          <a:bodyPr lIns="180000" tIns="0" rIns="180000" bIns="180000"/>
          <a:lstStyle/>
          <a:p>
            <a:pPr lvl="0"/>
            <a:endParaRPr lang="en-US"/>
          </a:p>
        </p:txBody>
      </p:sp>
      <p:sp>
        <p:nvSpPr>
          <p:cNvPr id="15" name="text placeholder_02">
            <a:extLst>
              <a:ext uri="{FF2B5EF4-FFF2-40B4-BE49-F238E27FC236}">
                <a16:creationId xmlns:a16="http://schemas.microsoft.com/office/drawing/2014/main" id="{56C39C35-E7C5-C69C-307C-BD30E80EF1B0}"/>
              </a:ext>
            </a:extLst>
          </p:cNvPr>
          <p:cNvSpPr>
            <a:spLocks noGrp="1" noRot="1" noMove="1" noResize="1" noEditPoints="1" noAdjustHandles="1" noChangeArrowheads="1" noChangeShapeType="1"/>
          </p:cNvSpPr>
          <p:nvPr>
            <p:ph type="body" sz="quarter" idx="14"/>
          </p:nvPr>
        </p:nvSpPr>
        <p:spPr>
          <a:xfrm>
            <a:off x="3334753" y="3090637"/>
            <a:ext cx="2672591" cy="3034128"/>
          </a:xfrm>
        </p:spPr>
        <p:txBody>
          <a:bodyPr lIns="180000" tIns="0" rIns="180000" bIns="180000"/>
          <a:lstStyle/>
          <a:p>
            <a:pPr lvl="0"/>
            <a:endParaRPr lang="en-US"/>
          </a:p>
        </p:txBody>
      </p:sp>
      <p:sp>
        <p:nvSpPr>
          <p:cNvPr id="14" name="text placeholder_01">
            <a:extLst>
              <a:ext uri="{FF2B5EF4-FFF2-40B4-BE49-F238E27FC236}">
                <a16:creationId xmlns:a16="http://schemas.microsoft.com/office/drawing/2014/main" id="{B92BE7B0-1E71-18DA-C572-909A863621A7}"/>
              </a:ext>
            </a:extLst>
          </p:cNvPr>
          <p:cNvSpPr>
            <a:spLocks noGrp="1" noRot="1" noMove="1" noResize="1" noEditPoints="1" noAdjustHandles="1" noChangeArrowheads="1" noChangeShapeType="1"/>
          </p:cNvSpPr>
          <p:nvPr>
            <p:ph type="body" sz="quarter" idx="13"/>
          </p:nvPr>
        </p:nvSpPr>
        <p:spPr>
          <a:xfrm>
            <a:off x="483689" y="3090637"/>
            <a:ext cx="2672591" cy="3034128"/>
          </a:xfrm>
        </p:spPr>
        <p:txBody>
          <a:bodyPr lIns="180000" tIns="0" rIns="180000" bIns="180000"/>
          <a:lstStyle>
            <a:lvl1pPr>
              <a:defRPr/>
            </a:lvl1pPr>
          </a:lstStyle>
          <a:p>
            <a:pPr lvl="0"/>
            <a:endParaRPr lang="en-US"/>
          </a:p>
        </p:txBody>
      </p:sp>
      <p:sp>
        <p:nvSpPr>
          <p:cNvPr id="9" name="subtitle placeholder">
            <a:extLst>
              <a:ext uri="{FF2B5EF4-FFF2-40B4-BE49-F238E27FC236}">
                <a16:creationId xmlns:a16="http://schemas.microsoft.com/office/drawing/2014/main" id="{EF7076C0-BAAB-6CD4-5862-94907E3F38EA}"/>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8D515112-BB9A-D554-99F0-C8142ACFBB5B}"/>
              </a:ext>
            </a:extLst>
          </p:cNvPr>
          <p:cNvSpPr>
            <a:spLocks noGrp="1" noRot="1" noMove="1" noResize="1" noEditPoints="1" noAdjustHandles="1" noChangeArrowheads="1" noChangeShapeType="1"/>
          </p:cNvSpPr>
          <p:nvPr>
            <p:ph type="title"/>
          </p:nvPr>
        </p:nvSpPr>
        <p:spPr>
          <a:xfrm>
            <a:off x="486028" y="593725"/>
            <a:ext cx="11223444" cy="360099"/>
          </a:xfrm>
        </p:spPr>
        <p:txBody>
          <a:bodyPr/>
          <a:lstStyle/>
          <a:p>
            <a:r>
              <a:rPr lang="nl-NL"/>
              <a:t>Klik om stijl te bewerken</a:t>
            </a:r>
          </a:p>
        </p:txBody>
      </p:sp>
    </p:spTree>
    <p:extLst>
      <p:ext uri="{BB962C8B-B14F-4D97-AF65-F5344CB8AC3E}">
        <p14:creationId xmlns:p14="http://schemas.microsoft.com/office/powerpoint/2010/main" val="18281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dex 5 items (#)">
    <p:spTree>
      <p:nvGrpSpPr>
        <p:cNvPr id="1" name=""/>
        <p:cNvGrpSpPr/>
        <p:nvPr/>
      </p:nvGrpSpPr>
      <p:grpSpPr>
        <a:xfrm>
          <a:off x="0" y="0"/>
          <a:ext cx="0" cy="0"/>
          <a:chOff x="0" y="0"/>
          <a:chExt cx="0" cy="0"/>
        </a:xfrm>
      </p:grpSpPr>
      <p:sp>
        <p:nvSpPr>
          <p:cNvPr id="8" name="layout name">
            <a:extLst>
              <a:ext uri="{FF2B5EF4-FFF2-40B4-BE49-F238E27FC236}">
                <a16:creationId xmlns:a16="http://schemas.microsoft.com/office/drawing/2014/main" id="{416DC150-B48D-47A4-6B73-80800BD0A925}"/>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5 ITEMS (#)</a:t>
            </a:r>
            <a:endParaRPr lang="en-GB" sz="1800" b="0">
              <a:solidFill>
                <a:schemeClr val="tx2"/>
              </a:solidFill>
              <a:latin typeface="Trebuchet MS" panose="020B0603020202020204" pitchFamily="34" charset="0"/>
            </a:endParaRPr>
          </a:p>
        </p:txBody>
      </p:sp>
      <p:sp>
        <p:nvSpPr>
          <p:cNvPr id="6" name="page # placeholder">
            <a:extLst>
              <a:ext uri="{FF2B5EF4-FFF2-40B4-BE49-F238E27FC236}">
                <a16:creationId xmlns:a16="http://schemas.microsoft.com/office/drawing/2014/main" id="{FFD146FC-C9C4-BD1D-AA5B-B6F4054E52D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12" name="background_05">
            <a:extLst>
              <a:ext uri="{FF2B5EF4-FFF2-40B4-BE49-F238E27FC236}">
                <a16:creationId xmlns:a16="http://schemas.microsoft.com/office/drawing/2014/main" id="{062BF3AA-CFBE-EA27-8351-C23619876ED2}"/>
              </a:ext>
            </a:extLst>
          </p:cNvPr>
          <p:cNvSpPr>
            <a:spLocks noGrp="1" noRot="1" noMove="1" noResize="1" noEditPoints="1" noAdjustHandles="1" noChangeArrowheads="1" noChangeShapeType="1"/>
          </p:cNvSpPr>
          <p:nvPr userDrawn="1"/>
        </p:nvSpPr>
        <p:spPr>
          <a:xfrm>
            <a:off x="9609578"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10" name="background_04">
            <a:extLst>
              <a:ext uri="{FF2B5EF4-FFF2-40B4-BE49-F238E27FC236}">
                <a16:creationId xmlns:a16="http://schemas.microsoft.com/office/drawing/2014/main" id="{B7BE3AF5-909A-6E2A-7624-3794F43DBD1C}"/>
              </a:ext>
            </a:extLst>
          </p:cNvPr>
          <p:cNvSpPr>
            <a:spLocks noGrp="1" noRot="1" noMove="1" noResize="1" noEditPoints="1" noAdjustHandles="1" noChangeArrowheads="1" noChangeShapeType="1"/>
          </p:cNvSpPr>
          <p:nvPr userDrawn="1"/>
        </p:nvSpPr>
        <p:spPr>
          <a:xfrm>
            <a:off x="7328502"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11" name="background_03">
            <a:extLst>
              <a:ext uri="{FF2B5EF4-FFF2-40B4-BE49-F238E27FC236}">
                <a16:creationId xmlns:a16="http://schemas.microsoft.com/office/drawing/2014/main" id="{1BE1CF78-3A85-E1E9-3478-37C02C29B672}"/>
              </a:ext>
            </a:extLst>
          </p:cNvPr>
          <p:cNvSpPr>
            <a:spLocks noGrp="1" noRot="1" noMove="1" noResize="1" noEditPoints="1" noAdjustHandles="1" noChangeArrowheads="1" noChangeShapeType="1"/>
          </p:cNvSpPr>
          <p:nvPr userDrawn="1"/>
        </p:nvSpPr>
        <p:spPr>
          <a:xfrm>
            <a:off x="5047427"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9" name="background_02">
            <a:extLst>
              <a:ext uri="{FF2B5EF4-FFF2-40B4-BE49-F238E27FC236}">
                <a16:creationId xmlns:a16="http://schemas.microsoft.com/office/drawing/2014/main" id="{592B63F8-FFC2-684D-86ED-B30B0D36EBCC}"/>
              </a:ext>
            </a:extLst>
          </p:cNvPr>
          <p:cNvSpPr>
            <a:spLocks noGrp="1" noRot="1" noMove="1" noResize="1" noEditPoints="1" noAdjustHandles="1" noChangeArrowheads="1" noChangeShapeType="1"/>
          </p:cNvSpPr>
          <p:nvPr userDrawn="1"/>
        </p:nvSpPr>
        <p:spPr>
          <a:xfrm>
            <a:off x="2766351"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5" name="background_01">
            <a:extLst>
              <a:ext uri="{FF2B5EF4-FFF2-40B4-BE49-F238E27FC236}">
                <a16:creationId xmlns:a16="http://schemas.microsoft.com/office/drawing/2014/main" id="{FA9A59CF-DEE9-0778-1CDF-73EF80391BF6}"/>
              </a:ext>
            </a:extLst>
          </p:cNvPr>
          <p:cNvSpPr>
            <a:spLocks noGrp="1" noRot="1" noMove="1" noResize="1" noEditPoints="1" noAdjustHandles="1" noChangeArrowheads="1" noChangeShapeType="1"/>
          </p:cNvSpPr>
          <p:nvPr userDrawn="1"/>
        </p:nvSpPr>
        <p:spPr>
          <a:xfrm>
            <a:off x="485276"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endParaRPr lang="nl-NL" sz="1800"/>
          </a:p>
        </p:txBody>
      </p:sp>
      <p:sp>
        <p:nvSpPr>
          <p:cNvPr id="26" name="05">
            <a:extLst>
              <a:ext uri="{FF2B5EF4-FFF2-40B4-BE49-F238E27FC236}">
                <a16:creationId xmlns:a16="http://schemas.microsoft.com/office/drawing/2014/main" id="{3088ADD7-56E1-B6C8-548B-DC655CCDF0EC}"/>
              </a:ext>
            </a:extLst>
          </p:cNvPr>
          <p:cNvSpPr txBox="1">
            <a:spLocks noGrp="1" noRot="1" noMove="1" noResize="1" noEditPoints="1" noAdjustHandles="1" noChangeArrowheads="1" noChangeShapeType="1"/>
          </p:cNvSpPr>
          <p:nvPr userDrawn="1"/>
        </p:nvSpPr>
        <p:spPr>
          <a:xfrm>
            <a:off x="9609578" y="1712913"/>
            <a:ext cx="2099893"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3" name="04">
            <a:extLst>
              <a:ext uri="{FF2B5EF4-FFF2-40B4-BE49-F238E27FC236}">
                <a16:creationId xmlns:a16="http://schemas.microsoft.com/office/drawing/2014/main" id="{D1520554-5DFE-F234-FA71-903EE8174EC2}"/>
              </a:ext>
            </a:extLst>
          </p:cNvPr>
          <p:cNvSpPr txBox="1">
            <a:spLocks noGrp="1" noRot="1" noMove="1" noResize="1" noEditPoints="1" noAdjustHandles="1" noChangeArrowheads="1" noChangeShapeType="1"/>
          </p:cNvSpPr>
          <p:nvPr userDrawn="1"/>
        </p:nvSpPr>
        <p:spPr>
          <a:xfrm>
            <a:off x="7328501" y="1712913"/>
            <a:ext cx="2099893"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7" name="03">
            <a:extLst>
              <a:ext uri="{FF2B5EF4-FFF2-40B4-BE49-F238E27FC236}">
                <a16:creationId xmlns:a16="http://schemas.microsoft.com/office/drawing/2014/main" id="{9ACCFA20-6D02-8EED-BAF5-8C8F69BCF154}"/>
              </a:ext>
            </a:extLst>
          </p:cNvPr>
          <p:cNvSpPr txBox="1">
            <a:spLocks noGrp="1" noRot="1" noMove="1" noResize="1" noEditPoints="1" noAdjustHandles="1" noChangeArrowheads="1" noChangeShapeType="1"/>
          </p:cNvSpPr>
          <p:nvPr userDrawn="1"/>
        </p:nvSpPr>
        <p:spPr>
          <a:xfrm>
            <a:off x="5047426" y="1712913"/>
            <a:ext cx="2099893"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24" name="02">
            <a:extLst>
              <a:ext uri="{FF2B5EF4-FFF2-40B4-BE49-F238E27FC236}">
                <a16:creationId xmlns:a16="http://schemas.microsoft.com/office/drawing/2014/main" id="{7ED93ED9-EB74-136D-7177-B15FD71948B0}"/>
              </a:ext>
            </a:extLst>
          </p:cNvPr>
          <p:cNvSpPr txBox="1">
            <a:spLocks noGrp="1" noRot="1" noMove="1" noResize="1" noEditPoints="1" noAdjustHandles="1" noChangeArrowheads="1" noChangeShapeType="1"/>
          </p:cNvSpPr>
          <p:nvPr userDrawn="1"/>
        </p:nvSpPr>
        <p:spPr>
          <a:xfrm>
            <a:off x="2766350" y="1712913"/>
            <a:ext cx="2099893"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25" name="01">
            <a:extLst>
              <a:ext uri="{FF2B5EF4-FFF2-40B4-BE49-F238E27FC236}">
                <a16:creationId xmlns:a16="http://schemas.microsoft.com/office/drawing/2014/main" id="{450901E1-06A0-E156-9BDE-0828B9606FDD}"/>
              </a:ext>
            </a:extLst>
          </p:cNvPr>
          <p:cNvSpPr txBox="1">
            <a:spLocks noGrp="1" noRot="1" noMove="1" noResize="1" noEditPoints="1" noAdjustHandles="1" noChangeArrowheads="1" noChangeShapeType="1"/>
          </p:cNvSpPr>
          <p:nvPr userDrawn="1"/>
        </p:nvSpPr>
        <p:spPr>
          <a:xfrm>
            <a:off x="485275" y="1712913"/>
            <a:ext cx="2099893" cy="1377724"/>
          </a:xfrm>
          <a:prstGeom prst="rect">
            <a:avLst/>
          </a:prstGeom>
          <a:noFill/>
        </p:spPr>
        <p:txBody>
          <a:bodyPr wrap="square" lIns="180000" tIns="90000" rIns="180000" bIns="36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23" name="text placeholder_05">
            <a:extLst>
              <a:ext uri="{FF2B5EF4-FFF2-40B4-BE49-F238E27FC236}">
                <a16:creationId xmlns:a16="http://schemas.microsoft.com/office/drawing/2014/main" id="{65C06844-A825-6944-9DCE-1BBFB36E1F36}"/>
              </a:ext>
            </a:extLst>
          </p:cNvPr>
          <p:cNvSpPr>
            <a:spLocks noGrp="1" noRot="1" noMove="1" noResize="1" noEditPoints="1" noAdjustHandles="1" noChangeArrowheads="1" noChangeShapeType="1"/>
          </p:cNvSpPr>
          <p:nvPr>
            <p:ph type="body" sz="quarter" idx="17"/>
          </p:nvPr>
        </p:nvSpPr>
        <p:spPr>
          <a:xfrm>
            <a:off x="9609580" y="3090637"/>
            <a:ext cx="2099892" cy="3034128"/>
          </a:xfrm>
        </p:spPr>
        <p:txBody>
          <a:bodyPr lIns="180000" tIns="0" rIns="180000" bIns="180000"/>
          <a:lstStyle/>
          <a:p>
            <a:pPr lvl="0"/>
            <a:endParaRPr lang="en-US"/>
          </a:p>
        </p:txBody>
      </p:sp>
      <p:sp>
        <p:nvSpPr>
          <p:cNvPr id="22" name="text placeholder_04">
            <a:extLst>
              <a:ext uri="{FF2B5EF4-FFF2-40B4-BE49-F238E27FC236}">
                <a16:creationId xmlns:a16="http://schemas.microsoft.com/office/drawing/2014/main" id="{B3A27D26-B310-03C4-EF96-9E35A5662768}"/>
              </a:ext>
            </a:extLst>
          </p:cNvPr>
          <p:cNvSpPr>
            <a:spLocks noGrp="1" noRot="1" noMove="1" noResize="1" noEditPoints="1" noAdjustHandles="1" noChangeArrowheads="1" noChangeShapeType="1"/>
          </p:cNvSpPr>
          <p:nvPr>
            <p:ph type="body" sz="quarter" idx="16"/>
          </p:nvPr>
        </p:nvSpPr>
        <p:spPr>
          <a:xfrm>
            <a:off x="7328107" y="3090637"/>
            <a:ext cx="2099892" cy="3034128"/>
          </a:xfrm>
        </p:spPr>
        <p:txBody>
          <a:bodyPr lIns="180000" tIns="0" rIns="180000" bIns="180000"/>
          <a:lstStyle/>
          <a:p>
            <a:pPr lvl="0"/>
            <a:endParaRPr lang="en-US"/>
          </a:p>
        </p:txBody>
      </p:sp>
      <p:sp>
        <p:nvSpPr>
          <p:cNvPr id="21" name="text placeholder_03">
            <a:extLst>
              <a:ext uri="{FF2B5EF4-FFF2-40B4-BE49-F238E27FC236}">
                <a16:creationId xmlns:a16="http://schemas.microsoft.com/office/drawing/2014/main" id="{F0E0F468-AEF2-78DC-C0A5-6ADCFA76E2C7}"/>
              </a:ext>
            </a:extLst>
          </p:cNvPr>
          <p:cNvSpPr>
            <a:spLocks noGrp="1" noRot="1" noMove="1" noResize="1" noEditPoints="1" noAdjustHandles="1" noChangeArrowheads="1" noChangeShapeType="1"/>
          </p:cNvSpPr>
          <p:nvPr>
            <p:ph type="body" sz="quarter" idx="15"/>
          </p:nvPr>
        </p:nvSpPr>
        <p:spPr>
          <a:xfrm>
            <a:off x="5046635" y="3090637"/>
            <a:ext cx="2099892" cy="3034128"/>
          </a:xfrm>
        </p:spPr>
        <p:txBody>
          <a:bodyPr lIns="180000" tIns="0" rIns="180000" bIns="180000"/>
          <a:lstStyle/>
          <a:p>
            <a:pPr lvl="0"/>
            <a:endParaRPr lang="en-US"/>
          </a:p>
        </p:txBody>
      </p:sp>
      <p:sp>
        <p:nvSpPr>
          <p:cNvPr id="20" name="text placeholder_02">
            <a:extLst>
              <a:ext uri="{FF2B5EF4-FFF2-40B4-BE49-F238E27FC236}">
                <a16:creationId xmlns:a16="http://schemas.microsoft.com/office/drawing/2014/main" id="{D9241C60-8D54-17BB-FD39-63EFCB43C6D6}"/>
              </a:ext>
            </a:extLst>
          </p:cNvPr>
          <p:cNvSpPr>
            <a:spLocks noGrp="1" noRot="1" noMove="1" noResize="1" noEditPoints="1" noAdjustHandles="1" noChangeArrowheads="1" noChangeShapeType="1"/>
          </p:cNvSpPr>
          <p:nvPr>
            <p:ph type="body" sz="quarter" idx="14"/>
          </p:nvPr>
        </p:nvSpPr>
        <p:spPr>
          <a:xfrm>
            <a:off x="2765162" y="3090637"/>
            <a:ext cx="2099892" cy="3034128"/>
          </a:xfrm>
        </p:spPr>
        <p:txBody>
          <a:bodyPr lIns="180000" tIns="0" rIns="180000" bIns="180000"/>
          <a:lstStyle/>
          <a:p>
            <a:pPr lvl="0"/>
            <a:endParaRPr lang="en-US"/>
          </a:p>
        </p:txBody>
      </p:sp>
      <p:sp>
        <p:nvSpPr>
          <p:cNvPr id="19" name="text placeholder_01">
            <a:extLst>
              <a:ext uri="{FF2B5EF4-FFF2-40B4-BE49-F238E27FC236}">
                <a16:creationId xmlns:a16="http://schemas.microsoft.com/office/drawing/2014/main" id="{93C0039C-E85E-D14B-3442-2E4C67C4E974}"/>
              </a:ext>
            </a:extLst>
          </p:cNvPr>
          <p:cNvSpPr>
            <a:spLocks noGrp="1" noRot="1" noMove="1" noResize="1" noEditPoints="1" noAdjustHandles="1" noChangeArrowheads="1" noChangeShapeType="1"/>
          </p:cNvSpPr>
          <p:nvPr>
            <p:ph type="body" sz="quarter" idx="13"/>
          </p:nvPr>
        </p:nvSpPr>
        <p:spPr>
          <a:xfrm>
            <a:off x="483689" y="3090637"/>
            <a:ext cx="2099892" cy="3034128"/>
          </a:xfrm>
        </p:spPr>
        <p:txBody>
          <a:bodyPr lIns="180000" tIns="0" rIns="180000" bIns="180000"/>
          <a:lstStyle/>
          <a:p>
            <a:pPr lvl="0"/>
            <a:endParaRPr lang="en-US"/>
          </a:p>
        </p:txBody>
      </p:sp>
      <p:sp>
        <p:nvSpPr>
          <p:cNvPr id="13" name="subtitle placeholder">
            <a:extLst>
              <a:ext uri="{FF2B5EF4-FFF2-40B4-BE49-F238E27FC236}">
                <a16:creationId xmlns:a16="http://schemas.microsoft.com/office/drawing/2014/main" id="{34335506-1625-E798-C500-3E3739CC27B0}"/>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8D515112-BB9A-D554-99F0-C8142ACFBB5B}"/>
              </a:ext>
            </a:extLst>
          </p:cNvPr>
          <p:cNvSpPr>
            <a:spLocks noGrp="1" noRot="1" noMove="1" noResize="1" noEditPoints="1" noAdjustHandles="1" noChangeArrowheads="1" noChangeShapeType="1"/>
          </p:cNvSpPr>
          <p:nvPr>
            <p:ph type="title"/>
          </p:nvPr>
        </p:nvSpPr>
        <p:spPr>
          <a:xfrm>
            <a:off x="486028" y="593725"/>
            <a:ext cx="11223444" cy="360099"/>
          </a:xfrm>
        </p:spPr>
        <p:txBody>
          <a:bodyPr/>
          <a:lstStyle/>
          <a:p>
            <a:r>
              <a:rPr lang="nl-NL"/>
              <a:t>Klik om stijl te bewerken</a:t>
            </a:r>
          </a:p>
        </p:txBody>
      </p:sp>
    </p:spTree>
    <p:extLst>
      <p:ext uri="{BB962C8B-B14F-4D97-AF65-F5344CB8AC3E}">
        <p14:creationId xmlns:p14="http://schemas.microsoft.com/office/powerpoint/2010/main" val="2577097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dex 4 items (icons)">
    <p:spTree>
      <p:nvGrpSpPr>
        <p:cNvPr id="1" name=""/>
        <p:cNvGrpSpPr/>
        <p:nvPr/>
      </p:nvGrpSpPr>
      <p:grpSpPr>
        <a:xfrm>
          <a:off x="0" y="0"/>
          <a:ext cx="0" cy="0"/>
          <a:chOff x="0" y="0"/>
          <a:chExt cx="0" cy="0"/>
        </a:xfrm>
      </p:grpSpPr>
      <p:sp>
        <p:nvSpPr>
          <p:cNvPr id="14" name="layout name">
            <a:extLst>
              <a:ext uri="{FF2B5EF4-FFF2-40B4-BE49-F238E27FC236}">
                <a16:creationId xmlns:a16="http://schemas.microsoft.com/office/drawing/2014/main" id="{5CD57072-916A-2B38-32CE-C76B5F0F421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4 ITEMS (ICONS)</a:t>
            </a:r>
            <a:endParaRPr lang="en-GB" sz="1800" b="0">
              <a:solidFill>
                <a:schemeClr val="tx2"/>
              </a:solidFill>
              <a:latin typeface="Trebuchet MS" panose="020B0603020202020204" pitchFamily="34" charset="0"/>
            </a:endParaRPr>
          </a:p>
        </p:txBody>
      </p:sp>
      <p:sp>
        <p:nvSpPr>
          <p:cNvPr id="15" name="page # placeholder">
            <a:extLst>
              <a:ext uri="{FF2B5EF4-FFF2-40B4-BE49-F238E27FC236}">
                <a16:creationId xmlns:a16="http://schemas.microsoft.com/office/drawing/2014/main" id="{4DBD3EA6-D577-1DEA-B7A4-B62FDB7FBF6E}"/>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8" name="background_04">
            <a:extLst>
              <a:ext uri="{FF2B5EF4-FFF2-40B4-BE49-F238E27FC236}">
                <a16:creationId xmlns:a16="http://schemas.microsoft.com/office/drawing/2014/main" id="{52CD11BC-1AD1-B8CD-E425-B728C8211E9D}"/>
              </a:ext>
            </a:extLst>
          </p:cNvPr>
          <p:cNvSpPr>
            <a:spLocks noGrp="1" noRot="1" noMove="1" noResize="1" noEditPoints="1" noAdjustHandles="1" noChangeArrowheads="1" noChangeShapeType="1"/>
          </p:cNvSpPr>
          <p:nvPr userDrawn="1"/>
        </p:nvSpPr>
        <p:spPr>
          <a:xfrm>
            <a:off x="9036880"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7" name="background_03">
            <a:extLst>
              <a:ext uri="{FF2B5EF4-FFF2-40B4-BE49-F238E27FC236}">
                <a16:creationId xmlns:a16="http://schemas.microsoft.com/office/drawing/2014/main" id="{85B67BFA-7DF4-B884-8ABD-A0987844A970}"/>
              </a:ext>
            </a:extLst>
          </p:cNvPr>
          <p:cNvSpPr>
            <a:spLocks noGrp="1" noRot="1" noMove="1" noResize="1" noEditPoints="1" noAdjustHandles="1" noChangeArrowheads="1" noChangeShapeType="1"/>
          </p:cNvSpPr>
          <p:nvPr userDrawn="1"/>
        </p:nvSpPr>
        <p:spPr>
          <a:xfrm>
            <a:off x="6186346" y="1715738"/>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6" name="background_02">
            <a:extLst>
              <a:ext uri="{FF2B5EF4-FFF2-40B4-BE49-F238E27FC236}">
                <a16:creationId xmlns:a16="http://schemas.microsoft.com/office/drawing/2014/main" id="{D451403C-192E-09C1-231E-A88118D0B1C4}"/>
              </a:ext>
            </a:extLst>
          </p:cNvPr>
          <p:cNvSpPr>
            <a:spLocks noGrp="1" noRot="1" noMove="1" noResize="1" noEditPoints="1" noAdjustHandles="1" noChangeArrowheads="1" noChangeShapeType="1"/>
          </p:cNvSpPr>
          <p:nvPr userDrawn="1"/>
        </p:nvSpPr>
        <p:spPr>
          <a:xfrm>
            <a:off x="3335811"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5" name="background_01">
            <a:extLst>
              <a:ext uri="{FF2B5EF4-FFF2-40B4-BE49-F238E27FC236}">
                <a16:creationId xmlns:a16="http://schemas.microsoft.com/office/drawing/2014/main" id="{FA9A59CF-DEE9-0778-1CDF-73EF80391BF6}"/>
              </a:ext>
            </a:extLst>
          </p:cNvPr>
          <p:cNvSpPr>
            <a:spLocks noGrp="1" noRot="1" noMove="1" noResize="1" noEditPoints="1" noAdjustHandles="1" noChangeArrowheads="1" noChangeShapeType="1"/>
          </p:cNvSpPr>
          <p:nvPr userDrawn="1"/>
        </p:nvSpPr>
        <p:spPr>
          <a:xfrm>
            <a:off x="485276" y="1712913"/>
            <a:ext cx="2672591"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31" name="circle placeholder_04">
            <a:extLst>
              <a:ext uri="{FF2B5EF4-FFF2-40B4-BE49-F238E27FC236}">
                <a16:creationId xmlns:a16="http://schemas.microsoft.com/office/drawing/2014/main" id="{B0CA314C-A73B-5846-5DC5-85C7A5B8A1F0}"/>
              </a:ext>
            </a:extLst>
          </p:cNvPr>
          <p:cNvSpPr>
            <a:spLocks noGrp="1" noRot="1" noMove="1" noResize="1" noEditPoints="1" noAdjustHandles="1" noChangeArrowheads="1" noChangeShapeType="1"/>
          </p:cNvSpPr>
          <p:nvPr>
            <p:ph type="body" sz="quarter" idx="35"/>
          </p:nvPr>
        </p:nvSpPr>
        <p:spPr>
          <a:xfrm>
            <a:off x="9904932"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9" name="circle placeholder_03">
            <a:extLst>
              <a:ext uri="{FF2B5EF4-FFF2-40B4-BE49-F238E27FC236}">
                <a16:creationId xmlns:a16="http://schemas.microsoft.com/office/drawing/2014/main" id="{41C997B8-2BBF-8FD9-CC67-A13AFC27CD5D}"/>
              </a:ext>
            </a:extLst>
          </p:cNvPr>
          <p:cNvSpPr>
            <a:spLocks noGrp="1" noRot="1" noMove="1" noResize="1" noEditPoints="1" noAdjustHandles="1" noChangeArrowheads="1" noChangeShapeType="1"/>
          </p:cNvSpPr>
          <p:nvPr>
            <p:ph type="body" sz="quarter" idx="33"/>
          </p:nvPr>
        </p:nvSpPr>
        <p:spPr>
          <a:xfrm>
            <a:off x="7054396"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7" name="circle placeholder_02">
            <a:extLst>
              <a:ext uri="{FF2B5EF4-FFF2-40B4-BE49-F238E27FC236}">
                <a16:creationId xmlns:a16="http://schemas.microsoft.com/office/drawing/2014/main" id="{36D9E2C4-A499-0B16-1631-695185FB8141}"/>
              </a:ext>
            </a:extLst>
          </p:cNvPr>
          <p:cNvSpPr>
            <a:spLocks noGrp="1" noRot="1" noMove="1" noResize="1" noEditPoints="1" noAdjustHandles="1" noChangeArrowheads="1" noChangeShapeType="1"/>
          </p:cNvSpPr>
          <p:nvPr>
            <p:ph type="body" sz="quarter" idx="31"/>
          </p:nvPr>
        </p:nvSpPr>
        <p:spPr>
          <a:xfrm>
            <a:off x="4203861"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5" name="circle placeholder_01">
            <a:extLst>
              <a:ext uri="{FF2B5EF4-FFF2-40B4-BE49-F238E27FC236}">
                <a16:creationId xmlns:a16="http://schemas.microsoft.com/office/drawing/2014/main" id="{094205F2-9EED-52D3-AE63-D445AF267DD2}"/>
              </a:ext>
            </a:extLst>
          </p:cNvPr>
          <p:cNvSpPr>
            <a:spLocks noGrp="1" noRot="1" noMove="1" noResize="1" noEditPoints="1" noAdjustHandles="1" noChangeArrowheads="1" noChangeShapeType="1"/>
          </p:cNvSpPr>
          <p:nvPr>
            <p:ph type="body" sz="quarter" idx="30"/>
          </p:nvPr>
        </p:nvSpPr>
        <p:spPr>
          <a:xfrm>
            <a:off x="1353327"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0" name="icon placeholder_04">
            <a:extLst>
              <a:ext uri="{FF2B5EF4-FFF2-40B4-BE49-F238E27FC236}">
                <a16:creationId xmlns:a16="http://schemas.microsoft.com/office/drawing/2014/main" id="{45AE7A07-E416-BC73-16F3-294147E82F05}"/>
              </a:ext>
            </a:extLst>
          </p:cNvPr>
          <p:cNvSpPr>
            <a:spLocks noGrp="1" noRot="1" noChangeAspect="1" noMove="1" noResize="1" noEditPoints="1" noAdjustHandles="1" noChangeArrowheads="1" noChangeShapeType="1"/>
          </p:cNvSpPr>
          <p:nvPr>
            <p:ph type="pic" sz="quarter" idx="40" hasCustomPrompt="1"/>
          </p:nvPr>
        </p:nvSpPr>
        <p:spPr>
          <a:xfrm>
            <a:off x="10012988"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19" name="icon placeholder_03">
            <a:extLst>
              <a:ext uri="{FF2B5EF4-FFF2-40B4-BE49-F238E27FC236}">
                <a16:creationId xmlns:a16="http://schemas.microsoft.com/office/drawing/2014/main" id="{A80E9EBD-61D5-00A8-584C-5336E9459233}"/>
              </a:ext>
            </a:extLst>
          </p:cNvPr>
          <p:cNvSpPr>
            <a:spLocks noGrp="1" noRot="1" noChangeAspect="1" noMove="1" noResize="1" noEditPoints="1" noAdjustHandles="1" noChangeArrowheads="1" noChangeShapeType="1"/>
          </p:cNvSpPr>
          <p:nvPr>
            <p:ph type="pic" sz="quarter" idx="39" hasCustomPrompt="1"/>
          </p:nvPr>
        </p:nvSpPr>
        <p:spPr>
          <a:xfrm>
            <a:off x="7162453"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18" name="icon placeholder_02">
            <a:extLst>
              <a:ext uri="{FF2B5EF4-FFF2-40B4-BE49-F238E27FC236}">
                <a16:creationId xmlns:a16="http://schemas.microsoft.com/office/drawing/2014/main" id="{20C1FB86-5090-398B-C8DB-A6FC4E95B967}"/>
              </a:ext>
            </a:extLst>
          </p:cNvPr>
          <p:cNvSpPr>
            <a:spLocks noGrp="1" noRot="1" noChangeAspect="1" noMove="1" noResize="1" noEditPoints="1" noAdjustHandles="1" noChangeArrowheads="1" noChangeShapeType="1"/>
          </p:cNvSpPr>
          <p:nvPr>
            <p:ph type="pic" sz="quarter" idx="38" hasCustomPrompt="1"/>
          </p:nvPr>
        </p:nvSpPr>
        <p:spPr>
          <a:xfrm>
            <a:off x="4311918"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17" name="icon placeholder_01">
            <a:extLst>
              <a:ext uri="{FF2B5EF4-FFF2-40B4-BE49-F238E27FC236}">
                <a16:creationId xmlns:a16="http://schemas.microsoft.com/office/drawing/2014/main" id="{9812F03F-24F8-3C8E-DEB4-DB78EC3A699E}"/>
              </a:ext>
            </a:extLst>
          </p:cNvPr>
          <p:cNvSpPr>
            <a:spLocks noGrp="1" noRot="1" noChangeAspect="1" noMove="1" noResize="1" noEditPoints="1" noAdjustHandles="1" noChangeArrowheads="1" noChangeShapeType="1"/>
          </p:cNvSpPr>
          <p:nvPr>
            <p:ph type="pic" sz="quarter" idx="37" hasCustomPrompt="1"/>
          </p:nvPr>
        </p:nvSpPr>
        <p:spPr>
          <a:xfrm>
            <a:off x="1461384"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24" name="text placeholder_04">
            <a:extLst>
              <a:ext uri="{FF2B5EF4-FFF2-40B4-BE49-F238E27FC236}">
                <a16:creationId xmlns:a16="http://schemas.microsoft.com/office/drawing/2014/main" id="{C9ECAB2B-B22E-F112-34B3-6CDE9A208E9B}"/>
              </a:ext>
            </a:extLst>
          </p:cNvPr>
          <p:cNvSpPr>
            <a:spLocks noGrp="1" noRot="1" noMove="1" noResize="1" noEditPoints="1" noAdjustHandles="1" noChangeArrowheads="1" noChangeShapeType="1"/>
          </p:cNvSpPr>
          <p:nvPr>
            <p:ph type="body" sz="quarter" idx="16"/>
          </p:nvPr>
        </p:nvSpPr>
        <p:spPr>
          <a:xfrm>
            <a:off x="9036880" y="3090637"/>
            <a:ext cx="2672591"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3" name="text placeholder_03">
            <a:extLst>
              <a:ext uri="{FF2B5EF4-FFF2-40B4-BE49-F238E27FC236}">
                <a16:creationId xmlns:a16="http://schemas.microsoft.com/office/drawing/2014/main" id="{793FE13B-5F88-4021-2318-F2E4CCC3AF54}"/>
              </a:ext>
            </a:extLst>
          </p:cNvPr>
          <p:cNvSpPr>
            <a:spLocks noGrp="1" noRot="1" noMove="1" noResize="1" noEditPoints="1" noAdjustHandles="1" noChangeArrowheads="1" noChangeShapeType="1"/>
          </p:cNvSpPr>
          <p:nvPr>
            <p:ph type="body" sz="quarter" idx="15"/>
          </p:nvPr>
        </p:nvSpPr>
        <p:spPr>
          <a:xfrm>
            <a:off x="6186081" y="3090637"/>
            <a:ext cx="2672591"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2" name="text placeholder_02">
            <a:extLst>
              <a:ext uri="{FF2B5EF4-FFF2-40B4-BE49-F238E27FC236}">
                <a16:creationId xmlns:a16="http://schemas.microsoft.com/office/drawing/2014/main" id="{4200B6F5-843E-5126-29C1-69BA8F048041}"/>
              </a:ext>
            </a:extLst>
          </p:cNvPr>
          <p:cNvSpPr>
            <a:spLocks noGrp="1" noRot="1" noMove="1" noResize="1" noEditPoints="1" noAdjustHandles="1" noChangeArrowheads="1" noChangeShapeType="1"/>
          </p:cNvSpPr>
          <p:nvPr>
            <p:ph type="body" sz="quarter" idx="14"/>
          </p:nvPr>
        </p:nvSpPr>
        <p:spPr>
          <a:xfrm>
            <a:off x="3335281" y="3090637"/>
            <a:ext cx="2672591"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1" name="text placeholder_01">
            <a:extLst>
              <a:ext uri="{FF2B5EF4-FFF2-40B4-BE49-F238E27FC236}">
                <a16:creationId xmlns:a16="http://schemas.microsoft.com/office/drawing/2014/main" id="{2B31C2BD-86A9-3FE1-1795-0086C69EA6A9}"/>
              </a:ext>
            </a:extLst>
          </p:cNvPr>
          <p:cNvSpPr>
            <a:spLocks noGrp="1" noRot="1" noMove="1" noResize="1" noEditPoints="1" noAdjustHandles="1" noChangeArrowheads="1" noChangeShapeType="1"/>
          </p:cNvSpPr>
          <p:nvPr>
            <p:ph type="body" sz="quarter" idx="13"/>
          </p:nvPr>
        </p:nvSpPr>
        <p:spPr>
          <a:xfrm>
            <a:off x="484481" y="3090638"/>
            <a:ext cx="2672591" cy="3035873"/>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marL="0" indent="0" algn="ctr">
              <a:buNone/>
              <a:defRPr b="0">
                <a:solidFill>
                  <a:schemeClr val="tx2"/>
                </a:solidFill>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9" name="subtitle placeholder">
            <a:extLst>
              <a:ext uri="{FF2B5EF4-FFF2-40B4-BE49-F238E27FC236}">
                <a16:creationId xmlns:a16="http://schemas.microsoft.com/office/drawing/2014/main" id="{EF7076C0-BAAB-6CD4-5862-94907E3F38EA}"/>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8D515112-BB9A-D554-99F0-C8142ACFBB5B}"/>
              </a:ext>
            </a:extLst>
          </p:cNvPr>
          <p:cNvSpPr>
            <a:spLocks noGrp="1" noRot="1" noMove="1" noResize="1" noEditPoints="1" noAdjustHandles="1" noChangeArrowheads="1" noChangeShapeType="1"/>
          </p:cNvSpPr>
          <p:nvPr>
            <p:ph type="title"/>
          </p:nvPr>
        </p:nvSpPr>
        <p:spPr>
          <a:xfrm>
            <a:off x="486028" y="593725"/>
            <a:ext cx="11223444" cy="360099"/>
          </a:xfrm>
        </p:spPr>
        <p:txBody>
          <a:bodyPr/>
          <a:lstStyle/>
          <a:p>
            <a:r>
              <a:rPr lang="nl-NL"/>
              <a:t>Klik om stijl te bewerken</a:t>
            </a:r>
          </a:p>
        </p:txBody>
      </p:sp>
    </p:spTree>
    <p:extLst>
      <p:ext uri="{BB962C8B-B14F-4D97-AF65-F5344CB8AC3E}">
        <p14:creationId xmlns:p14="http://schemas.microsoft.com/office/powerpoint/2010/main" val="1265134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dex 5 items (icons)">
    <p:spTree>
      <p:nvGrpSpPr>
        <p:cNvPr id="1" name=""/>
        <p:cNvGrpSpPr/>
        <p:nvPr/>
      </p:nvGrpSpPr>
      <p:grpSpPr>
        <a:xfrm>
          <a:off x="0" y="0"/>
          <a:ext cx="0" cy="0"/>
          <a:chOff x="0" y="0"/>
          <a:chExt cx="0" cy="0"/>
        </a:xfrm>
      </p:grpSpPr>
      <p:sp>
        <p:nvSpPr>
          <p:cNvPr id="14" name="layout name">
            <a:extLst>
              <a:ext uri="{FF2B5EF4-FFF2-40B4-BE49-F238E27FC236}">
                <a16:creationId xmlns:a16="http://schemas.microsoft.com/office/drawing/2014/main" id="{5CD57072-916A-2B38-32CE-C76B5F0F421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5 ITEMS (ICONS)</a:t>
            </a:r>
            <a:endParaRPr lang="en-GB" sz="1800" b="0">
              <a:solidFill>
                <a:schemeClr val="tx2"/>
              </a:solidFill>
              <a:latin typeface="Trebuchet MS" panose="020B0603020202020204" pitchFamily="34" charset="0"/>
            </a:endParaRPr>
          </a:p>
        </p:txBody>
      </p:sp>
      <p:sp>
        <p:nvSpPr>
          <p:cNvPr id="20" name="page # placeholder">
            <a:extLst>
              <a:ext uri="{FF2B5EF4-FFF2-40B4-BE49-F238E27FC236}">
                <a16:creationId xmlns:a16="http://schemas.microsoft.com/office/drawing/2014/main" id="{2C548A4D-88C0-BCAC-6614-1973C5DF9E12}"/>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15" name="background_05">
            <a:extLst>
              <a:ext uri="{FF2B5EF4-FFF2-40B4-BE49-F238E27FC236}">
                <a16:creationId xmlns:a16="http://schemas.microsoft.com/office/drawing/2014/main" id="{8B613875-3719-E26B-92FE-13421298BA97}"/>
              </a:ext>
            </a:extLst>
          </p:cNvPr>
          <p:cNvSpPr>
            <a:spLocks noGrp="1" noRot="1" noMove="1" noResize="1" noEditPoints="1" noAdjustHandles="1" noChangeArrowheads="1" noChangeShapeType="1"/>
          </p:cNvSpPr>
          <p:nvPr userDrawn="1"/>
        </p:nvSpPr>
        <p:spPr>
          <a:xfrm>
            <a:off x="9609578" y="1715738"/>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8" name="background_04">
            <a:extLst>
              <a:ext uri="{FF2B5EF4-FFF2-40B4-BE49-F238E27FC236}">
                <a16:creationId xmlns:a16="http://schemas.microsoft.com/office/drawing/2014/main" id="{52CD11BC-1AD1-B8CD-E425-B728C8211E9D}"/>
              </a:ext>
            </a:extLst>
          </p:cNvPr>
          <p:cNvSpPr>
            <a:spLocks noGrp="1" noRot="1" noMove="1" noResize="1" noEditPoints="1" noAdjustHandles="1" noChangeArrowheads="1" noChangeShapeType="1"/>
          </p:cNvSpPr>
          <p:nvPr userDrawn="1"/>
        </p:nvSpPr>
        <p:spPr>
          <a:xfrm>
            <a:off x="7328502"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7" name="background_03">
            <a:extLst>
              <a:ext uri="{FF2B5EF4-FFF2-40B4-BE49-F238E27FC236}">
                <a16:creationId xmlns:a16="http://schemas.microsoft.com/office/drawing/2014/main" id="{85B67BFA-7DF4-B884-8ABD-A0987844A970}"/>
              </a:ext>
            </a:extLst>
          </p:cNvPr>
          <p:cNvSpPr>
            <a:spLocks noGrp="1" noRot="1" noMove="1" noResize="1" noEditPoints="1" noAdjustHandles="1" noChangeArrowheads="1" noChangeShapeType="1"/>
          </p:cNvSpPr>
          <p:nvPr userDrawn="1"/>
        </p:nvSpPr>
        <p:spPr>
          <a:xfrm>
            <a:off x="5047427" y="1715738"/>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6" name="background_02">
            <a:extLst>
              <a:ext uri="{FF2B5EF4-FFF2-40B4-BE49-F238E27FC236}">
                <a16:creationId xmlns:a16="http://schemas.microsoft.com/office/drawing/2014/main" id="{D451403C-192E-09C1-231E-A88118D0B1C4}"/>
              </a:ext>
            </a:extLst>
          </p:cNvPr>
          <p:cNvSpPr>
            <a:spLocks noGrp="1" noRot="1" noMove="1" noResize="1" noEditPoints="1" noAdjustHandles="1" noChangeArrowheads="1" noChangeShapeType="1"/>
          </p:cNvSpPr>
          <p:nvPr userDrawn="1"/>
        </p:nvSpPr>
        <p:spPr>
          <a:xfrm>
            <a:off x="2766351"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5" name="background_01">
            <a:extLst>
              <a:ext uri="{FF2B5EF4-FFF2-40B4-BE49-F238E27FC236}">
                <a16:creationId xmlns:a16="http://schemas.microsoft.com/office/drawing/2014/main" id="{FA9A59CF-DEE9-0778-1CDF-73EF80391BF6}"/>
              </a:ext>
            </a:extLst>
          </p:cNvPr>
          <p:cNvSpPr>
            <a:spLocks noGrp="1" noRot="1" noMove="1" noResize="1" noEditPoints="1" noAdjustHandles="1" noChangeArrowheads="1" noChangeShapeType="1"/>
          </p:cNvSpPr>
          <p:nvPr userDrawn="1"/>
        </p:nvSpPr>
        <p:spPr>
          <a:xfrm>
            <a:off x="485276" y="1712913"/>
            <a:ext cx="2099893" cy="4413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17" name="circle placeholder_05">
            <a:extLst>
              <a:ext uri="{FF2B5EF4-FFF2-40B4-BE49-F238E27FC236}">
                <a16:creationId xmlns:a16="http://schemas.microsoft.com/office/drawing/2014/main" id="{31ED2032-3CF1-1B42-0E6F-6C9C24460C6B}"/>
              </a:ext>
            </a:extLst>
          </p:cNvPr>
          <p:cNvSpPr>
            <a:spLocks noGrp="1" noRot="1" noMove="1" noResize="1" noEditPoints="1" noAdjustHandles="1" noChangeArrowheads="1" noChangeShapeType="1"/>
          </p:cNvSpPr>
          <p:nvPr>
            <p:ph type="body" sz="quarter" idx="37"/>
          </p:nvPr>
        </p:nvSpPr>
        <p:spPr>
          <a:xfrm>
            <a:off x="10191281"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31" name="circle placeholder_04">
            <a:extLst>
              <a:ext uri="{FF2B5EF4-FFF2-40B4-BE49-F238E27FC236}">
                <a16:creationId xmlns:a16="http://schemas.microsoft.com/office/drawing/2014/main" id="{B0CA314C-A73B-5846-5DC5-85C7A5B8A1F0}"/>
              </a:ext>
            </a:extLst>
          </p:cNvPr>
          <p:cNvSpPr>
            <a:spLocks noGrp="1" noRot="1" noMove="1" noResize="1" noEditPoints="1" noAdjustHandles="1" noChangeArrowheads="1" noChangeShapeType="1"/>
          </p:cNvSpPr>
          <p:nvPr>
            <p:ph type="body" sz="quarter" idx="35"/>
          </p:nvPr>
        </p:nvSpPr>
        <p:spPr>
          <a:xfrm>
            <a:off x="7910205"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9" name="circle placeholder_03">
            <a:extLst>
              <a:ext uri="{FF2B5EF4-FFF2-40B4-BE49-F238E27FC236}">
                <a16:creationId xmlns:a16="http://schemas.microsoft.com/office/drawing/2014/main" id="{41C997B8-2BBF-8FD9-CC67-A13AFC27CD5D}"/>
              </a:ext>
            </a:extLst>
          </p:cNvPr>
          <p:cNvSpPr>
            <a:spLocks noGrp="1" noRot="1" noMove="1" noResize="1" noEditPoints="1" noAdjustHandles="1" noChangeArrowheads="1" noChangeShapeType="1"/>
          </p:cNvSpPr>
          <p:nvPr>
            <p:ph type="body" sz="quarter" idx="33"/>
          </p:nvPr>
        </p:nvSpPr>
        <p:spPr>
          <a:xfrm>
            <a:off x="5629129"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7" name="circle placeholder_02">
            <a:extLst>
              <a:ext uri="{FF2B5EF4-FFF2-40B4-BE49-F238E27FC236}">
                <a16:creationId xmlns:a16="http://schemas.microsoft.com/office/drawing/2014/main" id="{36D9E2C4-A499-0B16-1631-695185FB8141}"/>
              </a:ext>
            </a:extLst>
          </p:cNvPr>
          <p:cNvSpPr>
            <a:spLocks noGrp="1" noRot="1" noMove="1" noResize="1" noEditPoints="1" noAdjustHandles="1" noChangeArrowheads="1" noChangeShapeType="1"/>
          </p:cNvSpPr>
          <p:nvPr>
            <p:ph type="body" sz="quarter" idx="31"/>
          </p:nvPr>
        </p:nvSpPr>
        <p:spPr>
          <a:xfrm>
            <a:off x="3348054"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5" name="circle placeholder_01">
            <a:extLst>
              <a:ext uri="{FF2B5EF4-FFF2-40B4-BE49-F238E27FC236}">
                <a16:creationId xmlns:a16="http://schemas.microsoft.com/office/drawing/2014/main" id="{094205F2-9EED-52D3-AE63-D445AF267DD2}"/>
              </a:ext>
            </a:extLst>
          </p:cNvPr>
          <p:cNvSpPr>
            <a:spLocks noGrp="1" noRot="1" noMove="1" noResize="1" noEditPoints="1" noAdjustHandles="1" noChangeArrowheads="1" noChangeShapeType="1"/>
          </p:cNvSpPr>
          <p:nvPr>
            <p:ph type="body" sz="quarter" idx="30"/>
          </p:nvPr>
        </p:nvSpPr>
        <p:spPr>
          <a:xfrm>
            <a:off x="1066978" y="2001199"/>
            <a:ext cx="936488" cy="936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38" name="icon placeholder_05">
            <a:extLst>
              <a:ext uri="{FF2B5EF4-FFF2-40B4-BE49-F238E27FC236}">
                <a16:creationId xmlns:a16="http://schemas.microsoft.com/office/drawing/2014/main" id="{30F4753F-09D4-F425-8A1B-057AD865021E}"/>
              </a:ext>
            </a:extLst>
          </p:cNvPr>
          <p:cNvSpPr>
            <a:spLocks noGrp="1" noRot="1" noChangeAspect="1" noMove="1" noResize="1" noEditPoints="1" noAdjustHandles="1" noChangeArrowheads="1" noChangeShapeType="1"/>
          </p:cNvSpPr>
          <p:nvPr>
            <p:ph type="pic" sz="quarter" idx="44" hasCustomPrompt="1"/>
          </p:nvPr>
        </p:nvSpPr>
        <p:spPr>
          <a:xfrm>
            <a:off x="10299337"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37" name="icon placeholder_04">
            <a:extLst>
              <a:ext uri="{FF2B5EF4-FFF2-40B4-BE49-F238E27FC236}">
                <a16:creationId xmlns:a16="http://schemas.microsoft.com/office/drawing/2014/main" id="{7F879250-EF2F-BB17-CF3A-193DCFF50F40}"/>
              </a:ext>
            </a:extLst>
          </p:cNvPr>
          <p:cNvSpPr>
            <a:spLocks noGrp="1" noRot="1" noChangeAspect="1" noMove="1" noResize="1" noEditPoints="1" noAdjustHandles="1" noChangeArrowheads="1" noChangeShapeType="1"/>
          </p:cNvSpPr>
          <p:nvPr>
            <p:ph type="pic" sz="quarter" idx="43" hasCustomPrompt="1"/>
          </p:nvPr>
        </p:nvSpPr>
        <p:spPr>
          <a:xfrm>
            <a:off x="8018261"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36" name="icon placeholder_03">
            <a:extLst>
              <a:ext uri="{FF2B5EF4-FFF2-40B4-BE49-F238E27FC236}">
                <a16:creationId xmlns:a16="http://schemas.microsoft.com/office/drawing/2014/main" id="{9342E07F-B1BF-1695-9215-D8A7E1E4F384}"/>
              </a:ext>
            </a:extLst>
          </p:cNvPr>
          <p:cNvSpPr>
            <a:spLocks noGrp="1" noRot="1" noChangeAspect="1" noMove="1" noResize="1" noEditPoints="1" noAdjustHandles="1" noChangeArrowheads="1" noChangeShapeType="1"/>
          </p:cNvSpPr>
          <p:nvPr>
            <p:ph type="pic" sz="quarter" idx="42" hasCustomPrompt="1"/>
          </p:nvPr>
        </p:nvSpPr>
        <p:spPr>
          <a:xfrm>
            <a:off x="5737186"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35" name="icon placeholder_02">
            <a:extLst>
              <a:ext uri="{FF2B5EF4-FFF2-40B4-BE49-F238E27FC236}">
                <a16:creationId xmlns:a16="http://schemas.microsoft.com/office/drawing/2014/main" id="{CC66F456-8751-8410-682D-8D11A819D16B}"/>
              </a:ext>
            </a:extLst>
          </p:cNvPr>
          <p:cNvSpPr>
            <a:spLocks noGrp="1" noRot="1" noChangeAspect="1" noMove="1" noResize="1" noEditPoints="1" noAdjustHandles="1" noChangeArrowheads="1" noChangeShapeType="1"/>
          </p:cNvSpPr>
          <p:nvPr>
            <p:ph type="pic" sz="quarter" idx="41" hasCustomPrompt="1"/>
          </p:nvPr>
        </p:nvSpPr>
        <p:spPr>
          <a:xfrm>
            <a:off x="3456110"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34" name="icon placeholder_01">
            <a:extLst>
              <a:ext uri="{FF2B5EF4-FFF2-40B4-BE49-F238E27FC236}">
                <a16:creationId xmlns:a16="http://schemas.microsoft.com/office/drawing/2014/main" id="{4F99B3FA-D26A-1EC6-A846-96E925EF7E8B}"/>
              </a:ext>
            </a:extLst>
          </p:cNvPr>
          <p:cNvSpPr>
            <a:spLocks noGrp="1" noRot="1" noChangeAspect="1" noMove="1" noResize="1" noEditPoints="1" noAdjustHandles="1" noChangeArrowheads="1" noChangeShapeType="1"/>
          </p:cNvSpPr>
          <p:nvPr>
            <p:ph type="pic" sz="quarter" idx="40" hasCustomPrompt="1"/>
          </p:nvPr>
        </p:nvSpPr>
        <p:spPr>
          <a:xfrm>
            <a:off x="1175035" y="2109199"/>
            <a:ext cx="720375" cy="720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19" name="text placeholder_05">
            <a:extLst>
              <a:ext uri="{FF2B5EF4-FFF2-40B4-BE49-F238E27FC236}">
                <a16:creationId xmlns:a16="http://schemas.microsoft.com/office/drawing/2014/main" id="{85EDD07E-40EE-202F-EBE6-7F5A02E6A385}"/>
              </a:ext>
            </a:extLst>
          </p:cNvPr>
          <p:cNvSpPr>
            <a:spLocks noGrp="1" noRot="1" noMove="1" noResize="1" noEditPoints="1" noAdjustHandles="1" noChangeArrowheads="1" noChangeShapeType="1"/>
          </p:cNvSpPr>
          <p:nvPr>
            <p:ph type="body" sz="quarter" idx="39"/>
          </p:nvPr>
        </p:nvSpPr>
        <p:spPr>
          <a:xfrm>
            <a:off x="9609578" y="3093462"/>
            <a:ext cx="2099893"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4" name="text placeholder_04">
            <a:extLst>
              <a:ext uri="{FF2B5EF4-FFF2-40B4-BE49-F238E27FC236}">
                <a16:creationId xmlns:a16="http://schemas.microsoft.com/office/drawing/2014/main" id="{C9ECAB2B-B22E-F112-34B3-6CDE9A208E9B}"/>
              </a:ext>
            </a:extLst>
          </p:cNvPr>
          <p:cNvSpPr>
            <a:spLocks noGrp="1" noRot="1" noMove="1" noResize="1" noEditPoints="1" noAdjustHandles="1" noChangeArrowheads="1" noChangeShapeType="1"/>
          </p:cNvSpPr>
          <p:nvPr>
            <p:ph type="body" sz="quarter" idx="16"/>
          </p:nvPr>
        </p:nvSpPr>
        <p:spPr>
          <a:xfrm>
            <a:off x="7328305" y="3090637"/>
            <a:ext cx="2099893"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3" name="text placeholder_03">
            <a:extLst>
              <a:ext uri="{FF2B5EF4-FFF2-40B4-BE49-F238E27FC236}">
                <a16:creationId xmlns:a16="http://schemas.microsoft.com/office/drawing/2014/main" id="{793FE13B-5F88-4021-2318-F2E4CCC3AF54}"/>
              </a:ext>
            </a:extLst>
          </p:cNvPr>
          <p:cNvSpPr>
            <a:spLocks noGrp="1" noRot="1" noMove="1" noResize="1" noEditPoints="1" noAdjustHandles="1" noChangeArrowheads="1" noChangeShapeType="1"/>
          </p:cNvSpPr>
          <p:nvPr>
            <p:ph type="body" sz="quarter" idx="15"/>
          </p:nvPr>
        </p:nvSpPr>
        <p:spPr>
          <a:xfrm>
            <a:off x="5047030" y="3090637"/>
            <a:ext cx="2099893"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2" name="text placeholder_02">
            <a:extLst>
              <a:ext uri="{FF2B5EF4-FFF2-40B4-BE49-F238E27FC236}">
                <a16:creationId xmlns:a16="http://schemas.microsoft.com/office/drawing/2014/main" id="{4200B6F5-843E-5126-29C1-69BA8F048041}"/>
              </a:ext>
            </a:extLst>
          </p:cNvPr>
          <p:cNvSpPr>
            <a:spLocks noGrp="1" noRot="1" noMove="1" noResize="1" noEditPoints="1" noAdjustHandles="1" noChangeArrowheads="1" noChangeShapeType="1"/>
          </p:cNvSpPr>
          <p:nvPr>
            <p:ph type="body" sz="quarter" idx="14"/>
          </p:nvPr>
        </p:nvSpPr>
        <p:spPr>
          <a:xfrm>
            <a:off x="2765756" y="3090637"/>
            <a:ext cx="2099893" cy="3035876"/>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algn="ctr">
              <a:defRPr lang="en-US" sz="1600" b="0" kern="1200" dirty="0" smtClean="0">
                <a:solidFill>
                  <a:schemeClr val="tx2"/>
                </a:solidFill>
                <a:latin typeface="Trebuchet MS" panose="020B0603020202020204" pitchFamily="34" charset="0"/>
                <a:ea typeface="+mn-ea"/>
                <a:cs typeface="+mn-cs"/>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21" name="text placeholder_01">
            <a:extLst>
              <a:ext uri="{FF2B5EF4-FFF2-40B4-BE49-F238E27FC236}">
                <a16:creationId xmlns:a16="http://schemas.microsoft.com/office/drawing/2014/main" id="{2B31C2BD-86A9-3FE1-1795-0086C69EA6A9}"/>
              </a:ext>
            </a:extLst>
          </p:cNvPr>
          <p:cNvSpPr>
            <a:spLocks noGrp="1" noRot="1" noMove="1" noResize="1" noEditPoints="1" noAdjustHandles="1" noChangeArrowheads="1" noChangeShapeType="1"/>
          </p:cNvSpPr>
          <p:nvPr>
            <p:ph type="body" sz="quarter" idx="13"/>
          </p:nvPr>
        </p:nvSpPr>
        <p:spPr>
          <a:xfrm>
            <a:off x="484481" y="3090638"/>
            <a:ext cx="2099893" cy="3035873"/>
          </a:xfrm>
        </p:spPr>
        <p:txBody>
          <a:bodyPr lIns="180000" tIns="180000" rIns="180000" bIns="180000"/>
          <a:lstStyle>
            <a:lvl1pPr algn="ctr">
              <a:defRPr/>
            </a:lvl1pPr>
            <a:lvl2pPr marL="0" indent="0" algn="ctr">
              <a:buNone/>
              <a:defRPr b="1">
                <a:solidFill>
                  <a:schemeClr val="accent1"/>
                </a:solidFill>
              </a:defRPr>
            </a:lvl2pPr>
            <a:lvl3pPr marL="0" indent="0" algn="ctr">
              <a:buNone/>
              <a:defRPr b="0">
                <a:solidFill>
                  <a:schemeClr val="accent1"/>
                </a:solidFill>
              </a:defRPr>
            </a:lvl3pPr>
            <a:lvl4pPr marL="0" indent="0" algn="ctr">
              <a:buNone/>
              <a:defRPr b="1">
                <a:solidFill>
                  <a:schemeClr val="tx2"/>
                </a:solidFill>
              </a:defRPr>
            </a:lvl4pPr>
            <a:lvl5pPr marL="0" indent="0" algn="ctr">
              <a:buNone/>
              <a:defRPr b="0">
                <a:solidFill>
                  <a:schemeClr val="tx2"/>
                </a:solidFill>
              </a:defRPr>
            </a:lvl5pPr>
            <a:lvl6pPr algn="ctr">
              <a:defRPr b="0">
                <a:solidFill>
                  <a:schemeClr val="tx2"/>
                </a:solidFill>
              </a:defRPr>
            </a:lvl6pPr>
            <a:lvl7pPr algn="ctr">
              <a:defRPr b="0">
                <a:solidFill>
                  <a:schemeClr val="tx2"/>
                </a:solidFill>
              </a:defRPr>
            </a:lvl7pPr>
            <a:lvl8pPr marL="0" indent="0" algn="ctr">
              <a:buNone/>
              <a:defRPr b="0">
                <a:solidFill>
                  <a:schemeClr val="tx2"/>
                </a:solidFill>
              </a:defRPr>
            </a:lvl8pPr>
            <a:lvl9pPr marL="0" indent="0" algn="ctr">
              <a:buNone/>
              <a:defRPr b="0">
                <a:solidFill>
                  <a:schemeClr val="tx2"/>
                </a:solidFill>
              </a:defRPr>
            </a:lvl9pPr>
          </a:lstStyle>
          <a:p>
            <a:pPr lvl="0"/>
            <a:endParaRPr lang="en-US"/>
          </a:p>
        </p:txBody>
      </p:sp>
      <p:sp>
        <p:nvSpPr>
          <p:cNvPr id="9" name="subtitle placeholder">
            <a:extLst>
              <a:ext uri="{FF2B5EF4-FFF2-40B4-BE49-F238E27FC236}">
                <a16:creationId xmlns:a16="http://schemas.microsoft.com/office/drawing/2014/main" id="{EF7076C0-BAAB-6CD4-5862-94907E3F38EA}"/>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8D515112-BB9A-D554-99F0-C8142ACFBB5B}"/>
              </a:ext>
            </a:extLst>
          </p:cNvPr>
          <p:cNvSpPr>
            <a:spLocks noGrp="1" noRot="1" noMove="1" noResize="1" noEditPoints="1" noAdjustHandles="1" noChangeArrowheads="1" noChangeShapeType="1"/>
          </p:cNvSpPr>
          <p:nvPr>
            <p:ph type="title"/>
          </p:nvPr>
        </p:nvSpPr>
        <p:spPr>
          <a:xfrm>
            <a:off x="486028" y="593725"/>
            <a:ext cx="11223444" cy="360099"/>
          </a:xfrm>
        </p:spPr>
        <p:txBody>
          <a:bodyPr/>
          <a:lstStyle/>
          <a:p>
            <a:r>
              <a:rPr lang="nl-NL"/>
              <a:t>Klik om stijl te bewerken</a:t>
            </a:r>
          </a:p>
        </p:txBody>
      </p:sp>
    </p:spTree>
    <p:extLst>
      <p:ext uri="{BB962C8B-B14F-4D97-AF65-F5344CB8AC3E}">
        <p14:creationId xmlns:p14="http://schemas.microsoft.com/office/powerpoint/2010/main" val="22804848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dex 4 items (separate pictures)">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38A11393-8EDB-1F14-FED1-7A609EDC8B0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4 ITEMS (SEPARATE PICTURES)</a:t>
            </a:r>
            <a:endParaRPr lang="en-GB" sz="1800" b="0">
              <a:solidFill>
                <a:schemeClr val="tx2"/>
              </a:solidFill>
              <a:latin typeface="Trebuchet MS" panose="020B0603020202020204" pitchFamily="34" charset="0"/>
            </a:endParaRPr>
          </a:p>
        </p:txBody>
      </p:sp>
      <p:sp>
        <p:nvSpPr>
          <p:cNvPr id="5" name="page # placeholder">
            <a:extLst>
              <a:ext uri="{FF2B5EF4-FFF2-40B4-BE49-F238E27FC236}">
                <a16:creationId xmlns:a16="http://schemas.microsoft.com/office/drawing/2014/main" id="{12DC9D3E-9754-DBC2-AE65-DD1C7CB4D3C1}"/>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 name="04">
            <a:extLst>
              <a:ext uri="{FF2B5EF4-FFF2-40B4-BE49-F238E27FC236}">
                <a16:creationId xmlns:a16="http://schemas.microsoft.com/office/drawing/2014/main" id="{FBEB2E8B-6441-2400-EBCC-6D3F59BDF99B}"/>
              </a:ext>
            </a:extLst>
          </p:cNvPr>
          <p:cNvSpPr txBox="1">
            <a:spLocks noGrp="1" noRot="1" noMove="1" noResize="1" noEditPoints="1" noAdjustHandles="1" noChangeArrowheads="1" noChangeShapeType="1"/>
          </p:cNvSpPr>
          <p:nvPr userDrawn="1"/>
        </p:nvSpPr>
        <p:spPr>
          <a:xfrm>
            <a:off x="9036881"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6" name="03">
            <a:extLst>
              <a:ext uri="{FF2B5EF4-FFF2-40B4-BE49-F238E27FC236}">
                <a16:creationId xmlns:a16="http://schemas.microsoft.com/office/drawing/2014/main" id="{D4A161B4-E01C-3ACE-11A1-1F335BFAA27B}"/>
              </a:ext>
            </a:extLst>
          </p:cNvPr>
          <p:cNvSpPr txBox="1">
            <a:spLocks noGrp="1" noRot="1" noMove="1" noResize="1" noEditPoints="1" noAdjustHandles="1" noChangeArrowheads="1" noChangeShapeType="1"/>
          </p:cNvSpPr>
          <p:nvPr userDrawn="1"/>
        </p:nvSpPr>
        <p:spPr>
          <a:xfrm>
            <a:off x="6186347"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7" name="02">
            <a:extLst>
              <a:ext uri="{FF2B5EF4-FFF2-40B4-BE49-F238E27FC236}">
                <a16:creationId xmlns:a16="http://schemas.microsoft.com/office/drawing/2014/main" id="{EADCE566-40CB-5806-52F1-58918474FFAC}"/>
              </a:ext>
            </a:extLst>
          </p:cNvPr>
          <p:cNvSpPr txBox="1">
            <a:spLocks noGrp="1" noRot="1" noMove="1" noResize="1" noEditPoints="1" noAdjustHandles="1" noChangeArrowheads="1" noChangeShapeType="1"/>
          </p:cNvSpPr>
          <p:nvPr userDrawn="1"/>
        </p:nvSpPr>
        <p:spPr>
          <a:xfrm>
            <a:off x="3335811"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8" name="01">
            <a:extLst>
              <a:ext uri="{FF2B5EF4-FFF2-40B4-BE49-F238E27FC236}">
                <a16:creationId xmlns:a16="http://schemas.microsoft.com/office/drawing/2014/main" id="{60B2BE48-485F-85A5-7B17-AD312E859657}"/>
              </a:ext>
            </a:extLst>
          </p:cNvPr>
          <p:cNvSpPr txBox="1">
            <a:spLocks noGrp="1" noRot="1" noMove="1" noResize="1" noEditPoints="1" noAdjustHandles="1" noChangeArrowheads="1" noChangeShapeType="1"/>
          </p:cNvSpPr>
          <p:nvPr userDrawn="1"/>
        </p:nvSpPr>
        <p:spPr>
          <a:xfrm>
            <a:off x="485275"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23" name="picture placeholder_04">
            <a:extLst>
              <a:ext uri="{FF2B5EF4-FFF2-40B4-BE49-F238E27FC236}">
                <a16:creationId xmlns:a16="http://schemas.microsoft.com/office/drawing/2014/main" id="{541454F0-CED8-51F8-69E1-9A585DA95D00}"/>
              </a:ext>
            </a:extLst>
          </p:cNvPr>
          <p:cNvSpPr>
            <a:spLocks noGrp="1" noRot="1" noMove="1" noResize="1" noEditPoints="1" noAdjustHandles="1" noChangeArrowheads="1" noChangeShapeType="1"/>
          </p:cNvSpPr>
          <p:nvPr>
            <p:ph type="pic" sz="quarter" idx="20" hasCustomPrompt="1"/>
          </p:nvPr>
        </p:nvSpPr>
        <p:spPr>
          <a:xfrm>
            <a:off x="9036880" y="0"/>
            <a:ext cx="2672591"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2" name="picture placeholder_03">
            <a:extLst>
              <a:ext uri="{FF2B5EF4-FFF2-40B4-BE49-F238E27FC236}">
                <a16:creationId xmlns:a16="http://schemas.microsoft.com/office/drawing/2014/main" id="{24F9EA5A-7C86-E45C-3517-16C226E03983}"/>
              </a:ext>
            </a:extLst>
          </p:cNvPr>
          <p:cNvSpPr>
            <a:spLocks noGrp="1" noRot="1" noMove="1" noResize="1" noEditPoints="1" noAdjustHandles="1" noChangeArrowheads="1" noChangeShapeType="1"/>
          </p:cNvSpPr>
          <p:nvPr>
            <p:ph type="pic" sz="quarter" idx="19" hasCustomPrompt="1"/>
          </p:nvPr>
        </p:nvSpPr>
        <p:spPr>
          <a:xfrm>
            <a:off x="6186345" y="0"/>
            <a:ext cx="2672591"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1" name="picture placeholder_02">
            <a:extLst>
              <a:ext uri="{FF2B5EF4-FFF2-40B4-BE49-F238E27FC236}">
                <a16:creationId xmlns:a16="http://schemas.microsoft.com/office/drawing/2014/main" id="{C6C06A27-5FEA-D050-915C-C8C1FEABCEF7}"/>
              </a:ext>
            </a:extLst>
          </p:cNvPr>
          <p:cNvSpPr>
            <a:spLocks noGrp="1" noRot="1" noMove="1" noResize="1" noEditPoints="1" noAdjustHandles="1" noChangeArrowheads="1" noChangeShapeType="1"/>
          </p:cNvSpPr>
          <p:nvPr>
            <p:ph type="pic" sz="quarter" idx="18" hasCustomPrompt="1"/>
          </p:nvPr>
        </p:nvSpPr>
        <p:spPr>
          <a:xfrm>
            <a:off x="3335810" y="0"/>
            <a:ext cx="2672591"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0" name="picture placeholder_01">
            <a:extLst>
              <a:ext uri="{FF2B5EF4-FFF2-40B4-BE49-F238E27FC236}">
                <a16:creationId xmlns:a16="http://schemas.microsoft.com/office/drawing/2014/main" id="{CFCCF731-F925-C24A-E90C-CD02DF8CBFBC}"/>
              </a:ext>
            </a:extLst>
          </p:cNvPr>
          <p:cNvSpPr>
            <a:spLocks noGrp="1" noRot="1" noMove="1" noResize="1" noEditPoints="1" noAdjustHandles="1" noChangeArrowheads="1" noChangeShapeType="1"/>
          </p:cNvSpPr>
          <p:nvPr>
            <p:ph type="pic" sz="quarter" idx="17" hasCustomPrompt="1"/>
          </p:nvPr>
        </p:nvSpPr>
        <p:spPr>
          <a:xfrm>
            <a:off x="485275" y="0"/>
            <a:ext cx="2672591"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17" name="text placeholder_04">
            <a:extLst>
              <a:ext uri="{FF2B5EF4-FFF2-40B4-BE49-F238E27FC236}">
                <a16:creationId xmlns:a16="http://schemas.microsoft.com/office/drawing/2014/main" id="{60B12DA6-AD59-720F-7D85-596B2C0B8463}"/>
              </a:ext>
            </a:extLst>
          </p:cNvPr>
          <p:cNvSpPr>
            <a:spLocks noGrp="1" noRot="1" noMove="1" noResize="1" noEditPoints="1" noAdjustHandles="1" noChangeArrowheads="1" noChangeShapeType="1"/>
          </p:cNvSpPr>
          <p:nvPr>
            <p:ph type="body" sz="quarter" idx="16"/>
          </p:nvPr>
        </p:nvSpPr>
        <p:spPr>
          <a:xfrm>
            <a:off x="9039220"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6" name="text placeholder_03">
            <a:extLst>
              <a:ext uri="{FF2B5EF4-FFF2-40B4-BE49-F238E27FC236}">
                <a16:creationId xmlns:a16="http://schemas.microsoft.com/office/drawing/2014/main" id="{CA5BEDBB-DA63-72EB-6D99-DDE2A4439235}"/>
              </a:ext>
            </a:extLst>
          </p:cNvPr>
          <p:cNvSpPr>
            <a:spLocks noGrp="1" noRot="1" noMove="1" noResize="1" noEditPoints="1" noAdjustHandles="1" noChangeArrowheads="1" noChangeShapeType="1"/>
          </p:cNvSpPr>
          <p:nvPr>
            <p:ph type="body" sz="quarter" idx="15"/>
          </p:nvPr>
        </p:nvSpPr>
        <p:spPr>
          <a:xfrm>
            <a:off x="6188156"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5" name="text placeholder_02">
            <a:extLst>
              <a:ext uri="{FF2B5EF4-FFF2-40B4-BE49-F238E27FC236}">
                <a16:creationId xmlns:a16="http://schemas.microsoft.com/office/drawing/2014/main" id="{56C39C35-E7C5-C69C-307C-BD30E80EF1B0}"/>
              </a:ext>
            </a:extLst>
          </p:cNvPr>
          <p:cNvSpPr>
            <a:spLocks noGrp="1" noRot="1" noMove="1" noResize="1" noEditPoints="1" noAdjustHandles="1" noChangeArrowheads="1" noChangeShapeType="1"/>
          </p:cNvSpPr>
          <p:nvPr>
            <p:ph type="body" sz="quarter" idx="14"/>
          </p:nvPr>
        </p:nvSpPr>
        <p:spPr>
          <a:xfrm>
            <a:off x="3337092"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4" name="text placeholder_01">
            <a:extLst>
              <a:ext uri="{FF2B5EF4-FFF2-40B4-BE49-F238E27FC236}">
                <a16:creationId xmlns:a16="http://schemas.microsoft.com/office/drawing/2014/main" id="{B92BE7B0-1E71-18DA-C572-909A863621A7}"/>
              </a:ext>
            </a:extLst>
          </p:cNvPr>
          <p:cNvSpPr>
            <a:spLocks noGrp="1" noRot="1" noMove="1" noResize="1" noEditPoints="1" noAdjustHandles="1" noChangeArrowheads="1" noChangeShapeType="1"/>
          </p:cNvSpPr>
          <p:nvPr>
            <p:ph type="body" sz="quarter" idx="13"/>
          </p:nvPr>
        </p:nvSpPr>
        <p:spPr>
          <a:xfrm>
            <a:off x="486028" y="5229338"/>
            <a:ext cx="2672591" cy="900000"/>
          </a:xfrm>
          <a:noFill/>
        </p:spPr>
        <p:txBody>
          <a:bodyPr lIns="0" tIns="0" rIns="0" bIns="0" anchor="t" anchorCtr="0">
            <a:noAutofit/>
          </a:bodyPr>
          <a:lstStyle>
            <a:lvl1pPr>
              <a:defRPr>
                <a:solidFill>
                  <a:schemeClr val="tx2"/>
                </a:solidFill>
              </a:defRPr>
            </a:lvl1pPr>
          </a:lstStyle>
          <a:p>
            <a:pPr lvl="0"/>
            <a:endParaRPr lang="en-US"/>
          </a:p>
        </p:txBody>
      </p:sp>
    </p:spTree>
    <p:extLst>
      <p:ext uri="{BB962C8B-B14F-4D97-AF65-F5344CB8AC3E}">
        <p14:creationId xmlns:p14="http://schemas.microsoft.com/office/powerpoint/2010/main" val="30515836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dex 5 items (seperate pictures)">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38A11393-8EDB-1F14-FED1-7A609EDC8B0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5 ITEMS (SEPARATE PICTURES)</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A18DCECA-BAD1-1846-6C4B-6561FC3AA99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 name="05">
            <a:extLst>
              <a:ext uri="{FF2B5EF4-FFF2-40B4-BE49-F238E27FC236}">
                <a16:creationId xmlns:a16="http://schemas.microsoft.com/office/drawing/2014/main" id="{26242D1B-C2FB-1516-4439-2A5B36335D53}"/>
              </a:ext>
            </a:extLst>
          </p:cNvPr>
          <p:cNvSpPr txBox="1">
            <a:spLocks noGrp="1" noRot="1" noMove="1" noResize="1" noEditPoints="1" noAdjustHandles="1" noChangeArrowheads="1" noChangeShapeType="1"/>
          </p:cNvSpPr>
          <p:nvPr userDrawn="1"/>
        </p:nvSpPr>
        <p:spPr>
          <a:xfrm>
            <a:off x="9608502"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05</a:t>
            </a:r>
            <a:endParaRPr lang="en-GB" sz="6000" b="1">
              <a:solidFill>
                <a:schemeClr val="accent1"/>
              </a:solidFill>
              <a:latin typeface="Trebuchet MS" panose="020B0603020202020204" pitchFamily="34" charset="0"/>
            </a:endParaRPr>
          </a:p>
        </p:txBody>
      </p:sp>
      <p:sp>
        <p:nvSpPr>
          <p:cNvPr id="9" name="04">
            <a:extLst>
              <a:ext uri="{FF2B5EF4-FFF2-40B4-BE49-F238E27FC236}">
                <a16:creationId xmlns:a16="http://schemas.microsoft.com/office/drawing/2014/main" id="{3FA3A645-36E6-5669-7490-191F01729771}"/>
              </a:ext>
            </a:extLst>
          </p:cNvPr>
          <p:cNvSpPr txBox="1">
            <a:spLocks noGrp="1" noRot="1" noMove="1" noResize="1" noEditPoints="1" noAdjustHandles="1" noChangeArrowheads="1" noChangeShapeType="1"/>
          </p:cNvSpPr>
          <p:nvPr userDrawn="1"/>
        </p:nvSpPr>
        <p:spPr>
          <a:xfrm>
            <a:off x="7327694"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18" name="03">
            <a:extLst>
              <a:ext uri="{FF2B5EF4-FFF2-40B4-BE49-F238E27FC236}">
                <a16:creationId xmlns:a16="http://schemas.microsoft.com/office/drawing/2014/main" id="{0C6B2350-8BBA-1B53-1CA6-4D6F39C0DCE4}"/>
              </a:ext>
            </a:extLst>
          </p:cNvPr>
          <p:cNvSpPr txBox="1">
            <a:spLocks noGrp="1" noRot="1" noMove="1" noResize="1" noEditPoints="1" noAdjustHandles="1" noChangeArrowheads="1" noChangeShapeType="1"/>
          </p:cNvSpPr>
          <p:nvPr userDrawn="1"/>
        </p:nvSpPr>
        <p:spPr>
          <a:xfrm>
            <a:off x="5046887"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19" name="02">
            <a:extLst>
              <a:ext uri="{FF2B5EF4-FFF2-40B4-BE49-F238E27FC236}">
                <a16:creationId xmlns:a16="http://schemas.microsoft.com/office/drawing/2014/main" id="{8F0A0288-46DD-AF21-D21F-57FD3383953F}"/>
              </a:ext>
            </a:extLst>
          </p:cNvPr>
          <p:cNvSpPr txBox="1">
            <a:spLocks noGrp="1" noRot="1" noMove="1" noResize="1" noEditPoints="1" noAdjustHandles="1" noChangeArrowheads="1" noChangeShapeType="1"/>
          </p:cNvSpPr>
          <p:nvPr userDrawn="1"/>
        </p:nvSpPr>
        <p:spPr>
          <a:xfrm>
            <a:off x="2766081"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24" name="01">
            <a:extLst>
              <a:ext uri="{FF2B5EF4-FFF2-40B4-BE49-F238E27FC236}">
                <a16:creationId xmlns:a16="http://schemas.microsoft.com/office/drawing/2014/main" id="{F4A48C1D-966C-C46B-4163-82878258D65B}"/>
              </a:ext>
            </a:extLst>
          </p:cNvPr>
          <p:cNvSpPr txBox="1">
            <a:spLocks noGrp="1" noRot="1" noMove="1" noResize="1" noEditPoints="1" noAdjustHandles="1" noChangeArrowheads="1" noChangeShapeType="1"/>
          </p:cNvSpPr>
          <p:nvPr userDrawn="1"/>
        </p:nvSpPr>
        <p:spPr>
          <a:xfrm>
            <a:off x="485275"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6" name="picture placeholder_05">
            <a:extLst>
              <a:ext uri="{FF2B5EF4-FFF2-40B4-BE49-F238E27FC236}">
                <a16:creationId xmlns:a16="http://schemas.microsoft.com/office/drawing/2014/main" id="{B33E883D-D518-A20E-630D-EB04378994FE}"/>
              </a:ext>
            </a:extLst>
          </p:cNvPr>
          <p:cNvSpPr>
            <a:spLocks noGrp="1" noRot="1" noMove="1" noResize="1" noEditPoints="1" noAdjustHandles="1" noChangeArrowheads="1" noChangeShapeType="1"/>
          </p:cNvSpPr>
          <p:nvPr>
            <p:ph type="pic" sz="quarter" idx="21" hasCustomPrompt="1"/>
          </p:nvPr>
        </p:nvSpPr>
        <p:spPr>
          <a:xfrm>
            <a:off x="9608502" y="0"/>
            <a:ext cx="2099893"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3" name="picture placeholder_04">
            <a:extLst>
              <a:ext uri="{FF2B5EF4-FFF2-40B4-BE49-F238E27FC236}">
                <a16:creationId xmlns:a16="http://schemas.microsoft.com/office/drawing/2014/main" id="{541454F0-CED8-51F8-69E1-9A585DA95D00}"/>
              </a:ext>
            </a:extLst>
          </p:cNvPr>
          <p:cNvSpPr>
            <a:spLocks noGrp="1" noRot="1" noMove="1" noResize="1" noEditPoints="1" noAdjustHandles="1" noChangeArrowheads="1" noChangeShapeType="1"/>
          </p:cNvSpPr>
          <p:nvPr>
            <p:ph type="pic" sz="quarter" idx="20" hasCustomPrompt="1"/>
          </p:nvPr>
        </p:nvSpPr>
        <p:spPr>
          <a:xfrm>
            <a:off x="7327694" y="0"/>
            <a:ext cx="2099893"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2" name="picture placeholder_03">
            <a:extLst>
              <a:ext uri="{FF2B5EF4-FFF2-40B4-BE49-F238E27FC236}">
                <a16:creationId xmlns:a16="http://schemas.microsoft.com/office/drawing/2014/main" id="{24F9EA5A-7C86-E45C-3517-16C226E03983}"/>
              </a:ext>
            </a:extLst>
          </p:cNvPr>
          <p:cNvSpPr>
            <a:spLocks noGrp="1" noRot="1" noMove="1" noResize="1" noEditPoints="1" noAdjustHandles="1" noChangeArrowheads="1" noChangeShapeType="1"/>
          </p:cNvSpPr>
          <p:nvPr>
            <p:ph type="pic" sz="quarter" idx="19" hasCustomPrompt="1"/>
          </p:nvPr>
        </p:nvSpPr>
        <p:spPr>
          <a:xfrm>
            <a:off x="5046887" y="0"/>
            <a:ext cx="2099893"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1" name="picture placeholder_02">
            <a:extLst>
              <a:ext uri="{FF2B5EF4-FFF2-40B4-BE49-F238E27FC236}">
                <a16:creationId xmlns:a16="http://schemas.microsoft.com/office/drawing/2014/main" id="{C6C06A27-5FEA-D050-915C-C8C1FEABCEF7}"/>
              </a:ext>
            </a:extLst>
          </p:cNvPr>
          <p:cNvSpPr>
            <a:spLocks noGrp="1" noRot="1" noMove="1" noResize="1" noEditPoints="1" noAdjustHandles="1" noChangeArrowheads="1" noChangeShapeType="1"/>
          </p:cNvSpPr>
          <p:nvPr>
            <p:ph type="pic" sz="quarter" idx="18" hasCustomPrompt="1"/>
          </p:nvPr>
        </p:nvSpPr>
        <p:spPr>
          <a:xfrm>
            <a:off x="2766081" y="0"/>
            <a:ext cx="2099893"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20" name="picture placeholder_01">
            <a:extLst>
              <a:ext uri="{FF2B5EF4-FFF2-40B4-BE49-F238E27FC236}">
                <a16:creationId xmlns:a16="http://schemas.microsoft.com/office/drawing/2014/main" id="{CFCCF731-F925-C24A-E90C-CD02DF8CBFBC}"/>
              </a:ext>
            </a:extLst>
          </p:cNvPr>
          <p:cNvSpPr>
            <a:spLocks noGrp="1" noRot="1" noMove="1" noResize="1" noEditPoints="1" noAdjustHandles="1" noChangeArrowheads="1" noChangeShapeType="1"/>
          </p:cNvSpPr>
          <p:nvPr>
            <p:ph type="pic" sz="quarter" idx="17" hasCustomPrompt="1"/>
          </p:nvPr>
        </p:nvSpPr>
        <p:spPr>
          <a:xfrm>
            <a:off x="485275" y="0"/>
            <a:ext cx="2099893" cy="4124247"/>
          </a:xfrm>
          <a:solidFill>
            <a:srgbClr val="F2F2F2"/>
          </a:solidFill>
        </p:spPr>
        <p:txBody>
          <a:bodyPr tIns="180000"/>
          <a:lstStyle>
            <a:lvl1pPr algn="ctr">
              <a:defRPr sz="800">
                <a:solidFill>
                  <a:srgbClr val="ADADAD"/>
                </a:solidFill>
              </a:defRPr>
            </a:lvl1pPr>
          </a:lstStyle>
          <a:p>
            <a:r>
              <a:rPr lang="en-US"/>
              <a:t>CLICK ICON TO ADD PICTURE</a:t>
            </a:r>
          </a:p>
        </p:txBody>
      </p:sp>
      <p:sp>
        <p:nvSpPr>
          <p:cNvPr id="7" name="text placeholder_05">
            <a:extLst>
              <a:ext uri="{FF2B5EF4-FFF2-40B4-BE49-F238E27FC236}">
                <a16:creationId xmlns:a16="http://schemas.microsoft.com/office/drawing/2014/main" id="{F90B1F08-F66B-15E5-F142-529BA230DAB6}"/>
              </a:ext>
            </a:extLst>
          </p:cNvPr>
          <p:cNvSpPr>
            <a:spLocks noGrp="1" noRot="1" noMove="1" noResize="1" noEditPoints="1" noAdjustHandles="1" noChangeArrowheads="1" noChangeShapeType="1"/>
          </p:cNvSpPr>
          <p:nvPr>
            <p:ph type="body" sz="quarter" idx="22"/>
          </p:nvPr>
        </p:nvSpPr>
        <p:spPr>
          <a:xfrm>
            <a:off x="9610841"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7" name="text placeholder_04">
            <a:extLst>
              <a:ext uri="{FF2B5EF4-FFF2-40B4-BE49-F238E27FC236}">
                <a16:creationId xmlns:a16="http://schemas.microsoft.com/office/drawing/2014/main" id="{60B12DA6-AD59-720F-7D85-596B2C0B8463}"/>
              </a:ext>
            </a:extLst>
          </p:cNvPr>
          <p:cNvSpPr>
            <a:spLocks noGrp="1" noRot="1" noMove="1" noResize="1" noEditPoints="1" noAdjustHandles="1" noChangeArrowheads="1" noChangeShapeType="1"/>
          </p:cNvSpPr>
          <p:nvPr>
            <p:ph type="body" sz="quarter" idx="16"/>
          </p:nvPr>
        </p:nvSpPr>
        <p:spPr>
          <a:xfrm>
            <a:off x="7329639"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6" name="text placeholder_03">
            <a:extLst>
              <a:ext uri="{FF2B5EF4-FFF2-40B4-BE49-F238E27FC236}">
                <a16:creationId xmlns:a16="http://schemas.microsoft.com/office/drawing/2014/main" id="{CA5BEDBB-DA63-72EB-6D99-DDE2A4439235}"/>
              </a:ext>
            </a:extLst>
          </p:cNvPr>
          <p:cNvSpPr>
            <a:spLocks noGrp="1" noRot="1" noMove="1" noResize="1" noEditPoints="1" noAdjustHandles="1" noChangeArrowheads="1" noChangeShapeType="1"/>
          </p:cNvSpPr>
          <p:nvPr>
            <p:ph type="body" sz="quarter" idx="15"/>
          </p:nvPr>
        </p:nvSpPr>
        <p:spPr>
          <a:xfrm>
            <a:off x="5048435"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5" name="text placeholder_02">
            <a:extLst>
              <a:ext uri="{FF2B5EF4-FFF2-40B4-BE49-F238E27FC236}">
                <a16:creationId xmlns:a16="http://schemas.microsoft.com/office/drawing/2014/main" id="{56C39C35-E7C5-C69C-307C-BD30E80EF1B0}"/>
              </a:ext>
            </a:extLst>
          </p:cNvPr>
          <p:cNvSpPr>
            <a:spLocks noGrp="1" noRot="1" noMove="1" noResize="1" noEditPoints="1" noAdjustHandles="1" noChangeArrowheads="1" noChangeShapeType="1"/>
          </p:cNvSpPr>
          <p:nvPr>
            <p:ph type="body" sz="quarter" idx="14"/>
          </p:nvPr>
        </p:nvSpPr>
        <p:spPr>
          <a:xfrm>
            <a:off x="2767232"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4" name="text placeholder_01">
            <a:extLst>
              <a:ext uri="{FF2B5EF4-FFF2-40B4-BE49-F238E27FC236}">
                <a16:creationId xmlns:a16="http://schemas.microsoft.com/office/drawing/2014/main" id="{B92BE7B0-1E71-18DA-C572-909A863621A7}"/>
              </a:ext>
            </a:extLst>
          </p:cNvPr>
          <p:cNvSpPr>
            <a:spLocks noGrp="1" noRot="1" noMove="1" noResize="1" noEditPoints="1" noAdjustHandles="1" noChangeArrowheads="1" noChangeShapeType="1"/>
          </p:cNvSpPr>
          <p:nvPr>
            <p:ph type="body" sz="quarter" idx="13"/>
          </p:nvPr>
        </p:nvSpPr>
        <p:spPr>
          <a:xfrm>
            <a:off x="486028" y="5229338"/>
            <a:ext cx="2099893" cy="900000"/>
          </a:xfrm>
          <a:noFill/>
        </p:spPr>
        <p:txBody>
          <a:bodyPr lIns="0" tIns="0" rIns="0" bIns="0" anchor="t" anchorCtr="0">
            <a:noAutofit/>
          </a:bodyPr>
          <a:lstStyle>
            <a:lvl1pPr>
              <a:defRPr>
                <a:solidFill>
                  <a:schemeClr val="tx2"/>
                </a:solidFill>
              </a:defRPr>
            </a:lvl1pPr>
          </a:lstStyle>
          <a:p>
            <a:pPr lvl="0"/>
            <a:endParaRPr lang="en-US"/>
          </a:p>
        </p:txBody>
      </p:sp>
    </p:spTree>
    <p:extLst>
      <p:ext uri="{BB962C8B-B14F-4D97-AF65-F5344CB8AC3E}">
        <p14:creationId xmlns:p14="http://schemas.microsoft.com/office/powerpoint/2010/main" val="11054372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dex 4 items (joint pictur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38A11393-8EDB-1F14-FED1-7A609EDC8B0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4 ITEMS (JOINT PICTURE)</a:t>
            </a:r>
            <a:endParaRPr lang="en-GB" sz="1800" b="0">
              <a:solidFill>
                <a:schemeClr val="tx2"/>
              </a:solidFill>
              <a:latin typeface="Trebuchet MS" panose="020B0603020202020204" pitchFamily="34" charset="0"/>
            </a:endParaRPr>
          </a:p>
        </p:txBody>
      </p:sp>
      <p:sp>
        <p:nvSpPr>
          <p:cNvPr id="6" name="page # placeholder">
            <a:extLst>
              <a:ext uri="{FF2B5EF4-FFF2-40B4-BE49-F238E27FC236}">
                <a16:creationId xmlns:a16="http://schemas.microsoft.com/office/drawing/2014/main" id="{35056D07-EFBB-F195-CC7A-DAEA381AFDF5}"/>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 name="04">
            <a:extLst>
              <a:ext uri="{FF2B5EF4-FFF2-40B4-BE49-F238E27FC236}">
                <a16:creationId xmlns:a16="http://schemas.microsoft.com/office/drawing/2014/main" id="{8C695E26-EC89-608D-A6FC-4C486100DA91}"/>
              </a:ext>
            </a:extLst>
          </p:cNvPr>
          <p:cNvSpPr txBox="1">
            <a:spLocks noGrp="1" noRot="1" noMove="1" noResize="1" noEditPoints="1" noAdjustHandles="1" noChangeArrowheads="1" noChangeShapeType="1"/>
          </p:cNvSpPr>
          <p:nvPr userDrawn="1"/>
        </p:nvSpPr>
        <p:spPr>
          <a:xfrm>
            <a:off x="9036881"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7" name="03">
            <a:extLst>
              <a:ext uri="{FF2B5EF4-FFF2-40B4-BE49-F238E27FC236}">
                <a16:creationId xmlns:a16="http://schemas.microsoft.com/office/drawing/2014/main" id="{8F8E6149-5784-D5A2-63BC-A9583F3D1CE0}"/>
              </a:ext>
            </a:extLst>
          </p:cNvPr>
          <p:cNvSpPr txBox="1">
            <a:spLocks noGrp="1" noRot="1" noMove="1" noResize="1" noEditPoints="1" noAdjustHandles="1" noChangeArrowheads="1" noChangeShapeType="1"/>
          </p:cNvSpPr>
          <p:nvPr userDrawn="1"/>
        </p:nvSpPr>
        <p:spPr>
          <a:xfrm>
            <a:off x="6186347"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8" name="02">
            <a:extLst>
              <a:ext uri="{FF2B5EF4-FFF2-40B4-BE49-F238E27FC236}">
                <a16:creationId xmlns:a16="http://schemas.microsoft.com/office/drawing/2014/main" id="{F3A468C2-13A4-2359-6107-E8213D96E285}"/>
              </a:ext>
            </a:extLst>
          </p:cNvPr>
          <p:cNvSpPr txBox="1">
            <a:spLocks noGrp="1" noRot="1" noMove="1" noResize="1" noEditPoints="1" noAdjustHandles="1" noChangeArrowheads="1" noChangeShapeType="1"/>
          </p:cNvSpPr>
          <p:nvPr userDrawn="1"/>
        </p:nvSpPr>
        <p:spPr>
          <a:xfrm>
            <a:off x="3335811"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9" name="01">
            <a:extLst>
              <a:ext uri="{FF2B5EF4-FFF2-40B4-BE49-F238E27FC236}">
                <a16:creationId xmlns:a16="http://schemas.microsoft.com/office/drawing/2014/main" id="{4BC32AB5-5651-8D92-A161-6496D4831C0C}"/>
              </a:ext>
            </a:extLst>
          </p:cNvPr>
          <p:cNvSpPr txBox="1">
            <a:spLocks noGrp="1" noRot="1" noMove="1" noResize="1" noEditPoints="1" noAdjustHandles="1" noChangeArrowheads="1" noChangeShapeType="1"/>
          </p:cNvSpPr>
          <p:nvPr userDrawn="1"/>
        </p:nvSpPr>
        <p:spPr>
          <a:xfrm>
            <a:off x="485275" y="4124249"/>
            <a:ext cx="2672591"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17" name="text placeholder_04">
            <a:extLst>
              <a:ext uri="{FF2B5EF4-FFF2-40B4-BE49-F238E27FC236}">
                <a16:creationId xmlns:a16="http://schemas.microsoft.com/office/drawing/2014/main" id="{60B12DA6-AD59-720F-7D85-596B2C0B8463}"/>
              </a:ext>
            </a:extLst>
          </p:cNvPr>
          <p:cNvSpPr>
            <a:spLocks noGrp="1" noRot="1" noMove="1" noResize="1" noEditPoints="1" noAdjustHandles="1" noChangeArrowheads="1" noChangeShapeType="1"/>
          </p:cNvSpPr>
          <p:nvPr>
            <p:ph type="body" sz="quarter" idx="16"/>
          </p:nvPr>
        </p:nvSpPr>
        <p:spPr>
          <a:xfrm>
            <a:off x="9039220"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6" name="text placeholder_03">
            <a:extLst>
              <a:ext uri="{FF2B5EF4-FFF2-40B4-BE49-F238E27FC236}">
                <a16:creationId xmlns:a16="http://schemas.microsoft.com/office/drawing/2014/main" id="{CA5BEDBB-DA63-72EB-6D99-DDE2A4439235}"/>
              </a:ext>
            </a:extLst>
          </p:cNvPr>
          <p:cNvSpPr>
            <a:spLocks noGrp="1" noRot="1" noMove="1" noResize="1" noEditPoints="1" noAdjustHandles="1" noChangeArrowheads="1" noChangeShapeType="1"/>
          </p:cNvSpPr>
          <p:nvPr>
            <p:ph type="body" sz="quarter" idx="15"/>
          </p:nvPr>
        </p:nvSpPr>
        <p:spPr>
          <a:xfrm>
            <a:off x="6188156"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5" name="text placeholder_02">
            <a:extLst>
              <a:ext uri="{FF2B5EF4-FFF2-40B4-BE49-F238E27FC236}">
                <a16:creationId xmlns:a16="http://schemas.microsoft.com/office/drawing/2014/main" id="{56C39C35-E7C5-C69C-307C-BD30E80EF1B0}"/>
              </a:ext>
            </a:extLst>
          </p:cNvPr>
          <p:cNvSpPr>
            <a:spLocks noGrp="1" noRot="1" noMove="1" noResize="1" noEditPoints="1" noAdjustHandles="1" noChangeArrowheads="1" noChangeShapeType="1"/>
          </p:cNvSpPr>
          <p:nvPr>
            <p:ph type="body" sz="quarter" idx="14"/>
          </p:nvPr>
        </p:nvSpPr>
        <p:spPr>
          <a:xfrm>
            <a:off x="3337092"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14" name="text placeholder_01">
            <a:extLst>
              <a:ext uri="{FF2B5EF4-FFF2-40B4-BE49-F238E27FC236}">
                <a16:creationId xmlns:a16="http://schemas.microsoft.com/office/drawing/2014/main" id="{B92BE7B0-1E71-18DA-C572-909A863621A7}"/>
              </a:ext>
            </a:extLst>
          </p:cNvPr>
          <p:cNvSpPr>
            <a:spLocks noGrp="1" noRot="1" noMove="1" noResize="1" noEditPoints="1" noAdjustHandles="1" noChangeArrowheads="1" noChangeShapeType="1"/>
          </p:cNvSpPr>
          <p:nvPr>
            <p:ph type="body" sz="quarter" idx="13"/>
          </p:nvPr>
        </p:nvSpPr>
        <p:spPr>
          <a:xfrm>
            <a:off x="486028" y="5229338"/>
            <a:ext cx="2672591" cy="900000"/>
          </a:xfrm>
          <a:noFill/>
        </p:spPr>
        <p:txBody>
          <a:bodyPr lIns="0" tIns="0" rIns="0" bIns="0" anchor="t" anchorCtr="0">
            <a:noAutofit/>
          </a:bodyPr>
          <a:lstStyle>
            <a:lvl1pPr>
              <a:defRPr>
                <a:solidFill>
                  <a:schemeClr val="tx2"/>
                </a:solidFill>
              </a:defRPr>
            </a:lvl1pPr>
          </a:lstStyle>
          <a:p>
            <a:pPr lvl="0"/>
            <a:endParaRPr lang="en-US"/>
          </a:p>
        </p:txBody>
      </p:sp>
      <p:sp>
        <p:nvSpPr>
          <p:cNvPr id="5" name="picture placeholder">
            <a:extLst>
              <a:ext uri="{FF2B5EF4-FFF2-40B4-BE49-F238E27FC236}">
                <a16:creationId xmlns:a16="http://schemas.microsoft.com/office/drawing/2014/main" id="{B9E282B2-7F05-6FE6-4176-665EA74ABDA3}"/>
              </a:ext>
            </a:extLst>
          </p:cNvPr>
          <p:cNvSpPr>
            <a:spLocks noGrp="1" noRot="1" noMove="1" noResize="1" noEditPoints="1" noAdjustHandles="1" noChangeArrowheads="1" noChangeShapeType="1"/>
          </p:cNvSpPr>
          <p:nvPr>
            <p:ph type="pic" sz="quarter" idx="17" hasCustomPrompt="1"/>
          </p:nvPr>
        </p:nvSpPr>
        <p:spPr>
          <a:xfrm>
            <a:off x="485277" y="0"/>
            <a:ext cx="11224196" cy="4124247"/>
          </a:xfrm>
          <a:custGeom>
            <a:avLst/>
            <a:gdLst>
              <a:gd name="connsiteX0" fmla="*/ 8550302 w 11218353"/>
              <a:gd name="connsiteY0" fmla="*/ 0 h 4124247"/>
              <a:gd name="connsiteX1" fmla="*/ 11218353 w 11218353"/>
              <a:gd name="connsiteY1" fmla="*/ 0 h 4124247"/>
              <a:gd name="connsiteX2" fmla="*/ 11218353 w 11218353"/>
              <a:gd name="connsiteY2" fmla="*/ 4124247 h 4124247"/>
              <a:gd name="connsiteX3" fmla="*/ 8550302 w 11218353"/>
              <a:gd name="connsiteY3" fmla="*/ 4124247 h 4124247"/>
              <a:gd name="connsiteX4" fmla="*/ 5699176 w 11218353"/>
              <a:gd name="connsiteY4" fmla="*/ 0 h 4124247"/>
              <a:gd name="connsiteX5" fmla="*/ 8370302 w 11218353"/>
              <a:gd name="connsiteY5" fmla="*/ 0 h 4124247"/>
              <a:gd name="connsiteX6" fmla="*/ 8370302 w 11218353"/>
              <a:gd name="connsiteY6" fmla="*/ 4124247 h 4124247"/>
              <a:gd name="connsiteX7" fmla="*/ 5699176 w 11218353"/>
              <a:gd name="connsiteY7" fmla="*/ 4124247 h 4124247"/>
              <a:gd name="connsiteX8" fmla="*/ 2851143 w 11218353"/>
              <a:gd name="connsiteY8" fmla="*/ 0 h 4124247"/>
              <a:gd name="connsiteX9" fmla="*/ 5519176 w 11218353"/>
              <a:gd name="connsiteY9" fmla="*/ 0 h 4124247"/>
              <a:gd name="connsiteX10" fmla="*/ 5519176 w 11218353"/>
              <a:gd name="connsiteY10" fmla="*/ 4124247 h 4124247"/>
              <a:gd name="connsiteX11" fmla="*/ 2851143 w 11218353"/>
              <a:gd name="connsiteY11" fmla="*/ 4124247 h 4124247"/>
              <a:gd name="connsiteX12" fmla="*/ 0 w 11218353"/>
              <a:gd name="connsiteY12" fmla="*/ 0 h 4124247"/>
              <a:gd name="connsiteX13" fmla="*/ 2671143 w 11218353"/>
              <a:gd name="connsiteY13" fmla="*/ 0 h 4124247"/>
              <a:gd name="connsiteX14" fmla="*/ 2671143 w 11218353"/>
              <a:gd name="connsiteY14" fmla="*/ 4124247 h 4124247"/>
              <a:gd name="connsiteX15" fmla="*/ 0 w 11218353"/>
              <a:gd name="connsiteY15" fmla="*/ 4124247 h 412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8353" h="4124247">
                <a:moveTo>
                  <a:pt x="8550302" y="0"/>
                </a:moveTo>
                <a:lnTo>
                  <a:pt x="11218353" y="0"/>
                </a:lnTo>
                <a:lnTo>
                  <a:pt x="11218353" y="4124247"/>
                </a:lnTo>
                <a:lnTo>
                  <a:pt x="8550302" y="4124247"/>
                </a:lnTo>
                <a:close/>
                <a:moveTo>
                  <a:pt x="5699176" y="0"/>
                </a:moveTo>
                <a:lnTo>
                  <a:pt x="8370302" y="0"/>
                </a:lnTo>
                <a:lnTo>
                  <a:pt x="8370302" y="4124247"/>
                </a:lnTo>
                <a:lnTo>
                  <a:pt x="5699176" y="4124247"/>
                </a:lnTo>
                <a:close/>
                <a:moveTo>
                  <a:pt x="2851143" y="0"/>
                </a:moveTo>
                <a:lnTo>
                  <a:pt x="5519176" y="0"/>
                </a:lnTo>
                <a:lnTo>
                  <a:pt x="5519176" y="4124247"/>
                </a:lnTo>
                <a:lnTo>
                  <a:pt x="2851143" y="4124247"/>
                </a:lnTo>
                <a:close/>
                <a:moveTo>
                  <a:pt x="0" y="0"/>
                </a:moveTo>
                <a:lnTo>
                  <a:pt x="2671143" y="0"/>
                </a:lnTo>
                <a:lnTo>
                  <a:pt x="2671143" y="4124247"/>
                </a:lnTo>
                <a:lnTo>
                  <a:pt x="0" y="4124247"/>
                </a:lnTo>
                <a:close/>
              </a:path>
            </a:pathLst>
          </a:custGeom>
          <a:solidFill>
            <a:srgbClr val="F2F2F2"/>
          </a:solidFill>
        </p:spPr>
        <p:txBody>
          <a:bodyPr wrap="square" tIns="180000">
            <a:noAutofit/>
          </a:bodyPr>
          <a:lstStyle>
            <a:lvl1pPr algn="ctr">
              <a:defRPr sz="800">
                <a:solidFill>
                  <a:srgbClr val="ADADAD"/>
                </a:solidFill>
              </a:defRPr>
            </a:lvl1pPr>
          </a:lstStyle>
          <a:p>
            <a:r>
              <a:rPr lang="en-US"/>
              <a:t>CLICK ICON TO ADD PICTURE</a:t>
            </a:r>
          </a:p>
        </p:txBody>
      </p:sp>
    </p:spTree>
    <p:extLst>
      <p:ext uri="{BB962C8B-B14F-4D97-AF65-F5344CB8AC3E}">
        <p14:creationId xmlns:p14="http://schemas.microsoft.com/office/powerpoint/2010/main" val="28034145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dex 5 items (joint pictur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38A11393-8EDB-1F14-FED1-7A609EDC8B0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5 ITEMS (JOINT PICTURE)</a:t>
            </a:r>
            <a:endParaRPr lang="en-GB" sz="1800" b="0">
              <a:solidFill>
                <a:schemeClr val="tx2"/>
              </a:solidFill>
              <a:latin typeface="Trebuchet MS" panose="020B0603020202020204" pitchFamily="34" charset="0"/>
            </a:endParaRPr>
          </a:p>
        </p:txBody>
      </p:sp>
      <p:sp>
        <p:nvSpPr>
          <p:cNvPr id="6" name="page # placeholder">
            <a:extLst>
              <a:ext uri="{FF2B5EF4-FFF2-40B4-BE49-F238E27FC236}">
                <a16:creationId xmlns:a16="http://schemas.microsoft.com/office/drawing/2014/main" id="{B733DD77-4D68-68D0-6D45-865479B1D0C0}"/>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F5DAC4B4-7B0A-D930-90E0-5E3997AA0E52}"/>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5" name="05">
            <a:extLst>
              <a:ext uri="{FF2B5EF4-FFF2-40B4-BE49-F238E27FC236}">
                <a16:creationId xmlns:a16="http://schemas.microsoft.com/office/drawing/2014/main" id="{AD6A2884-8919-F64D-FC17-36E2C1447716}"/>
              </a:ext>
            </a:extLst>
          </p:cNvPr>
          <p:cNvSpPr txBox="1">
            <a:spLocks noGrp="1" noRot="1" noMove="1" noResize="1" noEditPoints="1" noAdjustHandles="1" noChangeArrowheads="1" noChangeShapeType="1"/>
          </p:cNvSpPr>
          <p:nvPr userDrawn="1"/>
        </p:nvSpPr>
        <p:spPr>
          <a:xfrm>
            <a:off x="9608502"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05</a:t>
            </a:r>
            <a:endParaRPr lang="en-GB" sz="6000" b="1">
              <a:solidFill>
                <a:schemeClr val="accent1"/>
              </a:solidFill>
              <a:latin typeface="Trebuchet MS" panose="020B0603020202020204" pitchFamily="34" charset="0"/>
            </a:endParaRPr>
          </a:p>
        </p:txBody>
      </p:sp>
      <p:sp>
        <p:nvSpPr>
          <p:cNvPr id="11" name="04">
            <a:extLst>
              <a:ext uri="{FF2B5EF4-FFF2-40B4-BE49-F238E27FC236}">
                <a16:creationId xmlns:a16="http://schemas.microsoft.com/office/drawing/2014/main" id="{B5307645-3F29-15E5-9D13-618638049A3C}"/>
              </a:ext>
            </a:extLst>
          </p:cNvPr>
          <p:cNvSpPr txBox="1">
            <a:spLocks noGrp="1" noRot="1" noMove="1" noResize="1" noEditPoints="1" noAdjustHandles="1" noChangeArrowheads="1" noChangeShapeType="1"/>
          </p:cNvSpPr>
          <p:nvPr userDrawn="1"/>
        </p:nvSpPr>
        <p:spPr>
          <a:xfrm>
            <a:off x="7327694"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04</a:t>
            </a:r>
            <a:endParaRPr lang="en-GB" sz="6000" b="1">
              <a:solidFill>
                <a:schemeClr val="accent1"/>
              </a:solidFill>
              <a:latin typeface="Trebuchet MS" panose="020B0603020202020204" pitchFamily="34" charset="0"/>
            </a:endParaRPr>
          </a:p>
        </p:txBody>
      </p:sp>
      <p:sp>
        <p:nvSpPr>
          <p:cNvPr id="13" name="03">
            <a:extLst>
              <a:ext uri="{FF2B5EF4-FFF2-40B4-BE49-F238E27FC236}">
                <a16:creationId xmlns:a16="http://schemas.microsoft.com/office/drawing/2014/main" id="{38EF50B6-134B-B48F-294B-B8979802E060}"/>
              </a:ext>
            </a:extLst>
          </p:cNvPr>
          <p:cNvSpPr txBox="1">
            <a:spLocks noGrp="1" noRot="1" noMove="1" noResize="1" noEditPoints="1" noAdjustHandles="1" noChangeArrowheads="1" noChangeShapeType="1"/>
          </p:cNvSpPr>
          <p:nvPr userDrawn="1"/>
        </p:nvSpPr>
        <p:spPr>
          <a:xfrm>
            <a:off x="5046887"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03</a:t>
            </a:r>
            <a:endParaRPr lang="en-GB" sz="6000" b="1">
              <a:solidFill>
                <a:schemeClr val="accent1"/>
              </a:solidFill>
              <a:latin typeface="Trebuchet MS" panose="020B0603020202020204" pitchFamily="34" charset="0"/>
            </a:endParaRPr>
          </a:p>
        </p:txBody>
      </p:sp>
      <p:sp>
        <p:nvSpPr>
          <p:cNvPr id="12" name="02">
            <a:extLst>
              <a:ext uri="{FF2B5EF4-FFF2-40B4-BE49-F238E27FC236}">
                <a16:creationId xmlns:a16="http://schemas.microsoft.com/office/drawing/2014/main" id="{234D7BBB-AC0E-10CA-8CD6-BA58718143BC}"/>
              </a:ext>
            </a:extLst>
          </p:cNvPr>
          <p:cNvSpPr txBox="1">
            <a:spLocks noGrp="1" noRot="1" noMove="1" noResize="1" noEditPoints="1" noAdjustHandles="1" noChangeArrowheads="1" noChangeShapeType="1"/>
          </p:cNvSpPr>
          <p:nvPr userDrawn="1"/>
        </p:nvSpPr>
        <p:spPr>
          <a:xfrm>
            <a:off x="2766081"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02</a:t>
            </a:r>
            <a:endParaRPr lang="en-GB" sz="6000" b="1">
              <a:solidFill>
                <a:schemeClr val="accent1"/>
              </a:solidFill>
              <a:latin typeface="Trebuchet MS" panose="020B0603020202020204" pitchFamily="34" charset="0"/>
            </a:endParaRPr>
          </a:p>
        </p:txBody>
      </p:sp>
      <p:sp>
        <p:nvSpPr>
          <p:cNvPr id="10" name="01">
            <a:extLst>
              <a:ext uri="{FF2B5EF4-FFF2-40B4-BE49-F238E27FC236}">
                <a16:creationId xmlns:a16="http://schemas.microsoft.com/office/drawing/2014/main" id="{D4780C65-59E3-F680-F8D0-DED4CB25F6C0}"/>
              </a:ext>
            </a:extLst>
          </p:cNvPr>
          <p:cNvSpPr txBox="1">
            <a:spLocks noGrp="1" noRot="1" noMove="1" noResize="1" noEditPoints="1" noAdjustHandles="1" noChangeArrowheads="1" noChangeShapeType="1"/>
          </p:cNvSpPr>
          <p:nvPr userDrawn="1"/>
        </p:nvSpPr>
        <p:spPr>
          <a:xfrm>
            <a:off x="485275" y="4124249"/>
            <a:ext cx="2099893" cy="1105088"/>
          </a:xfrm>
          <a:prstGeom prst="rect">
            <a:avLst/>
          </a:prstGeom>
          <a:noFill/>
        </p:spPr>
        <p:txBody>
          <a:bodyPr wrap="square" lIns="0" tIns="90000" rIns="0" bIns="90000" rtlCol="0" anchor="t" anchorCtr="0">
            <a:spAutoFit/>
          </a:bodyPr>
          <a:lstStyle/>
          <a:p>
            <a:pPr marL="0" indent="0" algn="l">
              <a:buFont typeface="Arial" panose="020B0604020202020204" pitchFamily="34" charset="0"/>
              <a:buNone/>
            </a:pPr>
            <a:r>
              <a:rPr lang="en-US" sz="6000" b="1">
                <a:solidFill>
                  <a:schemeClr val="accent1"/>
                </a:solidFill>
                <a:latin typeface="Trebuchet MS" panose="020B0603020202020204" pitchFamily="34" charset="0"/>
              </a:rPr>
              <a:t>01</a:t>
            </a:r>
            <a:endParaRPr lang="en-GB" sz="6000" b="1">
              <a:solidFill>
                <a:schemeClr val="accent1"/>
              </a:solidFill>
              <a:latin typeface="Trebuchet MS" panose="020B0603020202020204" pitchFamily="34" charset="0"/>
            </a:endParaRPr>
          </a:p>
        </p:txBody>
      </p:sp>
      <p:sp>
        <p:nvSpPr>
          <p:cNvPr id="7" name="text placeholder_05">
            <a:extLst>
              <a:ext uri="{FF2B5EF4-FFF2-40B4-BE49-F238E27FC236}">
                <a16:creationId xmlns:a16="http://schemas.microsoft.com/office/drawing/2014/main" id="{F90B1F08-F66B-15E5-F142-529BA230DAB6}"/>
              </a:ext>
            </a:extLst>
          </p:cNvPr>
          <p:cNvSpPr>
            <a:spLocks noGrp="1" noRot="1" noMove="1" noResize="1" noEditPoints="1" noAdjustHandles="1" noChangeArrowheads="1" noChangeShapeType="1"/>
          </p:cNvSpPr>
          <p:nvPr>
            <p:ph type="body" sz="quarter" idx="22"/>
          </p:nvPr>
        </p:nvSpPr>
        <p:spPr>
          <a:xfrm>
            <a:off x="9610841"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7" name="text placeholder_04">
            <a:extLst>
              <a:ext uri="{FF2B5EF4-FFF2-40B4-BE49-F238E27FC236}">
                <a16:creationId xmlns:a16="http://schemas.microsoft.com/office/drawing/2014/main" id="{60B12DA6-AD59-720F-7D85-596B2C0B8463}"/>
              </a:ext>
            </a:extLst>
          </p:cNvPr>
          <p:cNvSpPr>
            <a:spLocks noGrp="1" noRot="1" noMove="1" noResize="1" noEditPoints="1" noAdjustHandles="1" noChangeArrowheads="1" noChangeShapeType="1"/>
          </p:cNvSpPr>
          <p:nvPr>
            <p:ph type="body" sz="quarter" idx="16"/>
          </p:nvPr>
        </p:nvSpPr>
        <p:spPr>
          <a:xfrm>
            <a:off x="7329639"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6" name="text placeholder_03">
            <a:extLst>
              <a:ext uri="{FF2B5EF4-FFF2-40B4-BE49-F238E27FC236}">
                <a16:creationId xmlns:a16="http://schemas.microsoft.com/office/drawing/2014/main" id="{CA5BEDBB-DA63-72EB-6D99-DDE2A4439235}"/>
              </a:ext>
            </a:extLst>
          </p:cNvPr>
          <p:cNvSpPr>
            <a:spLocks noGrp="1" noRot="1" noMove="1" noResize="1" noEditPoints="1" noAdjustHandles="1" noChangeArrowheads="1" noChangeShapeType="1"/>
          </p:cNvSpPr>
          <p:nvPr>
            <p:ph type="body" sz="quarter" idx="15"/>
          </p:nvPr>
        </p:nvSpPr>
        <p:spPr>
          <a:xfrm>
            <a:off x="5048435"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5" name="text placeholder_02">
            <a:extLst>
              <a:ext uri="{FF2B5EF4-FFF2-40B4-BE49-F238E27FC236}">
                <a16:creationId xmlns:a16="http://schemas.microsoft.com/office/drawing/2014/main" id="{56C39C35-E7C5-C69C-307C-BD30E80EF1B0}"/>
              </a:ext>
            </a:extLst>
          </p:cNvPr>
          <p:cNvSpPr>
            <a:spLocks noGrp="1" noRot="1" noMove="1" noResize="1" noEditPoints="1" noAdjustHandles="1" noChangeArrowheads="1" noChangeShapeType="1"/>
          </p:cNvSpPr>
          <p:nvPr>
            <p:ph type="body" sz="quarter" idx="14"/>
          </p:nvPr>
        </p:nvSpPr>
        <p:spPr>
          <a:xfrm>
            <a:off x="2767232"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14" name="text placeholder_01">
            <a:extLst>
              <a:ext uri="{FF2B5EF4-FFF2-40B4-BE49-F238E27FC236}">
                <a16:creationId xmlns:a16="http://schemas.microsoft.com/office/drawing/2014/main" id="{B92BE7B0-1E71-18DA-C572-909A863621A7}"/>
              </a:ext>
            </a:extLst>
          </p:cNvPr>
          <p:cNvSpPr>
            <a:spLocks noGrp="1" noRot="1" noMove="1" noResize="1" noEditPoints="1" noAdjustHandles="1" noChangeArrowheads="1" noChangeShapeType="1"/>
          </p:cNvSpPr>
          <p:nvPr>
            <p:ph type="body" sz="quarter" idx="13"/>
          </p:nvPr>
        </p:nvSpPr>
        <p:spPr>
          <a:xfrm>
            <a:off x="486028" y="5229338"/>
            <a:ext cx="2099893" cy="900000"/>
          </a:xfrm>
          <a:noFill/>
        </p:spPr>
        <p:txBody>
          <a:bodyPr lIns="0" tIns="0" rIns="0" bIns="0" anchor="t" anchorCtr="0">
            <a:noAutofit/>
          </a:bodyPr>
          <a:lstStyle>
            <a:lvl1pPr>
              <a:defRPr>
                <a:solidFill>
                  <a:schemeClr val="tx2"/>
                </a:solidFill>
              </a:defRPr>
            </a:lvl1pPr>
          </a:lstStyle>
          <a:p>
            <a:pPr lvl="0"/>
            <a:endParaRPr lang="en-US"/>
          </a:p>
        </p:txBody>
      </p:sp>
      <p:sp>
        <p:nvSpPr>
          <p:cNvPr id="8" name="picture placeholder">
            <a:extLst>
              <a:ext uri="{FF2B5EF4-FFF2-40B4-BE49-F238E27FC236}">
                <a16:creationId xmlns:a16="http://schemas.microsoft.com/office/drawing/2014/main" id="{1318529E-0054-DDAC-168B-93552E27954B}"/>
              </a:ext>
            </a:extLst>
          </p:cNvPr>
          <p:cNvSpPr>
            <a:spLocks noGrp="1" noRot="1" noMove="1" noResize="1" noEditPoints="1" noAdjustHandles="1" noChangeArrowheads="1" noChangeShapeType="1"/>
          </p:cNvSpPr>
          <p:nvPr>
            <p:ph type="pic" sz="quarter" idx="18" hasCustomPrompt="1"/>
          </p:nvPr>
        </p:nvSpPr>
        <p:spPr>
          <a:xfrm>
            <a:off x="485277" y="0"/>
            <a:ext cx="11223441" cy="4124247"/>
          </a:xfrm>
          <a:custGeom>
            <a:avLst/>
            <a:gdLst>
              <a:gd name="connsiteX0" fmla="*/ 9120395 w 11217599"/>
              <a:gd name="connsiteY0" fmla="*/ 0 h 4124247"/>
              <a:gd name="connsiteX1" fmla="*/ 11217599 w 11217599"/>
              <a:gd name="connsiteY1" fmla="*/ 0 h 4124247"/>
              <a:gd name="connsiteX2" fmla="*/ 11217599 w 11217599"/>
              <a:gd name="connsiteY2" fmla="*/ 4124247 h 4124247"/>
              <a:gd name="connsiteX3" fmla="*/ 9120395 w 11217599"/>
              <a:gd name="connsiteY3" fmla="*/ 4124247 h 4124247"/>
              <a:gd name="connsiteX4" fmla="*/ 6840002 w 11217599"/>
              <a:gd name="connsiteY4" fmla="*/ 0 h 4124247"/>
              <a:gd name="connsiteX5" fmla="*/ 8940395 w 11217599"/>
              <a:gd name="connsiteY5" fmla="*/ 0 h 4124247"/>
              <a:gd name="connsiteX6" fmla="*/ 8940395 w 11217599"/>
              <a:gd name="connsiteY6" fmla="*/ 4124247 h 4124247"/>
              <a:gd name="connsiteX7" fmla="*/ 6840002 w 11217599"/>
              <a:gd name="connsiteY7" fmla="*/ 4124247 h 4124247"/>
              <a:gd name="connsiteX8" fmla="*/ 4559610 w 11217599"/>
              <a:gd name="connsiteY8" fmla="*/ 0 h 4124247"/>
              <a:gd name="connsiteX9" fmla="*/ 6660002 w 11217599"/>
              <a:gd name="connsiteY9" fmla="*/ 0 h 4124247"/>
              <a:gd name="connsiteX10" fmla="*/ 6660002 w 11217599"/>
              <a:gd name="connsiteY10" fmla="*/ 4124247 h 4124247"/>
              <a:gd name="connsiteX11" fmla="*/ 4559610 w 11217599"/>
              <a:gd name="connsiteY11" fmla="*/ 4124247 h 4124247"/>
              <a:gd name="connsiteX12" fmla="*/ 2279219 w 11217599"/>
              <a:gd name="connsiteY12" fmla="*/ 0 h 4124247"/>
              <a:gd name="connsiteX13" fmla="*/ 4379610 w 11217599"/>
              <a:gd name="connsiteY13" fmla="*/ 0 h 4124247"/>
              <a:gd name="connsiteX14" fmla="*/ 4379610 w 11217599"/>
              <a:gd name="connsiteY14" fmla="*/ 4124247 h 4124247"/>
              <a:gd name="connsiteX15" fmla="*/ 2279219 w 11217599"/>
              <a:gd name="connsiteY15" fmla="*/ 4124247 h 4124247"/>
              <a:gd name="connsiteX16" fmla="*/ 0 w 11217599"/>
              <a:gd name="connsiteY16" fmla="*/ 0 h 4124247"/>
              <a:gd name="connsiteX17" fmla="*/ 2099219 w 11217599"/>
              <a:gd name="connsiteY17" fmla="*/ 0 h 4124247"/>
              <a:gd name="connsiteX18" fmla="*/ 2099219 w 11217599"/>
              <a:gd name="connsiteY18" fmla="*/ 4124247 h 4124247"/>
              <a:gd name="connsiteX19" fmla="*/ 0 w 11217599"/>
              <a:gd name="connsiteY19" fmla="*/ 4124247 h 412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17599" h="4124247">
                <a:moveTo>
                  <a:pt x="9120395" y="0"/>
                </a:moveTo>
                <a:lnTo>
                  <a:pt x="11217599" y="0"/>
                </a:lnTo>
                <a:lnTo>
                  <a:pt x="11217599" y="4124247"/>
                </a:lnTo>
                <a:lnTo>
                  <a:pt x="9120395" y="4124247"/>
                </a:lnTo>
                <a:close/>
                <a:moveTo>
                  <a:pt x="6840002" y="0"/>
                </a:moveTo>
                <a:lnTo>
                  <a:pt x="8940395" y="0"/>
                </a:lnTo>
                <a:lnTo>
                  <a:pt x="8940395" y="4124247"/>
                </a:lnTo>
                <a:lnTo>
                  <a:pt x="6840002" y="4124247"/>
                </a:lnTo>
                <a:close/>
                <a:moveTo>
                  <a:pt x="4559610" y="0"/>
                </a:moveTo>
                <a:lnTo>
                  <a:pt x="6660002" y="0"/>
                </a:lnTo>
                <a:lnTo>
                  <a:pt x="6660002" y="4124247"/>
                </a:lnTo>
                <a:lnTo>
                  <a:pt x="4559610" y="4124247"/>
                </a:lnTo>
                <a:close/>
                <a:moveTo>
                  <a:pt x="2279219" y="0"/>
                </a:moveTo>
                <a:lnTo>
                  <a:pt x="4379610" y="0"/>
                </a:lnTo>
                <a:lnTo>
                  <a:pt x="4379610" y="4124247"/>
                </a:lnTo>
                <a:lnTo>
                  <a:pt x="2279219" y="4124247"/>
                </a:lnTo>
                <a:close/>
                <a:moveTo>
                  <a:pt x="0" y="0"/>
                </a:moveTo>
                <a:lnTo>
                  <a:pt x="2099219" y="0"/>
                </a:lnTo>
                <a:lnTo>
                  <a:pt x="2099219" y="4124247"/>
                </a:lnTo>
                <a:lnTo>
                  <a:pt x="0" y="4124247"/>
                </a:lnTo>
                <a:close/>
              </a:path>
            </a:pathLst>
          </a:custGeom>
          <a:solidFill>
            <a:srgbClr val="F2F2F2"/>
          </a:solidFill>
        </p:spPr>
        <p:txBody>
          <a:bodyPr wrap="square" tIns="180000">
            <a:noAutofit/>
          </a:bodyPr>
          <a:lstStyle>
            <a:lvl1pPr algn="ctr">
              <a:defRPr sz="800">
                <a:solidFill>
                  <a:srgbClr val="ADADAD"/>
                </a:solidFill>
              </a:defRPr>
            </a:lvl1pPr>
          </a:lstStyle>
          <a:p>
            <a:r>
              <a:rPr lang="en-US"/>
              <a:t>CLICK ICON TO ADD PICTURE</a:t>
            </a:r>
          </a:p>
        </p:txBody>
      </p:sp>
    </p:spTree>
    <p:extLst>
      <p:ext uri="{BB962C8B-B14F-4D97-AF65-F5344CB8AC3E}">
        <p14:creationId xmlns:p14="http://schemas.microsoft.com/office/powerpoint/2010/main" val="447259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L - cover A.02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3BBB43C6-4708-5B93-9BB5-E64CC4DF939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A.02 (RED)</a:t>
            </a:r>
            <a:endParaRPr lang="en-GB" sz="1800" b="0">
              <a:solidFill>
                <a:schemeClr val="tx2"/>
              </a:solidFill>
              <a:latin typeface="Trebuchet MS" panose="020B0603020202020204" pitchFamily="34" charset="0"/>
            </a:endParaRPr>
          </a:p>
        </p:txBody>
      </p:sp>
      <p:grpSp>
        <p:nvGrpSpPr>
          <p:cNvPr id="3" name="cornerstone + logo">
            <a:extLst>
              <a:ext uri="{FF2B5EF4-FFF2-40B4-BE49-F238E27FC236}">
                <a16:creationId xmlns:a16="http://schemas.microsoft.com/office/drawing/2014/main" id="{F79D1A39-D8CA-30DC-7AAE-5ED5A39F57F8}"/>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3E5AA622-DAC3-F57C-B111-D90B37FBFE0A}"/>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6" name="BDO logo">
              <a:extLst>
                <a:ext uri="{FF2B5EF4-FFF2-40B4-BE49-F238E27FC236}">
                  <a16:creationId xmlns:a16="http://schemas.microsoft.com/office/drawing/2014/main" id="{0BFE6912-802F-4391-5BFE-42509A29DBD3}"/>
                </a:ext>
              </a:extLst>
            </p:cNvPr>
            <p:cNvGrpSpPr>
              <a:grpSpLocks noGrp="1" noUngrp="1" noRot="1" noMove="1" noResize="1"/>
            </p:cNvGrpSpPr>
            <p:nvPr userDrawn="1"/>
          </p:nvGrpSpPr>
          <p:grpSpPr>
            <a:xfrm>
              <a:off x="359005" y="356471"/>
              <a:ext cx="970457" cy="372959"/>
              <a:chOff x="359004" y="356467"/>
              <a:chExt cx="970457" cy="372959"/>
            </a:xfrm>
          </p:grpSpPr>
          <p:sp>
            <p:nvSpPr>
              <p:cNvPr id="15" name="Vrije vorm: vorm 14">
                <a:extLst>
                  <a:ext uri="{FF2B5EF4-FFF2-40B4-BE49-F238E27FC236}">
                    <a16:creationId xmlns:a16="http://schemas.microsoft.com/office/drawing/2014/main" id="{119797E4-A408-5116-16B8-BF1940AD3A0A}"/>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6" name="Vrije vorm: vorm 15">
                <a:extLst>
                  <a:ext uri="{FF2B5EF4-FFF2-40B4-BE49-F238E27FC236}">
                    <a16:creationId xmlns:a16="http://schemas.microsoft.com/office/drawing/2014/main" id="{A2D38882-96B6-8F39-CA29-7EC79404F79D}"/>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76C69F91-FE66-6344-535D-EA37FAC5ED54}"/>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0818011B-233E-D52D-49B1-939FEF425DF5}"/>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14EE4837-BE60-C190-49C5-62C4292B3A4D}"/>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8" name="picture placeholder">
            <a:extLst>
              <a:ext uri="{FF2B5EF4-FFF2-40B4-BE49-F238E27FC236}">
                <a16:creationId xmlns:a16="http://schemas.microsoft.com/office/drawing/2014/main" id="{D98D9F98-C242-1C1A-8B7C-0959E559D3A3}"/>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B3B3B3"/>
                </a:solidFill>
              </a:defRPr>
            </a:lvl1pPr>
            <a:lvl2pPr marL="0" indent="0" algn="r">
              <a:buNone/>
              <a:defRPr sz="800" b="0">
                <a:solidFill>
                  <a:srgbClr val="B3B3B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2" name="entity name placeholder">
            <a:extLst>
              <a:ext uri="{FF2B5EF4-FFF2-40B4-BE49-F238E27FC236}">
                <a16:creationId xmlns:a16="http://schemas.microsoft.com/office/drawing/2014/main" id="{4831055C-AA45-A9FF-2845-0FCBA76D6C74}"/>
              </a:ext>
            </a:extLst>
          </p:cNvPr>
          <p:cNvSpPr>
            <a:spLocks noGrp="1" noRot="1" noMove="1" noResize="1" noEditPoints="1" noAdjustHandles="1" noChangeArrowheads="1" noChangeShapeType="1"/>
          </p:cNvSpPr>
          <p:nvPr>
            <p:ph type="body" sz="quarter" idx="13" hasCustomPrompt="1"/>
          </p:nvPr>
        </p:nvSpPr>
        <p:spPr>
          <a:xfrm>
            <a:off x="6275159"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14" name="author placeholder">
            <a:extLst>
              <a:ext uri="{FF2B5EF4-FFF2-40B4-BE49-F238E27FC236}">
                <a16:creationId xmlns:a16="http://schemas.microsoft.com/office/drawing/2014/main" id="{1796498B-91FE-301D-204C-4937B55C96BE}"/>
              </a:ext>
            </a:extLst>
          </p:cNvPr>
          <p:cNvSpPr>
            <a:spLocks noGrp="1" noRot="1" noMove="1" noResize="1" noEditPoints="1" noAdjustHandles="1" noChangeArrowheads="1" noChangeShapeType="1"/>
          </p:cNvSpPr>
          <p:nvPr>
            <p:ph type="body" sz="quarter" idx="11" hasCustomPrompt="1"/>
          </p:nvPr>
        </p:nvSpPr>
        <p:spPr>
          <a:xfrm>
            <a:off x="6275159" y="5913894"/>
            <a:ext cx="5432400" cy="215444"/>
          </a:xfrm>
          <a:prstGeom prst="rect">
            <a:avLst/>
          </a:prstGeom>
        </p:spPr>
        <p:txBody>
          <a:bodyPr wrap="square" anchor="b" anchorCtr="0">
            <a:spAutoFit/>
          </a:bodyPr>
          <a:lstStyle>
            <a:lvl1pPr marL="0" indent="0" algn="r">
              <a:spcAft>
                <a:spcPts val="600"/>
              </a:spcAft>
              <a:buFont typeface="Arial" panose="020B0604020202020204" pitchFamily="34" charset="0"/>
              <a:buNone/>
              <a:defRPr sz="1400" b="0">
                <a:solidFill>
                  <a:schemeClr val="tx2"/>
                </a:solidFill>
              </a:defRPr>
            </a:lvl1pPr>
            <a:lvl2pPr marL="0" indent="0" algn="r">
              <a:buNone/>
              <a:defRPr sz="1400" b="0">
                <a:solidFill>
                  <a:schemeClr val="tx2"/>
                </a:solidFill>
              </a:defRPr>
            </a:lvl2pPr>
            <a:lvl3pPr marL="0" indent="0" algn="r">
              <a:buNone/>
              <a:defRPr sz="1400" b="0">
                <a:solidFill>
                  <a:schemeClr val="tx2"/>
                </a:solidFill>
              </a:defRPr>
            </a:lvl3pPr>
            <a:lvl4pPr marL="0" indent="0" algn="r">
              <a:buNone/>
              <a:defRPr sz="1400" b="0">
                <a:solidFill>
                  <a:schemeClr val="tx2"/>
                </a:solidFill>
              </a:defRPr>
            </a:lvl4pPr>
            <a:lvl5pPr marL="0" indent="0" algn="r">
              <a:buNone/>
              <a:defRPr sz="1400" b="0">
                <a:solidFill>
                  <a:schemeClr val="tx2"/>
                </a:solidFill>
              </a:defRPr>
            </a:lvl5pPr>
            <a:lvl6pPr marL="0" indent="0" algn="r">
              <a:buFont typeface="Arial" panose="020B0604020202020204" pitchFamily="34" charset="0"/>
              <a:buNone/>
              <a:defRPr sz="1400" b="0">
                <a:solidFill>
                  <a:schemeClr val="tx2"/>
                </a:solidFill>
              </a:defRPr>
            </a:lvl6pPr>
            <a:lvl7pPr marL="0" indent="0" algn="r">
              <a:buFont typeface="Arial" panose="020B0604020202020204" pitchFamily="34" charset="0"/>
              <a:buNone/>
              <a:defRPr sz="1400" b="0">
                <a:solidFill>
                  <a:schemeClr val="tx2"/>
                </a:solidFill>
              </a:defRPr>
            </a:lvl7pPr>
            <a:lvl8pPr marL="0" indent="0" algn="r">
              <a:buFont typeface="Arial" panose="020B0604020202020204" pitchFamily="34" charset="0"/>
              <a:buNone/>
              <a:defRPr sz="1400" b="0">
                <a:solidFill>
                  <a:schemeClr val="tx2"/>
                </a:solidFill>
              </a:defRPr>
            </a:lvl8pPr>
            <a:lvl9pPr marL="0" indent="0" algn="r">
              <a:buFont typeface="Arial" panose="020B0604020202020204" pitchFamily="34" charset="0"/>
              <a:buNone/>
              <a:defRPr sz="1400" b="0">
                <a:solidFill>
                  <a:schemeClr val="tx2"/>
                </a:solidFill>
              </a:defRPr>
            </a:lvl9pPr>
          </a:lstStyle>
          <a:p>
            <a:pPr lvl="0"/>
            <a:r>
              <a:rPr lang="en-US"/>
              <a:t>Author</a:t>
            </a:r>
          </a:p>
        </p:txBody>
      </p:sp>
      <p:sp>
        <p:nvSpPr>
          <p:cNvPr id="21" name="subtitle placeholder">
            <a:extLst>
              <a:ext uri="{FF2B5EF4-FFF2-40B4-BE49-F238E27FC236}">
                <a16:creationId xmlns:a16="http://schemas.microsoft.com/office/drawing/2014/main" id="{013B38FC-7284-4EC3-F61D-FB327F60EB3F}"/>
              </a:ext>
            </a:extLst>
          </p:cNvPr>
          <p:cNvSpPr>
            <a:spLocks noGrp="1" noRot="1" noMove="1" noResize="1" noEditPoints="1" noAdjustHandles="1" noChangeArrowheads="1" noChangeShapeType="1"/>
          </p:cNvSpPr>
          <p:nvPr>
            <p:ph type="subTitle" idx="1"/>
          </p:nvPr>
        </p:nvSpPr>
        <p:spPr>
          <a:xfrm>
            <a:off x="6275159" y="3877237"/>
            <a:ext cx="5432400" cy="431057"/>
          </a:xfrm>
          <a:prstGeom prst="rect">
            <a:avLst/>
          </a:prstGeom>
        </p:spPr>
        <p:txBody>
          <a:bodyPr wrap="square" tIns="180000">
            <a:spAutoFit/>
          </a:bodyPr>
          <a:lstStyle>
            <a:lvl1pPr marL="0" indent="0" algn="r">
              <a:lnSpc>
                <a:spcPct val="90000"/>
              </a:lnSpc>
              <a:buFont typeface="Arial" panose="020B0604020202020204" pitchFamily="34" charset="0"/>
              <a:buNone/>
              <a:defRPr sz="1800" b="0">
                <a:solidFill>
                  <a:schemeClr val="tx2"/>
                </a:solidFill>
              </a:defRPr>
            </a:lvl1pPr>
            <a:lvl2pPr marL="0" indent="0" algn="r">
              <a:buFont typeface="Arial" panose="020B0604020202020204" pitchFamily="34" charset="0"/>
              <a:buNone/>
              <a:defRPr sz="1800" b="0">
                <a:solidFill>
                  <a:schemeClr val="tx2"/>
                </a:solidFill>
              </a:defRPr>
            </a:lvl2pPr>
            <a:lvl3pPr marL="0" indent="0" algn="r">
              <a:buFont typeface="Arial" panose="020B0604020202020204" pitchFamily="34" charset="0"/>
              <a:buNone/>
              <a:defRPr sz="1800" b="0">
                <a:solidFill>
                  <a:schemeClr val="tx2"/>
                </a:solidFill>
              </a:defRPr>
            </a:lvl3pPr>
            <a:lvl4pPr marL="0" indent="0" algn="r">
              <a:buFont typeface="Arial" panose="020B0604020202020204" pitchFamily="34" charset="0"/>
              <a:buNone/>
              <a:defRPr sz="1800" b="0">
                <a:solidFill>
                  <a:schemeClr val="tx2"/>
                </a:solidFill>
              </a:defRPr>
            </a:lvl4pPr>
            <a:lvl5pPr marL="0" indent="0" algn="r">
              <a:buFont typeface="Arial" panose="020B0604020202020204" pitchFamily="34" charset="0"/>
              <a:buNone/>
              <a:defRPr sz="1800" b="0">
                <a:solidFill>
                  <a:schemeClr val="tx2"/>
                </a:solidFill>
              </a:defRPr>
            </a:lvl5pPr>
            <a:lvl6pPr marL="0" indent="0" algn="r">
              <a:buFont typeface="Arial" panose="020B0604020202020204" pitchFamily="34" charset="0"/>
              <a:buNone/>
              <a:defRPr sz="1800" b="0">
                <a:solidFill>
                  <a:schemeClr val="tx2"/>
                </a:solidFill>
              </a:defRPr>
            </a:lvl6pPr>
            <a:lvl7pPr marL="0" indent="0" algn="r">
              <a:buFont typeface="Arial" panose="020B0604020202020204" pitchFamily="34" charset="0"/>
              <a:buNone/>
              <a:defRPr sz="1800" b="0">
                <a:solidFill>
                  <a:schemeClr val="tx2"/>
                </a:solidFill>
              </a:defRPr>
            </a:lvl7pPr>
            <a:lvl8pPr marL="0" indent="0" algn="r">
              <a:buFont typeface="Arial" panose="020B0604020202020204" pitchFamily="34" charset="0"/>
              <a:buNone/>
              <a:defRPr sz="1800" b="0">
                <a:solidFill>
                  <a:schemeClr val="tx2"/>
                </a:solidFill>
              </a:defRPr>
            </a:lvl8pPr>
            <a:lvl9pPr marL="0" indent="0" algn="r">
              <a:buFont typeface="Arial" panose="020B0604020202020204" pitchFamily="34" charset="0"/>
              <a:buNone/>
              <a:defRPr sz="1800" b="0">
                <a:solidFill>
                  <a:schemeClr val="tx2"/>
                </a:solidFill>
              </a:defRPr>
            </a:lvl9pPr>
          </a:lstStyle>
          <a:p>
            <a:pPr lvl="0"/>
            <a:endParaRPr lang="en-US"/>
          </a:p>
        </p:txBody>
      </p:sp>
      <p:sp>
        <p:nvSpPr>
          <p:cNvPr id="22" name="title placeholder">
            <a:extLst>
              <a:ext uri="{FF2B5EF4-FFF2-40B4-BE49-F238E27FC236}">
                <a16:creationId xmlns:a16="http://schemas.microsoft.com/office/drawing/2014/main" id="{79EB1F47-0150-4AA9-1B28-ED3769FBE132}"/>
              </a:ext>
            </a:extLst>
          </p:cNvPr>
          <p:cNvSpPr>
            <a:spLocks noGrp="1" noRot="1" noMove="1" noResize="1" noEditPoints="1" noAdjustHandles="1" noChangeArrowheads="1" noChangeShapeType="1"/>
          </p:cNvSpPr>
          <p:nvPr>
            <p:ph type="title"/>
          </p:nvPr>
        </p:nvSpPr>
        <p:spPr>
          <a:xfrm>
            <a:off x="6275159" y="2892353"/>
            <a:ext cx="5432400" cy="984885"/>
          </a:xfrm>
          <a:prstGeom prst="rect">
            <a:avLst/>
          </a:prstGeom>
        </p:spPr>
        <p:txBody>
          <a:bodyPr wrap="square" anchor="b">
            <a:noAutofit/>
          </a:bodyPr>
          <a:lstStyle>
            <a:lvl1pPr algn="r">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48872021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dex 5 items (blocks)">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INDEX 5 ITEMS (BLOCKS)</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4AB292F9-106C-97A3-8A56-469FEAA1206D}"/>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4" name="text placeholder_05">
            <a:extLst>
              <a:ext uri="{FF2B5EF4-FFF2-40B4-BE49-F238E27FC236}">
                <a16:creationId xmlns:a16="http://schemas.microsoft.com/office/drawing/2014/main" id="{0CBF589C-1F1F-162E-A0EE-ACA720404E9D}"/>
              </a:ext>
            </a:extLst>
          </p:cNvPr>
          <p:cNvSpPr>
            <a:spLocks noGrp="1" noRot="1" noMove="1" noResize="1" noEditPoints="1" noAdjustHandles="1" noChangeArrowheads="1" noChangeShapeType="1"/>
          </p:cNvSpPr>
          <p:nvPr>
            <p:ph type="body" sz="quarter" idx="46" hasCustomPrompt="1"/>
          </p:nvPr>
        </p:nvSpPr>
        <p:spPr>
          <a:xfrm>
            <a:off x="8205930" y="3540937"/>
            <a:ext cx="3501023" cy="2588400"/>
          </a:xfrm>
          <a:solidFill>
            <a:srgbClr val="EEF0F2"/>
          </a:solidFill>
        </p:spPr>
        <p:txBody>
          <a:bodyPr lIns="360000" tIns="360000" rIns="360000" bIns="360000" anchor="b" anchorCtr="0"/>
          <a:lstStyle>
            <a:lvl1pPr>
              <a:defRPr sz="1800" b="0">
                <a:solidFill>
                  <a:schemeClr val="tx2"/>
                </a:solidFill>
              </a:defRPr>
            </a:lvl1pPr>
            <a:lvl2pPr marL="0" indent="0" algn="l">
              <a:buNone/>
              <a:defRPr sz="1800" b="1">
                <a:solidFill>
                  <a:schemeClr val="accent1"/>
                </a:solidFill>
              </a:defRPr>
            </a:lvl2pPr>
            <a:lvl3pPr marL="0" indent="0" algn="l">
              <a:buNone/>
              <a:defRPr sz="1800" b="0">
                <a:solidFill>
                  <a:schemeClr val="accent1"/>
                </a:solidFill>
              </a:defRPr>
            </a:lvl3pPr>
            <a:lvl4pPr marL="0" indent="0" algn="l">
              <a:buNone/>
              <a:defRPr sz="1800" b="1">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r>
              <a:rPr lang="en-US"/>
              <a:t>Chapter title #5</a:t>
            </a:r>
          </a:p>
        </p:txBody>
      </p:sp>
      <p:sp>
        <p:nvSpPr>
          <p:cNvPr id="31" name="text placeholder_04">
            <a:extLst>
              <a:ext uri="{FF2B5EF4-FFF2-40B4-BE49-F238E27FC236}">
                <a16:creationId xmlns:a16="http://schemas.microsoft.com/office/drawing/2014/main" id="{0C4F41DF-435C-CED9-EF38-746A81139EDF}"/>
              </a:ext>
            </a:extLst>
          </p:cNvPr>
          <p:cNvSpPr>
            <a:spLocks noGrp="1" noRot="1" noMove="1" noResize="1" noEditPoints="1" noAdjustHandles="1" noChangeArrowheads="1" noChangeShapeType="1"/>
          </p:cNvSpPr>
          <p:nvPr>
            <p:ph type="body" sz="quarter" idx="45" hasCustomPrompt="1"/>
          </p:nvPr>
        </p:nvSpPr>
        <p:spPr>
          <a:xfrm>
            <a:off x="4350077" y="3540937"/>
            <a:ext cx="3501023" cy="2588400"/>
          </a:xfrm>
          <a:solidFill>
            <a:srgbClr val="EEF0F2"/>
          </a:solidFill>
        </p:spPr>
        <p:txBody>
          <a:bodyPr lIns="360000" tIns="360000" rIns="360000" bIns="360000" anchor="b" anchorCtr="0"/>
          <a:lstStyle>
            <a:lvl1pPr>
              <a:defRPr sz="1800" b="0">
                <a:solidFill>
                  <a:schemeClr val="tx2"/>
                </a:solidFill>
              </a:defRPr>
            </a:lvl1pPr>
            <a:lvl2pPr marL="0" indent="0" algn="l">
              <a:buNone/>
              <a:defRPr sz="1800" b="1">
                <a:solidFill>
                  <a:schemeClr val="accent1"/>
                </a:solidFill>
              </a:defRPr>
            </a:lvl2pPr>
            <a:lvl3pPr marL="0" indent="0" algn="l">
              <a:buNone/>
              <a:defRPr sz="1800" b="0">
                <a:solidFill>
                  <a:schemeClr val="accent1"/>
                </a:solidFill>
              </a:defRPr>
            </a:lvl3pPr>
            <a:lvl4pPr marL="0" indent="0" algn="l">
              <a:buNone/>
              <a:defRPr sz="1800" b="1">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r>
              <a:rPr lang="en-US"/>
              <a:t>Chapter title #4</a:t>
            </a:r>
          </a:p>
        </p:txBody>
      </p:sp>
      <p:sp>
        <p:nvSpPr>
          <p:cNvPr id="30" name="text placeholder_03">
            <a:extLst>
              <a:ext uri="{FF2B5EF4-FFF2-40B4-BE49-F238E27FC236}">
                <a16:creationId xmlns:a16="http://schemas.microsoft.com/office/drawing/2014/main" id="{77CB4D13-449A-A731-78B5-3098AB2DD531}"/>
              </a:ext>
            </a:extLst>
          </p:cNvPr>
          <p:cNvSpPr>
            <a:spLocks noGrp="1" noRot="1" noMove="1" noResize="1" noEditPoints="1" noAdjustHandles="1" noChangeArrowheads="1" noChangeShapeType="1"/>
          </p:cNvSpPr>
          <p:nvPr>
            <p:ph type="body" sz="quarter" idx="44" hasCustomPrompt="1"/>
          </p:nvPr>
        </p:nvSpPr>
        <p:spPr>
          <a:xfrm>
            <a:off x="490444" y="3540937"/>
            <a:ext cx="3501023" cy="2588400"/>
          </a:xfrm>
          <a:solidFill>
            <a:srgbClr val="EEF0F2"/>
          </a:solidFill>
        </p:spPr>
        <p:txBody>
          <a:bodyPr lIns="360000" tIns="360000" rIns="360000" bIns="360000" anchor="b" anchorCtr="0"/>
          <a:lstStyle>
            <a:lvl1pPr>
              <a:defRPr sz="1800">
                <a:solidFill>
                  <a:schemeClr val="tx2"/>
                </a:solidFill>
              </a:defRPr>
            </a:lvl1pPr>
            <a:lvl2pPr marL="0" indent="0" algn="l">
              <a:buNone/>
              <a:defRPr sz="1800" b="1">
                <a:solidFill>
                  <a:schemeClr val="accent1"/>
                </a:solidFill>
              </a:defRPr>
            </a:lvl2pPr>
            <a:lvl3pPr marL="0" indent="0" algn="l">
              <a:buNone/>
              <a:defRPr sz="1800" b="0">
                <a:solidFill>
                  <a:schemeClr val="accent1"/>
                </a:solidFill>
              </a:defRPr>
            </a:lvl3pPr>
            <a:lvl4pPr marL="0" indent="0" algn="l">
              <a:buNone/>
              <a:defRPr sz="1800" b="1">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a:solidFill>
                  <a:schemeClr val="tx2"/>
                </a:solidFill>
              </a:defRPr>
            </a:lvl7pPr>
            <a:lvl8pPr marL="0" indent="0" algn="l">
              <a:buFont typeface="Arial" panose="020B0604020202020204" pitchFamily="34" charset="0"/>
              <a:buNone/>
              <a:defRPr sz="1800">
                <a:solidFill>
                  <a:schemeClr val="tx2"/>
                </a:solidFill>
              </a:defRPr>
            </a:lvl8pPr>
            <a:lvl9pPr marL="0" indent="0" algn="l">
              <a:buFont typeface="Arial" panose="020B0604020202020204" pitchFamily="34" charset="0"/>
              <a:buNone/>
              <a:defRPr sz="1800">
                <a:solidFill>
                  <a:schemeClr val="tx2"/>
                </a:solidFill>
              </a:defRPr>
            </a:lvl9pPr>
          </a:lstStyle>
          <a:p>
            <a:pPr lvl="0"/>
            <a:r>
              <a:rPr lang="en-US"/>
              <a:t>Chapter title #3</a:t>
            </a:r>
          </a:p>
        </p:txBody>
      </p:sp>
      <p:sp>
        <p:nvSpPr>
          <p:cNvPr id="29" name="text placeholder_02">
            <a:extLst>
              <a:ext uri="{FF2B5EF4-FFF2-40B4-BE49-F238E27FC236}">
                <a16:creationId xmlns:a16="http://schemas.microsoft.com/office/drawing/2014/main" id="{448DA78B-7A58-2120-DF20-1B13EF89F793}"/>
              </a:ext>
            </a:extLst>
          </p:cNvPr>
          <p:cNvSpPr>
            <a:spLocks noGrp="1" noRot="1" noMove="1" noResize="1" noEditPoints="1" noAdjustHandles="1" noChangeArrowheads="1" noChangeShapeType="1"/>
          </p:cNvSpPr>
          <p:nvPr>
            <p:ph type="body" sz="quarter" idx="43" hasCustomPrompt="1"/>
          </p:nvPr>
        </p:nvSpPr>
        <p:spPr>
          <a:xfrm>
            <a:off x="8208673" y="593725"/>
            <a:ext cx="3501023" cy="2588400"/>
          </a:xfrm>
          <a:solidFill>
            <a:srgbClr val="EEF0F2"/>
          </a:solidFill>
        </p:spPr>
        <p:txBody>
          <a:bodyPr lIns="360000" tIns="360000" rIns="360000" bIns="360000" anchor="b" anchorCtr="0"/>
          <a:lstStyle>
            <a:lvl1pPr>
              <a:defRPr sz="1800" b="0">
                <a:solidFill>
                  <a:schemeClr val="tx2"/>
                </a:solidFill>
              </a:defRPr>
            </a:lvl1pPr>
            <a:lvl2pPr marL="0" indent="0" algn="l">
              <a:buNone/>
              <a:defRPr sz="1800" b="1">
                <a:solidFill>
                  <a:schemeClr val="accent1"/>
                </a:solidFill>
              </a:defRPr>
            </a:lvl2pPr>
            <a:lvl3pPr marL="0" indent="0" algn="l">
              <a:buNone/>
              <a:defRPr sz="1800" b="0">
                <a:solidFill>
                  <a:schemeClr val="accent1"/>
                </a:solidFill>
              </a:defRPr>
            </a:lvl3pPr>
            <a:lvl4pPr marL="0" indent="0" algn="l">
              <a:buNone/>
              <a:defRPr sz="1800" b="1">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r>
              <a:rPr lang="en-US"/>
              <a:t>Chapter title #2</a:t>
            </a:r>
          </a:p>
        </p:txBody>
      </p:sp>
      <p:sp>
        <p:nvSpPr>
          <p:cNvPr id="8" name="text placeholder_01">
            <a:extLst>
              <a:ext uri="{FF2B5EF4-FFF2-40B4-BE49-F238E27FC236}">
                <a16:creationId xmlns:a16="http://schemas.microsoft.com/office/drawing/2014/main" id="{7939DA6D-9B66-9DA3-CA19-ED4469BB9865}"/>
              </a:ext>
            </a:extLst>
          </p:cNvPr>
          <p:cNvSpPr>
            <a:spLocks noGrp="1" noRot="1" noMove="1" noResize="1" noEditPoints="1" noAdjustHandles="1" noChangeArrowheads="1" noChangeShapeType="1"/>
          </p:cNvSpPr>
          <p:nvPr>
            <p:ph type="body" sz="quarter" idx="14" hasCustomPrompt="1"/>
          </p:nvPr>
        </p:nvSpPr>
        <p:spPr>
          <a:xfrm>
            <a:off x="4349040" y="593725"/>
            <a:ext cx="3501023" cy="2588400"/>
          </a:xfrm>
          <a:solidFill>
            <a:srgbClr val="EEF0F2"/>
          </a:solidFill>
        </p:spPr>
        <p:txBody>
          <a:bodyPr lIns="360000" tIns="360000" rIns="360000" bIns="360000" anchor="b" anchorCtr="0"/>
          <a:lstStyle>
            <a:lvl1pPr>
              <a:defRPr sz="1800">
                <a:solidFill>
                  <a:schemeClr val="tx2"/>
                </a:solidFill>
              </a:defRPr>
            </a:lvl1pPr>
            <a:lvl2pPr marL="0" indent="0" algn="l">
              <a:buNone/>
              <a:defRPr sz="1800" b="1">
                <a:solidFill>
                  <a:schemeClr val="accent1"/>
                </a:solidFill>
              </a:defRPr>
            </a:lvl2pPr>
            <a:lvl3pPr marL="0" indent="0" algn="l">
              <a:buNone/>
              <a:defRPr sz="1800" b="0">
                <a:solidFill>
                  <a:schemeClr val="accent1"/>
                </a:solidFill>
              </a:defRPr>
            </a:lvl3pPr>
            <a:lvl4pPr marL="0" indent="0" algn="l">
              <a:buNone/>
              <a:defRPr sz="1800" b="1">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r>
              <a:rPr lang="en-US"/>
              <a:t>Chapter title #1</a:t>
            </a:r>
          </a:p>
        </p:txBody>
      </p:sp>
      <p:sp>
        <p:nvSpPr>
          <p:cNvPr id="26" name="circle placeholder_05">
            <a:extLst>
              <a:ext uri="{FF2B5EF4-FFF2-40B4-BE49-F238E27FC236}">
                <a16:creationId xmlns:a16="http://schemas.microsoft.com/office/drawing/2014/main" id="{12447588-E2FA-8B67-F73D-BF7407DD54F1}"/>
              </a:ext>
            </a:extLst>
          </p:cNvPr>
          <p:cNvSpPr>
            <a:spLocks noGrp="1" noRot="1" noChangeAspect="1" noMove="1" noResize="1" noEditPoints="1" noAdjustHandles="1" noChangeArrowheads="1" noChangeShapeType="1"/>
          </p:cNvSpPr>
          <p:nvPr>
            <p:ph type="body" sz="quarter" idx="41"/>
          </p:nvPr>
        </p:nvSpPr>
        <p:spPr>
          <a:xfrm>
            <a:off x="8564541" y="3901213"/>
            <a:ext cx="1008525" cy="1008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3" name="circle placeholder_04">
            <a:extLst>
              <a:ext uri="{FF2B5EF4-FFF2-40B4-BE49-F238E27FC236}">
                <a16:creationId xmlns:a16="http://schemas.microsoft.com/office/drawing/2014/main" id="{D78D1C58-05BA-3075-8606-171142D294EC}"/>
              </a:ext>
            </a:extLst>
          </p:cNvPr>
          <p:cNvSpPr>
            <a:spLocks noGrp="1" noRot="1" noChangeAspect="1" noMove="1" noResize="1" noEditPoints="1" noAdjustHandles="1" noChangeArrowheads="1" noChangeShapeType="1"/>
          </p:cNvSpPr>
          <p:nvPr>
            <p:ph type="body" sz="quarter" idx="38"/>
          </p:nvPr>
        </p:nvSpPr>
        <p:spPr>
          <a:xfrm>
            <a:off x="4704908" y="3901213"/>
            <a:ext cx="1008525" cy="1008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20" name="circle placeholder_03">
            <a:extLst>
              <a:ext uri="{FF2B5EF4-FFF2-40B4-BE49-F238E27FC236}">
                <a16:creationId xmlns:a16="http://schemas.microsoft.com/office/drawing/2014/main" id="{0DE867F3-1DCE-9DC0-9D7C-D55C332EBB7B}"/>
              </a:ext>
            </a:extLst>
          </p:cNvPr>
          <p:cNvSpPr>
            <a:spLocks noGrp="1" noRot="1" noChangeAspect="1" noMove="1" noResize="1" noEditPoints="1" noAdjustHandles="1" noChangeArrowheads="1" noChangeShapeType="1"/>
          </p:cNvSpPr>
          <p:nvPr>
            <p:ph type="body" sz="quarter" idx="35"/>
          </p:nvPr>
        </p:nvSpPr>
        <p:spPr>
          <a:xfrm>
            <a:off x="843886" y="3901213"/>
            <a:ext cx="1008525" cy="1008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17" name="circle placeholder_02">
            <a:extLst>
              <a:ext uri="{FF2B5EF4-FFF2-40B4-BE49-F238E27FC236}">
                <a16:creationId xmlns:a16="http://schemas.microsoft.com/office/drawing/2014/main" id="{59862593-ED44-54C9-38E1-6A3ACE48B4B4}"/>
              </a:ext>
            </a:extLst>
          </p:cNvPr>
          <p:cNvSpPr>
            <a:spLocks noGrp="1" noRot="1" noChangeAspect="1" noMove="1" noResize="1" noEditPoints="1" noAdjustHandles="1" noChangeArrowheads="1" noChangeShapeType="1"/>
          </p:cNvSpPr>
          <p:nvPr>
            <p:ph type="body" sz="quarter" idx="32"/>
          </p:nvPr>
        </p:nvSpPr>
        <p:spPr>
          <a:xfrm>
            <a:off x="8568673" y="954000"/>
            <a:ext cx="1008525" cy="1008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14" name="circle placeholder_01">
            <a:extLst>
              <a:ext uri="{FF2B5EF4-FFF2-40B4-BE49-F238E27FC236}">
                <a16:creationId xmlns:a16="http://schemas.microsoft.com/office/drawing/2014/main" id="{B87856A1-CE70-B131-7F63-07427F7919E7}"/>
              </a:ext>
            </a:extLst>
          </p:cNvPr>
          <p:cNvSpPr>
            <a:spLocks noGrp="1" noRot="1" noChangeAspect="1" noMove="1" noResize="1" noEditPoints="1" noAdjustHandles="1" noChangeArrowheads="1" noChangeShapeType="1"/>
          </p:cNvSpPr>
          <p:nvPr>
            <p:ph type="body" sz="quarter" idx="30"/>
          </p:nvPr>
        </p:nvSpPr>
        <p:spPr>
          <a:xfrm>
            <a:off x="4707651" y="954000"/>
            <a:ext cx="1008525" cy="1008000"/>
          </a:xfrm>
          <a:custGeom>
            <a:avLst/>
            <a:gdLst>
              <a:gd name="connsiteX0" fmla="*/ 468000 w 936000"/>
              <a:gd name="connsiteY0" fmla="*/ 0 h 936000"/>
              <a:gd name="connsiteX1" fmla="*/ 936000 w 936000"/>
              <a:gd name="connsiteY1" fmla="*/ 468000 h 936000"/>
              <a:gd name="connsiteX2" fmla="*/ 468000 w 936000"/>
              <a:gd name="connsiteY2" fmla="*/ 936000 h 936000"/>
              <a:gd name="connsiteX3" fmla="*/ 0 w 936000"/>
              <a:gd name="connsiteY3" fmla="*/ 468000 h 936000"/>
              <a:gd name="connsiteX4" fmla="*/ 468000 w 936000"/>
              <a:gd name="connsiteY4" fmla="*/ 0 h 9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000" h="936000">
                <a:moveTo>
                  <a:pt x="468000" y="0"/>
                </a:moveTo>
                <a:cubicBezTo>
                  <a:pt x="726469" y="0"/>
                  <a:pt x="936000" y="209531"/>
                  <a:pt x="936000" y="468000"/>
                </a:cubicBezTo>
                <a:cubicBezTo>
                  <a:pt x="936000" y="726469"/>
                  <a:pt x="726469" y="936000"/>
                  <a:pt x="468000" y="936000"/>
                </a:cubicBezTo>
                <a:cubicBezTo>
                  <a:pt x="209531" y="936000"/>
                  <a:pt x="0" y="726469"/>
                  <a:pt x="0" y="468000"/>
                </a:cubicBezTo>
                <a:cubicBezTo>
                  <a:pt x="0" y="209531"/>
                  <a:pt x="209531" y="0"/>
                  <a:pt x="468000" y="0"/>
                </a:cubicBezTo>
                <a:close/>
              </a:path>
            </a:pathLst>
          </a:custGeom>
          <a:noFill/>
          <a:ln w="19050">
            <a:solidFill>
              <a:schemeClr val="accent1"/>
            </a:solidFill>
          </a:ln>
        </p:spPr>
        <p:txBody>
          <a:bodyPr wrap="square">
            <a:noAutofit/>
          </a:bodyPr>
          <a:lstStyle>
            <a:lvl1pPr algn="ctr">
              <a:defRPr sz="800">
                <a:noFill/>
              </a:defRPr>
            </a:lvl1pPr>
          </a:lstStyle>
          <a:p>
            <a:pPr lvl="0"/>
            <a:endParaRPr lang="nl-NL"/>
          </a:p>
        </p:txBody>
      </p:sp>
      <p:sp>
        <p:nvSpPr>
          <p:cNvPr id="3" name="icon placeholder_05">
            <a:extLst>
              <a:ext uri="{FF2B5EF4-FFF2-40B4-BE49-F238E27FC236}">
                <a16:creationId xmlns:a16="http://schemas.microsoft.com/office/drawing/2014/main" id="{8DCACE26-362E-83A1-E07B-08065876A447}"/>
              </a:ext>
            </a:extLst>
          </p:cNvPr>
          <p:cNvSpPr>
            <a:spLocks noGrp="1" noRot="1" noChangeAspect="1" noMove="1" noResize="1" noEditPoints="1" noAdjustHandles="1" noChangeArrowheads="1" noChangeShapeType="1"/>
          </p:cNvSpPr>
          <p:nvPr>
            <p:ph type="pic" sz="quarter" idx="47" hasCustomPrompt="1"/>
          </p:nvPr>
        </p:nvSpPr>
        <p:spPr>
          <a:xfrm>
            <a:off x="8672597" y="4009213"/>
            <a:ext cx="792413" cy="792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5" name="icon placeholder_04">
            <a:extLst>
              <a:ext uri="{FF2B5EF4-FFF2-40B4-BE49-F238E27FC236}">
                <a16:creationId xmlns:a16="http://schemas.microsoft.com/office/drawing/2014/main" id="{F2A5B24F-5C57-5C7F-850B-CB901FD22792}"/>
              </a:ext>
            </a:extLst>
          </p:cNvPr>
          <p:cNvSpPr>
            <a:spLocks noGrp="1" noRot="1" noChangeAspect="1" noMove="1" noResize="1" noEditPoints="1" noAdjustHandles="1" noChangeArrowheads="1" noChangeShapeType="1"/>
          </p:cNvSpPr>
          <p:nvPr>
            <p:ph type="pic" sz="quarter" idx="48" hasCustomPrompt="1"/>
          </p:nvPr>
        </p:nvSpPr>
        <p:spPr>
          <a:xfrm>
            <a:off x="4812964" y="4009213"/>
            <a:ext cx="792413" cy="792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7" name="icon placeholder_03">
            <a:extLst>
              <a:ext uri="{FF2B5EF4-FFF2-40B4-BE49-F238E27FC236}">
                <a16:creationId xmlns:a16="http://schemas.microsoft.com/office/drawing/2014/main" id="{3DE32F03-6AE5-4E7A-0524-1283C1E4B350}"/>
              </a:ext>
            </a:extLst>
          </p:cNvPr>
          <p:cNvSpPr>
            <a:spLocks noGrp="1" noRot="1" noChangeAspect="1" noMove="1" noResize="1" noEditPoints="1" noAdjustHandles="1" noChangeArrowheads="1" noChangeShapeType="1"/>
          </p:cNvSpPr>
          <p:nvPr>
            <p:ph type="pic" sz="quarter" idx="49" hasCustomPrompt="1"/>
          </p:nvPr>
        </p:nvSpPr>
        <p:spPr>
          <a:xfrm>
            <a:off x="951942" y="4009213"/>
            <a:ext cx="792413" cy="792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9" name="icon placeholder_02">
            <a:extLst>
              <a:ext uri="{FF2B5EF4-FFF2-40B4-BE49-F238E27FC236}">
                <a16:creationId xmlns:a16="http://schemas.microsoft.com/office/drawing/2014/main" id="{DD54E218-A1BE-A9AC-65D4-2524F04B0352}"/>
              </a:ext>
            </a:extLst>
          </p:cNvPr>
          <p:cNvSpPr>
            <a:spLocks noGrp="1" noRot="1" noChangeAspect="1" noMove="1" noResize="1" noEditPoints="1" noAdjustHandles="1" noChangeArrowheads="1" noChangeShapeType="1"/>
          </p:cNvSpPr>
          <p:nvPr>
            <p:ph type="pic" sz="quarter" idx="50" hasCustomPrompt="1"/>
          </p:nvPr>
        </p:nvSpPr>
        <p:spPr>
          <a:xfrm>
            <a:off x="8676729" y="1062000"/>
            <a:ext cx="792413" cy="792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10" name="icon placeholder_01">
            <a:extLst>
              <a:ext uri="{FF2B5EF4-FFF2-40B4-BE49-F238E27FC236}">
                <a16:creationId xmlns:a16="http://schemas.microsoft.com/office/drawing/2014/main" id="{1C22622A-BEB9-79C7-8A19-405439BE17B8}"/>
              </a:ext>
            </a:extLst>
          </p:cNvPr>
          <p:cNvSpPr>
            <a:spLocks noGrp="1" noRot="1" noChangeAspect="1" noMove="1" noResize="1" noEditPoints="1" noAdjustHandles="1" noChangeArrowheads="1" noChangeShapeType="1"/>
          </p:cNvSpPr>
          <p:nvPr>
            <p:ph type="pic" sz="quarter" idx="40" hasCustomPrompt="1"/>
          </p:nvPr>
        </p:nvSpPr>
        <p:spPr>
          <a:xfrm>
            <a:off x="4815707" y="1062000"/>
            <a:ext cx="792413" cy="792000"/>
          </a:xfrm>
          <a:prstGeom prst="ellipse">
            <a:avLst/>
          </a:prstGeom>
          <a:noFill/>
          <a:ln w="36000">
            <a:noFill/>
          </a:ln>
        </p:spPr>
        <p:txBody>
          <a:bodyPr anchor="ctr"/>
          <a:lstStyle>
            <a:lvl1pPr algn="ctr">
              <a:defRPr sz="800">
                <a:solidFill>
                  <a:srgbClr val="ADADAD"/>
                </a:solidFill>
              </a:defRPr>
            </a:lvl1pPr>
          </a:lstStyle>
          <a:p>
            <a:r>
              <a:rPr lang="en-US"/>
              <a:t>ADD ICON</a:t>
            </a:r>
            <a:endParaRPr lang="en-GB"/>
          </a:p>
        </p:txBody>
      </p:sp>
      <p:sp>
        <p:nvSpPr>
          <p:cNvPr id="28" name="title placeholder">
            <a:extLst>
              <a:ext uri="{FF2B5EF4-FFF2-40B4-BE49-F238E27FC236}">
                <a16:creationId xmlns:a16="http://schemas.microsoft.com/office/drawing/2014/main" id="{F862A99C-F9B7-E3E2-B474-1C945E114C43}"/>
              </a:ext>
            </a:extLst>
          </p:cNvPr>
          <p:cNvSpPr>
            <a:spLocks noGrp="1" noRot="1" noMove="1" noResize="1" noEditPoints="1" noAdjustHandles="1" noChangeArrowheads="1" noChangeShapeType="1"/>
          </p:cNvSpPr>
          <p:nvPr>
            <p:ph type="title"/>
          </p:nvPr>
        </p:nvSpPr>
        <p:spPr>
          <a:xfrm>
            <a:off x="486029" y="593726"/>
            <a:ext cx="3500672" cy="2588399"/>
          </a:xfrm>
        </p:spPr>
        <p:txBody>
          <a:bodyPr bIns="360000" anchor="b" anchorCtr="0">
            <a:noAutofit/>
          </a:bodyPr>
          <a:lstStyle/>
          <a:p>
            <a:pPr lvl="0"/>
            <a:endParaRPr lang="en-US"/>
          </a:p>
        </p:txBody>
      </p:sp>
    </p:spTree>
    <p:extLst>
      <p:ext uri="{BB962C8B-B14F-4D97-AF65-F5344CB8AC3E}">
        <p14:creationId xmlns:p14="http://schemas.microsoft.com/office/powerpoint/2010/main" val="2131562436"/>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10">
          <p15:clr>
            <a:srgbClr val="FBAE40"/>
          </p15:clr>
        </p15:guide>
        <p15:guide id="4" pos="516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1 COLUMN</a:t>
            </a:r>
            <a:endParaRPr lang="en-GB" sz="1800" b="0">
              <a:solidFill>
                <a:schemeClr val="tx2"/>
              </a:solidFill>
              <a:latin typeface="Trebuchet MS" panose="020B0603020202020204" pitchFamily="34" charset="0"/>
            </a:endParaRPr>
          </a:p>
        </p:txBody>
      </p:sp>
      <p:sp>
        <p:nvSpPr>
          <p:cNvPr id="7" name="page # placeholder">
            <a:extLst>
              <a:ext uri="{FF2B5EF4-FFF2-40B4-BE49-F238E27FC236}">
                <a16:creationId xmlns:a16="http://schemas.microsoft.com/office/drawing/2014/main" id="{561D4AB5-3140-7D94-140F-AD0D11CE50A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8" name="text placeholder">
            <a:extLst>
              <a:ext uri="{FF2B5EF4-FFF2-40B4-BE49-F238E27FC236}">
                <a16:creationId xmlns:a16="http://schemas.microsoft.com/office/drawing/2014/main" id="{3E94C006-82F4-A3A9-0DCF-649B69B7D9A4}"/>
              </a:ext>
            </a:extLst>
          </p:cNvPr>
          <p:cNvSpPr>
            <a:spLocks noGrp="1" noRot="1" noMove="1" noResize="1" noEditPoints="1" noAdjustHandles="1" noChangeArrowheads="1" noChangeShapeType="1"/>
          </p:cNvSpPr>
          <p:nvPr>
            <p:ph type="body" sz="quarter" idx="13" hasCustomPrompt="1"/>
          </p:nvPr>
        </p:nvSpPr>
        <p:spPr>
          <a:xfrm>
            <a:off x="486029" y="1712913"/>
            <a:ext cx="11224705"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4117145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1 column + cornerstone">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1 COLUMN + CORNERSTONE</a:t>
            </a:r>
            <a:endParaRPr lang="en-GB" sz="1800" b="0">
              <a:solidFill>
                <a:schemeClr val="tx2"/>
              </a:solidFill>
              <a:latin typeface="Trebuchet MS" panose="020B0603020202020204" pitchFamily="34" charset="0"/>
            </a:endParaRPr>
          </a:p>
        </p:txBody>
      </p:sp>
      <p:sp>
        <p:nvSpPr>
          <p:cNvPr id="2" name="cornerstone">
            <a:extLst>
              <a:ext uri="{FF2B5EF4-FFF2-40B4-BE49-F238E27FC236}">
                <a16:creationId xmlns:a16="http://schemas.microsoft.com/office/drawing/2014/main" id="{A54BDA40-5E1D-7326-D19D-850EED58854C}"/>
              </a:ext>
            </a:extLst>
          </p:cNvPr>
          <p:cNvSpPr>
            <a:spLocks noGrp="1" noRot="1" noMove="1" noResize="1" noEditPoints="1" noAdjustHandles="1" noChangeArrowheads="1" noChangeShapeType="1"/>
          </p:cNvSpPr>
          <p:nvPr userDrawn="1"/>
        </p:nvSpPr>
        <p:spPr>
          <a:xfrm>
            <a:off x="4887486" y="1712913"/>
            <a:ext cx="7310864" cy="514508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F2F2F2"/>
          </a:solidFill>
          <a:ln w="12644" cap="flat">
            <a:noFill/>
            <a:prstDash val="solid"/>
            <a:miter/>
          </a:ln>
        </p:spPr>
        <p:txBody>
          <a:bodyPr rtlCol="0" anchor="ctr"/>
          <a:lstStyle/>
          <a:p>
            <a:endParaRPr lang="nl-NL" sz="1800"/>
          </a:p>
        </p:txBody>
      </p:sp>
      <p:sp>
        <p:nvSpPr>
          <p:cNvPr id="12" name="copyright placeholder">
            <a:extLst>
              <a:ext uri="{FF2B5EF4-FFF2-40B4-BE49-F238E27FC236}">
                <a16:creationId xmlns:a16="http://schemas.microsoft.com/office/drawing/2014/main" id="{1F24A303-8E97-84B8-8895-F49307F60006}"/>
              </a:ext>
            </a:extLst>
          </p:cNvPr>
          <p:cNvSpPr>
            <a:spLocks noGrp="1" noRot="1" noMove="1" noResize="1" noEditPoints="1" noAdjustHandles="1" noChangeArrowheads="1" noChangeShapeType="1"/>
          </p:cNvSpPr>
          <p:nvPr>
            <p:ph type="body" sz="quarter" idx="16" hasCustomPrompt="1"/>
          </p:nvPr>
        </p:nvSpPr>
        <p:spPr>
          <a:xfrm>
            <a:off x="10875099" y="6501416"/>
            <a:ext cx="835635" cy="360000"/>
          </a:xfrm>
        </p:spPr>
        <p:txBody>
          <a:bodyPr anchor="ctr" anchorCtr="0"/>
          <a:lstStyle>
            <a:lvl1pPr algn="r">
              <a:defRPr sz="800">
                <a:solidFill>
                  <a:srgbClr val="ADADAD"/>
                </a:solidFill>
              </a:defRPr>
            </a:lvl1pPr>
          </a:lstStyle>
          <a:p>
            <a:pPr lvl="0"/>
            <a:r>
              <a:rPr lang="nl-NL"/>
              <a:t>© BDO</a:t>
            </a:r>
          </a:p>
        </p:txBody>
      </p:sp>
      <p:sp>
        <p:nvSpPr>
          <p:cNvPr id="7" name="page # placeholder">
            <a:extLst>
              <a:ext uri="{FF2B5EF4-FFF2-40B4-BE49-F238E27FC236}">
                <a16:creationId xmlns:a16="http://schemas.microsoft.com/office/drawing/2014/main" id="{7889A0CE-B52E-DFE4-BCE5-D83997D304F4}"/>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9" name="text placeholder">
            <a:extLst>
              <a:ext uri="{FF2B5EF4-FFF2-40B4-BE49-F238E27FC236}">
                <a16:creationId xmlns:a16="http://schemas.microsoft.com/office/drawing/2014/main" id="{BA925BCB-4E14-96B8-0C2E-6BC344AA6A5B}"/>
              </a:ext>
            </a:extLst>
          </p:cNvPr>
          <p:cNvSpPr>
            <a:spLocks noGrp="1" noRot="1" noMove="1" noResize="1" noEditPoints="1" noAdjustHandles="1" noChangeArrowheads="1" noChangeShapeType="1"/>
          </p:cNvSpPr>
          <p:nvPr>
            <p:ph type="body" sz="quarter" idx="13" hasCustomPrompt="1"/>
          </p:nvPr>
        </p:nvSpPr>
        <p:spPr>
          <a:xfrm>
            <a:off x="486029" y="1712913"/>
            <a:ext cx="11224705"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657896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2 COLUMNS</a:t>
            </a:r>
            <a:endParaRPr lang="en-GB" sz="1800" b="0">
              <a:solidFill>
                <a:schemeClr val="tx2"/>
              </a:solidFill>
              <a:latin typeface="Trebuchet MS" panose="020B0603020202020204" pitchFamily="34" charset="0"/>
            </a:endParaRPr>
          </a:p>
        </p:txBody>
      </p:sp>
      <p:sp>
        <p:nvSpPr>
          <p:cNvPr id="3" name="page # placeholder">
            <a:extLst>
              <a:ext uri="{FF2B5EF4-FFF2-40B4-BE49-F238E27FC236}">
                <a16:creationId xmlns:a16="http://schemas.microsoft.com/office/drawing/2014/main" id="{13570A88-350B-40D4-1CD0-A1EF7C74ED2E}"/>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8" name="text placeholder_02">
            <a:extLst>
              <a:ext uri="{FF2B5EF4-FFF2-40B4-BE49-F238E27FC236}">
                <a16:creationId xmlns:a16="http://schemas.microsoft.com/office/drawing/2014/main" id="{7939DA6D-9B66-9DA3-CA19-ED4469BB9865}"/>
              </a:ext>
            </a:extLst>
          </p:cNvPr>
          <p:cNvSpPr>
            <a:spLocks noGrp="1" noRot="1" noMove="1" noResize="1" noEditPoints="1" noAdjustHandles="1" noChangeArrowheads="1" noChangeShapeType="1"/>
          </p:cNvSpPr>
          <p:nvPr>
            <p:ph type="body" sz="quarter" idx="14" hasCustomPrompt="1"/>
          </p:nvPr>
        </p:nvSpPr>
        <p:spPr>
          <a:xfrm>
            <a:off x="6277395" y="1712913"/>
            <a:ext cx="5432077" cy="4411852"/>
          </a:xfrm>
        </p:spPr>
        <p:txBody>
          <a:bodyPr/>
          <a:lstStyle>
            <a:lvl6pPr>
              <a:defRPr b="1"/>
            </a:lvl6p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7" name="text placeholder_01">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5432077" cy="4411852"/>
          </a:xfrm>
        </p:spPr>
        <p:txBody>
          <a:bodyPr/>
          <a:lstStyle>
            <a:lvl6pPr>
              <a:defRPr b="1"/>
            </a:lvl6p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808910882"/>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2 columns + background">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2 COLUMNS + BACKGROUND</a:t>
            </a:r>
            <a:endParaRPr lang="en-GB" sz="1800" b="0">
              <a:solidFill>
                <a:schemeClr val="tx2"/>
              </a:solidFill>
              <a:latin typeface="Trebuchet MS" panose="020B0603020202020204" pitchFamily="34" charset="0"/>
            </a:endParaRPr>
          </a:p>
        </p:txBody>
      </p:sp>
      <p:sp>
        <p:nvSpPr>
          <p:cNvPr id="10" name="page # placeholder">
            <a:extLst>
              <a:ext uri="{FF2B5EF4-FFF2-40B4-BE49-F238E27FC236}">
                <a16:creationId xmlns:a16="http://schemas.microsoft.com/office/drawing/2014/main" id="{5CAF9B7C-D273-515D-2361-B186C89683F1}"/>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 name="picture placeholder">
            <a:extLst>
              <a:ext uri="{FF2B5EF4-FFF2-40B4-BE49-F238E27FC236}">
                <a16:creationId xmlns:a16="http://schemas.microsoft.com/office/drawing/2014/main" id="{56C05228-2070-17DB-CBBC-29DEEEC5427D}"/>
              </a:ext>
            </a:extLst>
          </p:cNvPr>
          <p:cNvSpPr>
            <a:spLocks noGrp="1" noRot="1" noMove="1" noResize="1" noEditPoints="1" noAdjustHandles="1" noChangeArrowheads="1" noChangeShapeType="1"/>
          </p:cNvSpPr>
          <p:nvPr>
            <p:ph type="pic" sz="quarter" idx="15" hasCustomPrompt="1"/>
          </p:nvPr>
        </p:nvSpPr>
        <p:spPr>
          <a:xfrm>
            <a:off x="1" y="1712913"/>
            <a:ext cx="12198350" cy="4411852"/>
          </a:xfrm>
          <a:solidFill>
            <a:srgbClr val="F2F2F2"/>
          </a:solidFill>
        </p:spPr>
        <p:txBody>
          <a:bodyPr tIns="180000" anchor="t" anchorCtr="0"/>
          <a:lstStyle>
            <a:lvl1pPr algn="ctr">
              <a:defRPr sz="800">
                <a:solidFill>
                  <a:schemeClr val="accent2">
                    <a:lumMod val="60000"/>
                    <a:lumOff val="40000"/>
                  </a:schemeClr>
                </a:solidFill>
              </a:defRPr>
            </a:lvl1pPr>
          </a:lstStyle>
          <a:p>
            <a:r>
              <a:rPr lang="en-US"/>
              <a:t>CLICK ICON TO ADD PICTURE</a:t>
            </a:r>
          </a:p>
        </p:txBody>
      </p:sp>
      <p:sp>
        <p:nvSpPr>
          <p:cNvPr id="8" name="text placeholder_02">
            <a:extLst>
              <a:ext uri="{FF2B5EF4-FFF2-40B4-BE49-F238E27FC236}">
                <a16:creationId xmlns:a16="http://schemas.microsoft.com/office/drawing/2014/main" id="{7939DA6D-9B66-9DA3-CA19-ED4469BB9865}"/>
              </a:ext>
            </a:extLst>
          </p:cNvPr>
          <p:cNvSpPr>
            <a:spLocks noGrp="1" noRot="1" noMove="1" noResize="1" noEditPoints="1" noAdjustHandles="1" noChangeArrowheads="1" noChangeShapeType="1"/>
          </p:cNvSpPr>
          <p:nvPr>
            <p:ph type="body" sz="quarter" idx="14" hasCustomPrompt="1"/>
          </p:nvPr>
        </p:nvSpPr>
        <p:spPr>
          <a:xfrm>
            <a:off x="6277395" y="2073600"/>
            <a:ext cx="5432077" cy="3693600"/>
          </a:xfrm>
          <a:solidFill>
            <a:schemeClr val="bg1">
              <a:alpha val="80000"/>
            </a:schemeClr>
          </a:solidFill>
        </p:spPr>
        <p:txBody>
          <a:bodyPr lIns="180000" tIns="180000" rIns="180000" bIns="180000"/>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7" name="text placeholder_01">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2073600"/>
            <a:ext cx="5432077" cy="3693600"/>
          </a:xfrm>
          <a:solidFill>
            <a:schemeClr val="bg1">
              <a:alpha val="80000"/>
            </a:schemeClr>
          </a:solidFill>
        </p:spPr>
        <p:txBody>
          <a:bodyPr lIns="180000" tIns="180000" rIns="180000" bIns="180000"/>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975129887"/>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3 columns">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TEXT 3 COLUMNS</a:t>
            </a:r>
            <a:endParaRPr lang="en-GB" sz="1800" b="0">
              <a:solidFill>
                <a:schemeClr val="tx2"/>
              </a:solidFill>
              <a:latin typeface="Trebuchet MS" panose="020B0603020202020204" pitchFamily="34" charset="0"/>
            </a:endParaRPr>
          </a:p>
        </p:txBody>
      </p:sp>
      <p:sp>
        <p:nvSpPr>
          <p:cNvPr id="9" name="page # placeholder">
            <a:extLst>
              <a:ext uri="{FF2B5EF4-FFF2-40B4-BE49-F238E27FC236}">
                <a16:creationId xmlns:a16="http://schemas.microsoft.com/office/drawing/2014/main" id="{5D409A04-D7E1-70BB-EFB7-2FAE55E15257}"/>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 name="text placeholder_03">
            <a:extLst>
              <a:ext uri="{FF2B5EF4-FFF2-40B4-BE49-F238E27FC236}">
                <a16:creationId xmlns:a16="http://schemas.microsoft.com/office/drawing/2014/main" id="{4EE668BC-139D-D804-B29C-CF10407CD94D}"/>
              </a:ext>
            </a:extLst>
          </p:cNvPr>
          <p:cNvSpPr>
            <a:spLocks noGrp="1" noRot="1" noMove="1" noResize="1" noEditPoints="1" noAdjustHandles="1" noChangeArrowheads="1" noChangeShapeType="1"/>
          </p:cNvSpPr>
          <p:nvPr>
            <p:ph type="body" sz="quarter" idx="15" hasCustomPrompt="1"/>
          </p:nvPr>
        </p:nvSpPr>
        <p:spPr>
          <a:xfrm>
            <a:off x="8212052" y="1712913"/>
            <a:ext cx="350102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8" name="text placeholder_02">
            <a:extLst>
              <a:ext uri="{FF2B5EF4-FFF2-40B4-BE49-F238E27FC236}">
                <a16:creationId xmlns:a16="http://schemas.microsoft.com/office/drawing/2014/main" id="{7939DA6D-9B66-9DA3-CA19-ED4469BB9865}"/>
              </a:ext>
            </a:extLst>
          </p:cNvPr>
          <p:cNvSpPr>
            <a:spLocks noGrp="1" noRot="1" noMove="1" noResize="1" noEditPoints="1" noAdjustHandles="1" noChangeArrowheads="1" noChangeShapeType="1"/>
          </p:cNvSpPr>
          <p:nvPr>
            <p:ph type="body" sz="quarter" idx="14" hasCustomPrompt="1"/>
          </p:nvPr>
        </p:nvSpPr>
        <p:spPr>
          <a:xfrm>
            <a:off x="4349040" y="1712913"/>
            <a:ext cx="350102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7" name="text placeholder_01">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3501023" cy="4411852"/>
          </a:xfrm>
        </p:spPr>
        <p:txBody>
          <a:bodyPr/>
          <a:lstStyle>
            <a:lvl3pPr marL="540000" indent="-270000">
              <a:buSzPct val="100000"/>
              <a:buFont typeface="Trebuchet MS" panose="020B0603020202020204" pitchFamily="34" charset="0"/>
              <a:buChar char="•"/>
              <a:defRPr/>
            </a:lvl3p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66873551"/>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10">
          <p15:clr>
            <a:srgbClr val="FBAE40"/>
          </p15:clr>
        </p15:guide>
        <p15:guide id="4" pos="516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ackground (FS) + text field">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BACKGROUND (FULL-SIZE) + TEXT FIELD</a:t>
            </a:r>
            <a:endParaRPr lang="en-GB" sz="1800" b="0">
              <a:solidFill>
                <a:schemeClr val="tx2"/>
              </a:solidFill>
              <a:latin typeface="Trebuchet MS" panose="020B0603020202020204" pitchFamily="34" charset="0"/>
            </a:endParaRPr>
          </a:p>
        </p:txBody>
      </p:sp>
      <p:sp>
        <p:nvSpPr>
          <p:cNvPr id="10" name="picture placeholder">
            <a:extLst>
              <a:ext uri="{FF2B5EF4-FFF2-40B4-BE49-F238E27FC236}">
                <a16:creationId xmlns:a16="http://schemas.microsoft.com/office/drawing/2014/main" id="{EB931FE2-43E2-1901-F98C-F93E60296B77}"/>
              </a:ext>
            </a:extLst>
          </p:cNvPr>
          <p:cNvSpPr>
            <a:spLocks noGrp="1" noRot="1" noMove="1" noResize="1" noEditPoints="1" noAdjustHandles="1" noChangeArrowheads="1" noChangeShapeType="1"/>
          </p:cNvSpPr>
          <p:nvPr>
            <p:ph type="pic" sz="quarter" idx="14" hasCustomPrompt="1"/>
          </p:nvPr>
        </p:nvSpPr>
        <p:spPr>
          <a:xfrm>
            <a:off x="1" y="0"/>
            <a:ext cx="12198350" cy="6858000"/>
          </a:xfrm>
          <a:solidFill>
            <a:srgbClr val="F2F2F2"/>
          </a:solidFill>
        </p:spPr>
        <p:txBody>
          <a:bodyPr tIns="180000" rIns="360000" anchor="t" anchorCtr="0"/>
          <a:lstStyle>
            <a:lvl1pPr algn="r">
              <a:defRPr sz="800">
                <a:solidFill>
                  <a:srgbClr val="ADADAD"/>
                </a:solidFill>
              </a:defRPr>
            </a:lvl1pPr>
          </a:lstStyle>
          <a:p>
            <a:r>
              <a:rPr lang="en-US"/>
              <a:t>CLICK ICON TO ADD PICTURE</a:t>
            </a:r>
          </a:p>
        </p:txBody>
      </p:sp>
      <p:sp>
        <p:nvSpPr>
          <p:cNvPr id="9" name="copyright">
            <a:extLst>
              <a:ext uri="{FF2B5EF4-FFF2-40B4-BE49-F238E27FC236}">
                <a16:creationId xmlns:a16="http://schemas.microsoft.com/office/drawing/2014/main" id="{46069359-FDF3-8D1C-F7EC-DCC2711A2C32}"/>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5" name="page # placeholder">
            <a:extLst>
              <a:ext uri="{FF2B5EF4-FFF2-40B4-BE49-F238E27FC236}">
                <a16:creationId xmlns:a16="http://schemas.microsoft.com/office/drawing/2014/main" id="{3CFF9D3D-7EE8-5B05-7C67-CBF544BC5D6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593725"/>
            <a:ext cx="3501023" cy="5531040"/>
          </a:xfrm>
          <a:solidFill>
            <a:schemeClr val="bg1">
              <a:alpha val="80000"/>
            </a:schemeClr>
          </a:solidFill>
        </p:spPr>
        <p:txBody>
          <a:bodyPr lIns="180000" tIns="180000" rIns="180000" bIns="180000"/>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Tree>
    <p:extLst>
      <p:ext uri="{BB962C8B-B14F-4D97-AF65-F5344CB8AC3E}">
        <p14:creationId xmlns:p14="http://schemas.microsoft.com/office/powerpoint/2010/main" val="96312617"/>
      </p:ext>
    </p:extLst>
  </p:cSld>
  <p:clrMapOvr>
    <a:masterClrMapping/>
  </p:clrMapOvr>
  <p:extLst>
    <p:ext uri="{DCECCB84-F9BA-43D5-87BE-67443E8EF086}">
      <p15:sldGuideLst xmlns:p15="http://schemas.microsoft.com/office/powerpoint/2012/main">
        <p15:guide id="1" pos="2738">
          <p15:clr>
            <a:srgbClr val="FBAE40"/>
          </p15:clr>
        </p15:guide>
        <p15:guide id="3" pos="251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100%">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PICTURE 100%</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A324B75A-5D0E-492F-4C20-887CB63EC61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 name="picture placeholder">
            <a:extLst>
              <a:ext uri="{FF2B5EF4-FFF2-40B4-BE49-F238E27FC236}">
                <a16:creationId xmlns:a16="http://schemas.microsoft.com/office/drawing/2014/main" id="{8BE2BB2A-CEBC-6D24-DBA6-3F7399B6B98D}"/>
              </a:ext>
            </a:extLst>
          </p:cNvPr>
          <p:cNvSpPr>
            <a:spLocks noGrp="1" noRot="1" noMove="1" noResize="1" noEditPoints="1" noAdjustHandles="1" noChangeArrowheads="1" noChangeShapeType="1"/>
          </p:cNvSpPr>
          <p:nvPr>
            <p:ph type="pic" sz="quarter" idx="14" hasCustomPrompt="1"/>
          </p:nvPr>
        </p:nvSpPr>
        <p:spPr>
          <a:xfrm>
            <a:off x="486029" y="1712913"/>
            <a:ext cx="11224706" cy="4411852"/>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0871641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67%">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PICTURE 67%</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4859B80D-3460-C31C-544A-7FBE1298585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10" name="picture placeholder">
            <a:extLst>
              <a:ext uri="{FF2B5EF4-FFF2-40B4-BE49-F238E27FC236}">
                <a16:creationId xmlns:a16="http://schemas.microsoft.com/office/drawing/2014/main" id="{EB931FE2-43E2-1901-F98C-F93E60296B77}"/>
              </a:ext>
            </a:extLst>
          </p:cNvPr>
          <p:cNvSpPr>
            <a:spLocks noGrp="1" noRot="1" noMove="1" noResize="1" noEditPoints="1" noAdjustHandles="1" noChangeArrowheads="1" noChangeShapeType="1"/>
          </p:cNvSpPr>
          <p:nvPr>
            <p:ph type="pic" sz="quarter" idx="14" hasCustomPrompt="1"/>
          </p:nvPr>
        </p:nvSpPr>
        <p:spPr>
          <a:xfrm>
            <a:off x="4348840" y="1712913"/>
            <a:ext cx="7361895" cy="4411852"/>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350102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3798742698"/>
      </p:ext>
    </p:extLst>
  </p:cSld>
  <p:clrMapOvr>
    <a:masterClrMapping/>
  </p:clrMapOvr>
  <p:extLst>
    <p:ext uri="{DCECCB84-F9BA-43D5-87BE-67443E8EF086}">
      <p15:sldGuideLst xmlns:p15="http://schemas.microsoft.com/office/powerpoint/2012/main">
        <p15:guide id="1" pos="2738">
          <p15:clr>
            <a:srgbClr val="FBAE40"/>
          </p15:clr>
        </p15:guide>
        <p15:guide id="3" pos="251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50%">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PICTURE 50%</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5B935987-6AD1-22BE-B840-5BAE7AB9CF8F}"/>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 name="picture placeholder">
            <a:extLst>
              <a:ext uri="{FF2B5EF4-FFF2-40B4-BE49-F238E27FC236}">
                <a16:creationId xmlns:a16="http://schemas.microsoft.com/office/drawing/2014/main" id="{6EAD0DF0-FAB9-40C4-13D3-BB9D8AA789B2}"/>
              </a:ext>
            </a:extLst>
          </p:cNvPr>
          <p:cNvSpPr>
            <a:spLocks noGrp="1" noRot="1" noMove="1" noResize="1" noEditPoints="1" noAdjustHandles="1" noChangeArrowheads="1" noChangeShapeType="1"/>
          </p:cNvSpPr>
          <p:nvPr>
            <p:ph type="pic" sz="quarter" idx="14" hasCustomPrompt="1"/>
          </p:nvPr>
        </p:nvSpPr>
        <p:spPr>
          <a:xfrm>
            <a:off x="6278658" y="1712913"/>
            <a:ext cx="5432077" cy="4411852"/>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5432077"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899564559"/>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L - cover B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429D7834-EBDC-FB8B-0161-A3C8562608FA}"/>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B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70664A72-2652-4231-FBFC-6CC2D530DC5F}"/>
              </a:ext>
            </a:extLst>
          </p:cNvPr>
          <p:cNvGrpSpPr>
            <a:grpSpLocks noGrp="1" noUngrp="1" noRot="1" noMove="1" noResize="1"/>
          </p:cNvGrpSpPr>
          <p:nvPr userDrawn="1"/>
        </p:nvGrpSpPr>
        <p:grpSpPr>
          <a:xfrm>
            <a:off x="0" y="-1"/>
            <a:ext cx="2931926" cy="2052548"/>
            <a:chOff x="0" y="-1"/>
            <a:chExt cx="2930400" cy="2052548"/>
          </a:xfrm>
        </p:grpSpPr>
        <p:sp>
          <p:nvSpPr>
            <p:cNvPr id="3" name="cornerstone">
              <a:extLst>
                <a:ext uri="{FF2B5EF4-FFF2-40B4-BE49-F238E27FC236}">
                  <a16:creationId xmlns:a16="http://schemas.microsoft.com/office/drawing/2014/main" id="{477E9F18-A479-56C4-0CD5-4A42BBF4F9D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4" name="BDO logo">
              <a:extLst>
                <a:ext uri="{FF2B5EF4-FFF2-40B4-BE49-F238E27FC236}">
                  <a16:creationId xmlns:a16="http://schemas.microsoft.com/office/drawing/2014/main" id="{CB3CE16A-2E06-EC7E-374F-86DEADED46D5}"/>
                </a:ext>
              </a:extLst>
            </p:cNvPr>
            <p:cNvGrpSpPr>
              <a:grpSpLocks noGrp="1" noUngrp="1" noRot="1" noMove="1" noResize="1"/>
            </p:cNvGrpSpPr>
            <p:nvPr userDrawn="1"/>
          </p:nvGrpSpPr>
          <p:grpSpPr>
            <a:xfrm>
              <a:off x="359005" y="356471"/>
              <a:ext cx="970457" cy="372959"/>
              <a:chOff x="359004" y="356467"/>
              <a:chExt cx="970457" cy="372959"/>
            </a:xfrm>
          </p:grpSpPr>
          <p:sp>
            <p:nvSpPr>
              <p:cNvPr id="6" name="Vrije vorm: vorm 5">
                <a:extLst>
                  <a:ext uri="{FF2B5EF4-FFF2-40B4-BE49-F238E27FC236}">
                    <a16:creationId xmlns:a16="http://schemas.microsoft.com/office/drawing/2014/main" id="{0CA19D65-3014-0679-7362-2CE615E3FF93}"/>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19862D4D-2141-8FD7-A872-7E32CF7ABB74}"/>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6" name="Vrije vorm: vorm 15">
                <a:extLst>
                  <a:ext uri="{FF2B5EF4-FFF2-40B4-BE49-F238E27FC236}">
                    <a16:creationId xmlns:a16="http://schemas.microsoft.com/office/drawing/2014/main" id="{7FA25807-5EDA-D6BC-7C96-E7C810D5FBD5}"/>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F95DB57A-FD10-789B-018D-2ACA7D930A3B}"/>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079C2E30-F364-ECDC-02DF-9E2101F39A2D}"/>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9" name="picture placeholder">
            <a:extLst>
              <a:ext uri="{FF2B5EF4-FFF2-40B4-BE49-F238E27FC236}">
                <a16:creationId xmlns:a16="http://schemas.microsoft.com/office/drawing/2014/main" id="{631FBCE4-1C92-C17B-17E3-CBA583709A8C}"/>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marL="0" indent="0" algn="r">
              <a:buFont typeface="Arial" panose="020B0604020202020204" pitchFamily="34" charset="0"/>
              <a:buNone/>
              <a:defRPr sz="800" b="0">
                <a:solidFill>
                  <a:srgbClr val="B3B3B3"/>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14" name="2nd shape placeholder">
            <a:extLst>
              <a:ext uri="{FF2B5EF4-FFF2-40B4-BE49-F238E27FC236}">
                <a16:creationId xmlns:a16="http://schemas.microsoft.com/office/drawing/2014/main" id="{E4E3913C-E153-EB0C-6A22-34F02B4725E1}"/>
              </a:ext>
            </a:extLst>
          </p:cNvPr>
          <p:cNvSpPr>
            <a:spLocks noGrp="1" noRot="1" noMove="1" noResize="1" noEditPoints="1" noAdjustHandles="1" noChangeArrowheads="1" noChangeShapeType="1"/>
          </p:cNvSpPr>
          <p:nvPr>
            <p:ph type="body" sz="quarter" idx="14"/>
          </p:nvPr>
        </p:nvSpPr>
        <p:spPr>
          <a:xfrm>
            <a:off x="12706" y="1377124"/>
            <a:ext cx="4791922" cy="5480876"/>
          </a:xfrm>
          <a:custGeom>
            <a:avLst/>
            <a:gdLst>
              <a:gd name="connsiteX0" fmla="*/ 951598 w 4789428"/>
              <a:gd name="connsiteY0" fmla="*/ 0 h 5480876"/>
              <a:gd name="connsiteX1" fmla="*/ 4789428 w 4789428"/>
              <a:gd name="connsiteY1" fmla="*/ 5480875 h 5480876"/>
              <a:gd name="connsiteX2" fmla="*/ 4789424 w 4789428"/>
              <a:gd name="connsiteY2" fmla="*/ 5480876 h 5480876"/>
              <a:gd name="connsiteX3" fmla="*/ 0 w 4789428"/>
              <a:gd name="connsiteY3" fmla="*/ 5480876 h 5480876"/>
              <a:gd name="connsiteX4" fmla="*/ 0 w 4789428"/>
              <a:gd name="connsiteY4" fmla="*/ 666531 h 5480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428" h="5480876">
                <a:moveTo>
                  <a:pt x="951598" y="0"/>
                </a:moveTo>
                <a:lnTo>
                  <a:pt x="4789428" y="5480875"/>
                </a:lnTo>
                <a:cubicBezTo>
                  <a:pt x="4789426" y="5480875"/>
                  <a:pt x="4789425" y="5480876"/>
                  <a:pt x="4789424" y="5480876"/>
                </a:cubicBezTo>
                <a:lnTo>
                  <a:pt x="0" y="5480876"/>
                </a:lnTo>
                <a:lnTo>
                  <a:pt x="0" y="666531"/>
                </a:lnTo>
                <a:close/>
              </a:path>
            </a:pathLst>
          </a:custGeom>
          <a:solidFill>
            <a:srgbClr val="333333"/>
          </a:solidFill>
        </p:spPr>
        <p:txBody>
          <a:bodyPr wrap="square" lIns="486000" bIns="720000" anchor="b" anchorCtr="0">
            <a:noAutofit/>
          </a:bodyPr>
          <a:lstStyle>
            <a:lvl1pPr marL="0" indent="0">
              <a:lnSpc>
                <a:spcPct val="90000"/>
              </a:lnSpc>
              <a:spcAft>
                <a:spcPts val="600"/>
              </a:spcAft>
              <a:buFont typeface="Arial" panose="020B0604020202020204" pitchFamily="34" charset="0"/>
              <a:buNone/>
              <a:defRPr sz="1800" b="0">
                <a:solidFill>
                  <a:schemeClr val="bg1"/>
                </a:solidFill>
              </a:defRPr>
            </a:lvl1pPr>
            <a:lvl2pPr marL="0" indent="0">
              <a:spcAft>
                <a:spcPts val="600"/>
              </a:spcAft>
              <a:buClr>
                <a:schemeClr val="bg1"/>
              </a:buClr>
              <a:buNone/>
              <a:defRPr sz="1800" b="0">
                <a:solidFill>
                  <a:schemeClr val="bg1"/>
                </a:solidFill>
              </a:defRPr>
            </a:lvl2pPr>
            <a:lvl3pPr marL="0" indent="0">
              <a:spcAft>
                <a:spcPts val="600"/>
              </a:spcAft>
              <a:buClr>
                <a:schemeClr val="bg1"/>
              </a:buClr>
              <a:buNone/>
              <a:defRPr sz="1800" b="0">
                <a:solidFill>
                  <a:schemeClr val="bg1"/>
                </a:solidFill>
              </a:defRPr>
            </a:lvl3pPr>
            <a:lvl4pPr marL="0" indent="0">
              <a:spcAft>
                <a:spcPts val="600"/>
              </a:spcAft>
              <a:buClr>
                <a:schemeClr val="bg1"/>
              </a:buClr>
              <a:buNone/>
              <a:defRPr sz="1800" b="0">
                <a:solidFill>
                  <a:schemeClr val="bg1"/>
                </a:solidFill>
              </a:defRPr>
            </a:lvl4pPr>
            <a:lvl5pPr marL="0" indent="0">
              <a:spcAft>
                <a:spcPts val="600"/>
              </a:spcAft>
              <a:buClr>
                <a:schemeClr val="bg1"/>
              </a:buClr>
              <a:buNone/>
              <a:defRPr sz="1800" b="0">
                <a:solidFill>
                  <a:schemeClr val="bg1"/>
                </a:solidFill>
              </a:defRPr>
            </a:lvl5pPr>
            <a:lvl6pPr marL="0" indent="0">
              <a:spcAft>
                <a:spcPts val="600"/>
              </a:spcAft>
              <a:buFont typeface="Arial" panose="020B0604020202020204" pitchFamily="34" charset="0"/>
              <a:buNone/>
              <a:defRPr sz="1800" b="0">
                <a:solidFill>
                  <a:schemeClr val="bg1"/>
                </a:solidFill>
              </a:defRPr>
            </a:lvl6pPr>
            <a:lvl7pPr marL="0" indent="0">
              <a:spcAft>
                <a:spcPts val="600"/>
              </a:spcAft>
              <a:buFont typeface="Arial" panose="020B0604020202020204" pitchFamily="34" charset="0"/>
              <a:buNone/>
              <a:defRPr sz="1800" b="0">
                <a:solidFill>
                  <a:schemeClr val="bg1"/>
                </a:solidFill>
              </a:defRPr>
            </a:lvl7pPr>
            <a:lvl8pPr marL="0" indent="0">
              <a:spcAft>
                <a:spcPts val="600"/>
              </a:spcAft>
              <a:buFont typeface="Arial" panose="020B0604020202020204" pitchFamily="34" charset="0"/>
              <a:buNone/>
              <a:defRPr sz="1800" b="0">
                <a:solidFill>
                  <a:schemeClr val="bg1"/>
                </a:solidFill>
              </a:defRPr>
            </a:lvl8pPr>
            <a:lvl9pPr marL="0" indent="0">
              <a:spcAft>
                <a:spcPts val="600"/>
              </a:spcAft>
              <a:buFont typeface="Arial" panose="020B0604020202020204" pitchFamily="34" charset="0"/>
              <a:buNone/>
              <a:defRPr sz="1800" b="0">
                <a:solidFill>
                  <a:schemeClr val="bg1"/>
                </a:solidFill>
              </a:defRPr>
            </a:lvl9pPr>
          </a:lstStyle>
          <a:p>
            <a:pPr lvl="0"/>
            <a:endParaRPr lang="en-US"/>
          </a:p>
        </p:txBody>
      </p:sp>
      <p:sp>
        <p:nvSpPr>
          <p:cNvPr id="8" name="entity name placeholder">
            <a:extLst>
              <a:ext uri="{FF2B5EF4-FFF2-40B4-BE49-F238E27FC236}">
                <a16:creationId xmlns:a16="http://schemas.microsoft.com/office/drawing/2014/main" id="{02D6E95E-16AF-FD4F-C4FB-65774E099307}"/>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23" name="author placeholder">
            <a:extLst>
              <a:ext uri="{FF2B5EF4-FFF2-40B4-BE49-F238E27FC236}">
                <a16:creationId xmlns:a16="http://schemas.microsoft.com/office/drawing/2014/main" id="{235256EA-C758-CB5A-4EF7-8B757633A377}"/>
              </a:ext>
            </a:extLst>
          </p:cNvPr>
          <p:cNvSpPr>
            <a:spLocks noGrp="1" noRot="1" noMove="1" noResize="1" noEditPoints="1" noAdjustHandles="1" noChangeArrowheads="1" noChangeShapeType="1"/>
          </p:cNvSpPr>
          <p:nvPr>
            <p:ph type="body" sz="quarter" idx="12" hasCustomPrompt="1"/>
          </p:nvPr>
        </p:nvSpPr>
        <p:spPr>
          <a:xfrm>
            <a:off x="6278400" y="5913894"/>
            <a:ext cx="5432400" cy="215444"/>
          </a:xfrm>
          <a:prstGeom prst="rect">
            <a:avLst/>
          </a:prstGeom>
        </p:spPr>
        <p:txBody>
          <a:bodyPr wrap="square" anchor="b" anchorCtr="0">
            <a:spAutoFit/>
          </a:bodyPr>
          <a:lstStyle>
            <a:lvl1pPr marL="0" indent="0" algn="r">
              <a:spcAft>
                <a:spcPts val="600"/>
              </a:spcAft>
              <a:buFont typeface="Arial" panose="020B0604020202020204" pitchFamily="34" charset="0"/>
              <a:buNone/>
              <a:defRPr sz="1400" b="0">
                <a:solidFill>
                  <a:schemeClr val="tx2"/>
                </a:solidFill>
              </a:defRPr>
            </a:lvl1pPr>
            <a:lvl2pPr marL="0" indent="0" algn="r">
              <a:buNone/>
              <a:defRPr sz="1400" b="0">
                <a:solidFill>
                  <a:schemeClr val="tx2"/>
                </a:solidFill>
              </a:defRPr>
            </a:lvl2pPr>
            <a:lvl3pPr marL="0" indent="0" algn="r">
              <a:buNone/>
              <a:defRPr sz="1400" b="0">
                <a:solidFill>
                  <a:schemeClr val="tx2"/>
                </a:solidFill>
              </a:defRPr>
            </a:lvl3pPr>
            <a:lvl4pPr marL="0" indent="0" algn="r">
              <a:buNone/>
              <a:defRPr sz="1400" b="0">
                <a:solidFill>
                  <a:schemeClr val="tx2"/>
                </a:solidFill>
              </a:defRPr>
            </a:lvl4pPr>
            <a:lvl5pPr marL="0" indent="0" algn="r">
              <a:buNone/>
              <a:defRPr sz="1400" b="0">
                <a:solidFill>
                  <a:schemeClr val="tx2"/>
                </a:solidFill>
              </a:defRPr>
            </a:lvl5pPr>
            <a:lvl6pPr marL="0" indent="0" algn="r">
              <a:buFont typeface="Arial" panose="020B0604020202020204" pitchFamily="34" charset="0"/>
              <a:buNone/>
              <a:defRPr sz="1400" b="0">
                <a:solidFill>
                  <a:schemeClr val="tx2"/>
                </a:solidFill>
              </a:defRPr>
            </a:lvl6pPr>
            <a:lvl7pPr marL="0" indent="0" algn="r">
              <a:buFont typeface="Arial" panose="020B0604020202020204" pitchFamily="34" charset="0"/>
              <a:buNone/>
              <a:defRPr sz="1400" b="0">
                <a:solidFill>
                  <a:schemeClr val="tx2"/>
                </a:solidFill>
              </a:defRPr>
            </a:lvl7pPr>
            <a:lvl8pPr marL="0" indent="0" algn="r">
              <a:buFont typeface="Arial" panose="020B0604020202020204" pitchFamily="34" charset="0"/>
              <a:buNone/>
              <a:defRPr sz="1400" b="0">
                <a:solidFill>
                  <a:schemeClr val="tx2"/>
                </a:solidFill>
              </a:defRPr>
            </a:lvl8pPr>
            <a:lvl9pPr marL="0" indent="0" algn="r">
              <a:buFont typeface="Arial" panose="020B0604020202020204" pitchFamily="34" charset="0"/>
              <a:buNone/>
              <a:defRPr sz="1400" b="0">
                <a:solidFill>
                  <a:schemeClr val="tx2"/>
                </a:solidFill>
              </a:defRPr>
            </a:lvl9pPr>
          </a:lstStyle>
          <a:p>
            <a:pPr lvl="0"/>
            <a:r>
              <a:rPr lang="en-US"/>
              <a:t>Author</a:t>
            </a:r>
          </a:p>
        </p:txBody>
      </p:sp>
      <p:sp>
        <p:nvSpPr>
          <p:cNvPr id="21" name="subtitle placeholder">
            <a:extLst>
              <a:ext uri="{FF2B5EF4-FFF2-40B4-BE49-F238E27FC236}">
                <a16:creationId xmlns:a16="http://schemas.microsoft.com/office/drawing/2014/main" id="{B44C7823-87FC-F06B-C37E-A121FC8CA1DC}"/>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r">
              <a:lnSpc>
                <a:spcPct val="90000"/>
              </a:lnSpc>
              <a:buFont typeface="Arial" panose="020B0604020202020204" pitchFamily="34" charset="0"/>
              <a:buNone/>
              <a:defRPr sz="1800" b="0">
                <a:solidFill>
                  <a:schemeClr val="tx2"/>
                </a:solidFill>
              </a:defRPr>
            </a:lvl1pPr>
            <a:lvl2pPr marL="0" indent="0" algn="r">
              <a:buFont typeface="Arial" panose="020B0604020202020204" pitchFamily="34" charset="0"/>
              <a:buNone/>
              <a:defRPr sz="1800" b="0">
                <a:solidFill>
                  <a:schemeClr val="tx2"/>
                </a:solidFill>
              </a:defRPr>
            </a:lvl2pPr>
            <a:lvl3pPr marL="0" indent="0" algn="r">
              <a:buFont typeface="Arial" panose="020B0604020202020204" pitchFamily="34" charset="0"/>
              <a:buNone/>
              <a:defRPr sz="1800" b="0">
                <a:solidFill>
                  <a:schemeClr val="tx2"/>
                </a:solidFill>
              </a:defRPr>
            </a:lvl3pPr>
            <a:lvl4pPr marL="0" indent="0" algn="r">
              <a:buFont typeface="Arial" panose="020B0604020202020204" pitchFamily="34" charset="0"/>
              <a:buNone/>
              <a:defRPr sz="1800" b="0">
                <a:solidFill>
                  <a:schemeClr val="tx2"/>
                </a:solidFill>
              </a:defRPr>
            </a:lvl4pPr>
            <a:lvl5pPr marL="0" indent="0" algn="r">
              <a:buFont typeface="Arial" panose="020B0604020202020204" pitchFamily="34" charset="0"/>
              <a:buNone/>
              <a:defRPr sz="1800" b="0">
                <a:solidFill>
                  <a:schemeClr val="tx2"/>
                </a:solidFill>
              </a:defRPr>
            </a:lvl5pPr>
            <a:lvl6pPr marL="0" indent="0" algn="r">
              <a:buFont typeface="Arial" panose="020B0604020202020204" pitchFamily="34" charset="0"/>
              <a:buNone/>
              <a:defRPr sz="1800" b="0">
                <a:solidFill>
                  <a:schemeClr val="tx2"/>
                </a:solidFill>
              </a:defRPr>
            </a:lvl6pPr>
            <a:lvl7pPr marL="0" indent="0" algn="r">
              <a:buFont typeface="Arial" panose="020B0604020202020204" pitchFamily="34" charset="0"/>
              <a:buNone/>
              <a:defRPr sz="1800" b="0">
                <a:solidFill>
                  <a:schemeClr val="tx2"/>
                </a:solidFill>
              </a:defRPr>
            </a:lvl7pPr>
            <a:lvl8pPr marL="0" indent="0" algn="r">
              <a:buFont typeface="Arial" panose="020B0604020202020204" pitchFamily="34" charset="0"/>
              <a:buNone/>
              <a:defRPr sz="1800" b="0">
                <a:solidFill>
                  <a:schemeClr val="tx2"/>
                </a:solidFill>
              </a:defRPr>
            </a:lvl8pPr>
            <a:lvl9pPr marL="0" indent="0" algn="r">
              <a:buFont typeface="Arial" panose="020B0604020202020204" pitchFamily="34" charset="0"/>
              <a:buNone/>
              <a:defRPr sz="1800" b="0">
                <a:solidFill>
                  <a:schemeClr val="tx2"/>
                </a:solidFill>
              </a:defRPr>
            </a:lvl9pPr>
          </a:lstStyle>
          <a:p>
            <a:pPr lvl="0"/>
            <a:endParaRPr lang="en-US"/>
          </a:p>
        </p:txBody>
      </p:sp>
      <p:sp>
        <p:nvSpPr>
          <p:cNvPr id="22" name="title placeholder">
            <a:extLst>
              <a:ext uri="{FF2B5EF4-FFF2-40B4-BE49-F238E27FC236}">
                <a16:creationId xmlns:a16="http://schemas.microsoft.com/office/drawing/2014/main" id="{1A6319FD-4319-079C-F760-E44AAC7CB588}"/>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r">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34482299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icture 33%">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PICTURE 33%</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6E1E4536-569D-1B79-508D-414EF1EBE4B3}"/>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10" name="picture placeholder">
            <a:extLst>
              <a:ext uri="{FF2B5EF4-FFF2-40B4-BE49-F238E27FC236}">
                <a16:creationId xmlns:a16="http://schemas.microsoft.com/office/drawing/2014/main" id="{EB931FE2-43E2-1901-F98C-F93E60296B77}"/>
              </a:ext>
            </a:extLst>
          </p:cNvPr>
          <p:cNvSpPr>
            <a:spLocks noGrp="1" noRot="1" noMove="1" noResize="1" noEditPoints="1" noAdjustHandles="1" noChangeArrowheads="1" noChangeShapeType="1"/>
          </p:cNvSpPr>
          <p:nvPr>
            <p:ph type="pic" sz="quarter" idx="14" hasCustomPrompt="1"/>
          </p:nvPr>
        </p:nvSpPr>
        <p:spPr>
          <a:xfrm>
            <a:off x="8210062" y="1712913"/>
            <a:ext cx="3500672" cy="4411852"/>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122623980"/>
      </p:ext>
    </p:extLst>
  </p:cSld>
  <p:clrMapOvr>
    <a:masterClrMapping/>
  </p:clrMapOvr>
  <p:extLst>
    <p:ext uri="{DCECCB84-F9BA-43D5-87BE-67443E8EF086}">
      <p15:sldGuideLst xmlns:p15="http://schemas.microsoft.com/office/powerpoint/2012/main">
        <p15:guide id="2" pos="4943">
          <p15:clr>
            <a:srgbClr val="FBAE40"/>
          </p15:clr>
        </p15:guide>
        <p15:guide id="4" pos="5169">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margin picture 33% (righ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PICTURE 33% (RIGHT)</a:t>
            </a:r>
            <a:endParaRPr lang="en-GB" sz="1800" b="0">
              <a:solidFill>
                <a:schemeClr val="tx2"/>
              </a:solidFill>
              <a:latin typeface="Trebuchet MS" panose="020B0603020202020204" pitchFamily="34" charset="0"/>
            </a:endParaRPr>
          </a:p>
        </p:txBody>
      </p:sp>
      <p:sp>
        <p:nvSpPr>
          <p:cNvPr id="9" name="picture placeholder">
            <a:extLst>
              <a:ext uri="{FF2B5EF4-FFF2-40B4-BE49-F238E27FC236}">
                <a16:creationId xmlns:a16="http://schemas.microsoft.com/office/drawing/2014/main" id="{B6292414-F160-6B42-C6F5-A5214F74B719}"/>
              </a:ext>
            </a:extLst>
          </p:cNvPr>
          <p:cNvSpPr>
            <a:spLocks noGrp="1" noRot="1" noMove="1" noResize="1" noEditPoints="1" noAdjustHandles="1" noChangeArrowheads="1" noChangeShapeType="1"/>
          </p:cNvSpPr>
          <p:nvPr>
            <p:ph type="pic" sz="quarter" idx="15" hasCustomPrompt="1"/>
          </p:nvPr>
        </p:nvSpPr>
        <p:spPr>
          <a:xfrm>
            <a:off x="8210062" y="0"/>
            <a:ext cx="3988288" cy="6858000"/>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10" name="copyright placeholder">
            <a:extLst>
              <a:ext uri="{FF2B5EF4-FFF2-40B4-BE49-F238E27FC236}">
                <a16:creationId xmlns:a16="http://schemas.microsoft.com/office/drawing/2014/main" id="{0A03AA7A-D501-3DCB-509B-4C404266D18F}"/>
              </a:ext>
            </a:extLst>
          </p:cNvPr>
          <p:cNvSpPr>
            <a:spLocks noGrp="1" noRot="1" noMove="1" noResize="1" noEditPoints="1" noAdjustHandles="1" noChangeArrowheads="1" noChangeShapeType="1"/>
          </p:cNvSpPr>
          <p:nvPr>
            <p:ph type="body" sz="quarter" idx="16" hasCustomPrompt="1"/>
          </p:nvPr>
        </p:nvSpPr>
        <p:spPr>
          <a:xfrm>
            <a:off x="10875099" y="6501416"/>
            <a:ext cx="835635" cy="360000"/>
          </a:xfrm>
        </p:spPr>
        <p:txBody>
          <a:bodyPr anchor="ctr" anchorCtr="0"/>
          <a:lstStyle>
            <a:lvl1pPr algn="r">
              <a:defRPr sz="800">
                <a:solidFill>
                  <a:srgbClr val="ADADAD"/>
                </a:solidFill>
              </a:defRPr>
            </a:lvl1pPr>
          </a:lstStyle>
          <a:p>
            <a:pPr lvl="0"/>
            <a:r>
              <a:rPr lang="nl-NL"/>
              <a:t>© BDO</a:t>
            </a:r>
          </a:p>
        </p:txBody>
      </p:sp>
      <p:sp>
        <p:nvSpPr>
          <p:cNvPr id="8" name="page # placeholder">
            <a:extLst>
              <a:ext uri="{FF2B5EF4-FFF2-40B4-BE49-F238E27FC236}">
                <a16:creationId xmlns:a16="http://schemas.microsoft.com/office/drawing/2014/main" id="{B5DE363B-2616-A089-8F39-867F245455A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86029" y="6497708"/>
            <a:ext cx="7365072" cy="360292"/>
          </a:xfrm>
        </p:spPr>
        <p:txBody>
          <a:bodyPr/>
          <a:lstStyle>
            <a:lvl1pPr>
              <a:defRPr>
                <a:solidFill>
                  <a:srgbClr val="ADADAD"/>
                </a:solidFill>
              </a:defRPr>
            </a:lvl1pPr>
          </a:lstStyle>
          <a:p>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7365069"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9" y="593725"/>
            <a:ext cx="7365072"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774028193"/>
      </p:ext>
    </p:extLst>
  </p:cSld>
  <p:clrMapOvr>
    <a:masterClrMapping/>
  </p:clrMapOvr>
  <p:extLst>
    <p:ext uri="{DCECCB84-F9BA-43D5-87BE-67443E8EF086}">
      <p15:sldGuideLst xmlns:p15="http://schemas.microsoft.com/office/powerpoint/2012/main">
        <p15:guide id="2" pos="4943">
          <p15:clr>
            <a:srgbClr val="FBAE40"/>
          </p15:clr>
        </p15:guide>
        <p15:guide id="4" pos="516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margin picture 33% (lef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PICTURE 33% (LEFT)</a:t>
            </a:r>
            <a:endParaRPr lang="en-GB" sz="1800" b="0">
              <a:solidFill>
                <a:schemeClr val="tx2"/>
              </a:solidFill>
              <a:latin typeface="Trebuchet MS" panose="020B0603020202020204" pitchFamily="34" charset="0"/>
            </a:endParaRPr>
          </a:p>
        </p:txBody>
      </p:sp>
      <p:sp>
        <p:nvSpPr>
          <p:cNvPr id="9" name="picture placeholder">
            <a:extLst>
              <a:ext uri="{FF2B5EF4-FFF2-40B4-BE49-F238E27FC236}">
                <a16:creationId xmlns:a16="http://schemas.microsoft.com/office/drawing/2014/main" id="{B6292414-F160-6B42-C6F5-A5214F74B719}"/>
              </a:ext>
            </a:extLst>
          </p:cNvPr>
          <p:cNvSpPr>
            <a:spLocks noGrp="1" noRot="1" noMove="1" noResize="1" noEditPoints="1" noAdjustHandles="1" noChangeArrowheads="1" noChangeShapeType="1"/>
          </p:cNvSpPr>
          <p:nvPr>
            <p:ph type="pic" sz="quarter" idx="15" hasCustomPrompt="1"/>
          </p:nvPr>
        </p:nvSpPr>
        <p:spPr>
          <a:xfrm>
            <a:off x="0" y="0"/>
            <a:ext cx="3988288" cy="6858000"/>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8" name="page # placeholder">
            <a:extLst>
              <a:ext uri="{FF2B5EF4-FFF2-40B4-BE49-F238E27FC236}">
                <a16:creationId xmlns:a16="http://schemas.microsoft.com/office/drawing/2014/main" id="{D352618A-544B-887C-A7BB-3445B7132462}"/>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345662" y="6497708"/>
            <a:ext cx="6529437" cy="360292"/>
          </a:xfrm>
        </p:spPr>
        <p:txBody>
          <a:bodyPr/>
          <a:lstStyle>
            <a:lvl1pPr>
              <a:defRPr>
                <a:solidFill>
                  <a:srgbClr val="ADADAD"/>
                </a:solidFill>
              </a:defRPr>
            </a:lvl1pPr>
          </a:lstStyle>
          <a:p>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345664"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345666" y="953822"/>
            <a:ext cx="7365069"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345662" y="593725"/>
            <a:ext cx="7365072"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3887846149"/>
      </p:ext>
    </p:extLst>
  </p:cSld>
  <p:clrMapOvr>
    <a:masterClrMapping/>
  </p:clrMapOvr>
  <p:extLst>
    <p:ext uri="{DCECCB84-F9BA-43D5-87BE-67443E8EF086}">
      <p15:sldGuideLst xmlns:p15="http://schemas.microsoft.com/office/powerpoint/2012/main">
        <p15:guide id="1" pos="2738">
          <p15:clr>
            <a:srgbClr val="FBAE40"/>
          </p15:clr>
        </p15:guide>
        <p15:guide id="3" pos="250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margin picture 50% (righ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PICTURE 50% (RIGHT)</a:t>
            </a:r>
            <a:endParaRPr lang="en-GB" sz="1800" b="0">
              <a:solidFill>
                <a:schemeClr val="tx2"/>
              </a:solidFill>
              <a:latin typeface="Trebuchet MS" panose="020B0603020202020204" pitchFamily="34" charset="0"/>
            </a:endParaRPr>
          </a:p>
        </p:txBody>
      </p:sp>
      <p:sp>
        <p:nvSpPr>
          <p:cNvPr id="2" name="picture placeholder">
            <a:extLst>
              <a:ext uri="{FF2B5EF4-FFF2-40B4-BE49-F238E27FC236}">
                <a16:creationId xmlns:a16="http://schemas.microsoft.com/office/drawing/2014/main" id="{6EAD0DF0-FAB9-40C4-13D3-BB9D8AA789B2}"/>
              </a:ext>
            </a:extLst>
          </p:cNvPr>
          <p:cNvSpPr>
            <a:spLocks noGrp="1" noRot="1" noMove="1" noResize="1" noEditPoints="1" noAdjustHandles="1" noChangeArrowheads="1" noChangeShapeType="1"/>
          </p:cNvSpPr>
          <p:nvPr>
            <p:ph type="pic" sz="quarter" idx="14" hasCustomPrompt="1"/>
          </p:nvPr>
        </p:nvSpPr>
        <p:spPr>
          <a:xfrm>
            <a:off x="6278658" y="0"/>
            <a:ext cx="5919693" cy="6858000"/>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10" name="copyright placeholder">
            <a:extLst>
              <a:ext uri="{FF2B5EF4-FFF2-40B4-BE49-F238E27FC236}">
                <a16:creationId xmlns:a16="http://schemas.microsoft.com/office/drawing/2014/main" id="{B3523954-B81A-9615-2E1D-0BC3999491F2}"/>
              </a:ext>
            </a:extLst>
          </p:cNvPr>
          <p:cNvSpPr>
            <a:spLocks noGrp="1" noRot="1" noMove="1" noResize="1" noEditPoints="1" noAdjustHandles="1" noChangeArrowheads="1" noChangeShapeType="1"/>
          </p:cNvSpPr>
          <p:nvPr>
            <p:ph type="body" sz="quarter" idx="16" hasCustomPrompt="1"/>
          </p:nvPr>
        </p:nvSpPr>
        <p:spPr>
          <a:xfrm>
            <a:off x="10875099" y="6501416"/>
            <a:ext cx="835635" cy="360000"/>
          </a:xfrm>
        </p:spPr>
        <p:txBody>
          <a:bodyPr anchor="ctr" anchorCtr="0"/>
          <a:lstStyle>
            <a:lvl1pPr algn="r">
              <a:defRPr sz="800">
                <a:solidFill>
                  <a:srgbClr val="ADADAD"/>
                </a:solidFill>
              </a:defRPr>
            </a:lvl1pPr>
          </a:lstStyle>
          <a:p>
            <a:pPr lvl="0"/>
            <a:r>
              <a:rPr lang="nl-NL"/>
              <a:t>© BDO</a:t>
            </a:r>
          </a:p>
        </p:txBody>
      </p:sp>
      <p:sp>
        <p:nvSpPr>
          <p:cNvPr id="12" name="page # placeholder">
            <a:extLst>
              <a:ext uri="{FF2B5EF4-FFF2-40B4-BE49-F238E27FC236}">
                <a16:creationId xmlns:a16="http://schemas.microsoft.com/office/drawing/2014/main" id="{4561D4CA-BD62-80B7-C535-6B67980C60AA}"/>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86029" y="6497708"/>
            <a:ext cx="5432078" cy="360292"/>
          </a:xfrm>
        </p:spPr>
        <p:txBody>
          <a:bodyPr/>
          <a:lstStyle>
            <a:lvl1pPr>
              <a:defRPr>
                <a:solidFill>
                  <a:srgbClr val="ADADAD"/>
                </a:solidFill>
              </a:defRPr>
            </a:lvl1pPr>
          </a:lstStyle>
          <a:p>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5432077"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5432076"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9" y="593725"/>
            <a:ext cx="5432078"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189347629"/>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margin picture 50% (lef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PICTURE 50% (LEFT)</a:t>
            </a:r>
            <a:endParaRPr lang="en-GB" sz="1800" b="0">
              <a:solidFill>
                <a:schemeClr val="tx2"/>
              </a:solidFill>
              <a:latin typeface="Trebuchet MS" panose="020B0603020202020204" pitchFamily="34" charset="0"/>
            </a:endParaRPr>
          </a:p>
        </p:txBody>
      </p:sp>
      <p:sp>
        <p:nvSpPr>
          <p:cNvPr id="2" name="picture placeholder">
            <a:extLst>
              <a:ext uri="{FF2B5EF4-FFF2-40B4-BE49-F238E27FC236}">
                <a16:creationId xmlns:a16="http://schemas.microsoft.com/office/drawing/2014/main" id="{6EAD0DF0-FAB9-40C4-13D3-BB9D8AA789B2}"/>
              </a:ext>
            </a:extLst>
          </p:cNvPr>
          <p:cNvSpPr>
            <a:spLocks noGrp="1" noRot="1" noMove="1" noResize="1" noEditPoints="1" noAdjustHandles="1" noChangeArrowheads="1" noChangeShapeType="1"/>
          </p:cNvSpPr>
          <p:nvPr>
            <p:ph type="pic" sz="quarter" idx="14" hasCustomPrompt="1"/>
          </p:nvPr>
        </p:nvSpPr>
        <p:spPr>
          <a:xfrm>
            <a:off x="0" y="0"/>
            <a:ext cx="5919693" cy="6858000"/>
          </a:xfrm>
          <a:solidFill>
            <a:srgbClr val="F2F2F2"/>
          </a:solidFill>
        </p:spPr>
        <p:txBody>
          <a:bodyPr tIns="180000" anchor="t" anchorCtr="0"/>
          <a:lstStyle>
            <a:lvl1pPr algn="ctr">
              <a:defRPr sz="800">
                <a:solidFill>
                  <a:srgbClr val="ADADAD"/>
                </a:solidFill>
              </a:defRPr>
            </a:lvl1pPr>
          </a:lstStyle>
          <a:p>
            <a:r>
              <a:rPr lang="en-US"/>
              <a:t>CLICK ICON TO ADD PICTURE</a:t>
            </a:r>
          </a:p>
        </p:txBody>
      </p:sp>
      <p:sp>
        <p:nvSpPr>
          <p:cNvPr id="10" name="copyright placeholder">
            <a:extLst>
              <a:ext uri="{FF2B5EF4-FFF2-40B4-BE49-F238E27FC236}">
                <a16:creationId xmlns:a16="http://schemas.microsoft.com/office/drawing/2014/main" id="{B3523954-B81A-9615-2E1D-0BC3999491F2}"/>
              </a:ext>
            </a:extLst>
          </p:cNvPr>
          <p:cNvSpPr>
            <a:spLocks noGrp="1" noRot="1" noMove="1" noResize="1" noEditPoints="1" noAdjustHandles="1" noChangeArrowheads="1" noChangeShapeType="1"/>
          </p:cNvSpPr>
          <p:nvPr>
            <p:ph type="body" sz="quarter" idx="16" hasCustomPrompt="1"/>
          </p:nvPr>
        </p:nvSpPr>
        <p:spPr>
          <a:xfrm>
            <a:off x="10875099" y="6501416"/>
            <a:ext cx="835635" cy="360000"/>
          </a:xfrm>
        </p:spPr>
        <p:txBody>
          <a:bodyPr anchor="ctr" anchorCtr="0"/>
          <a:lstStyle>
            <a:lvl1pPr algn="r">
              <a:defRPr sz="800">
                <a:solidFill>
                  <a:srgbClr val="ADADAD"/>
                </a:solidFill>
              </a:defRPr>
            </a:lvl1pPr>
          </a:lstStyle>
          <a:p>
            <a:pPr lvl="0"/>
            <a:r>
              <a:rPr lang="nl-NL"/>
              <a:t>© BDO</a:t>
            </a:r>
          </a:p>
        </p:txBody>
      </p:sp>
      <p:sp>
        <p:nvSpPr>
          <p:cNvPr id="8" name="page # placeholder">
            <a:extLst>
              <a:ext uri="{FF2B5EF4-FFF2-40B4-BE49-F238E27FC236}">
                <a16:creationId xmlns:a16="http://schemas.microsoft.com/office/drawing/2014/main" id="{1CA0AA45-FF16-E9C5-5739-F46790813E92}"/>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6278656" y="6497708"/>
            <a:ext cx="4596444" cy="360292"/>
          </a:xfrm>
        </p:spPr>
        <p:txBody>
          <a:bodyPr/>
          <a:lstStyle>
            <a:lvl1pPr>
              <a:defRPr>
                <a:solidFill>
                  <a:srgbClr val="ADADAD"/>
                </a:solidFill>
              </a:defRPr>
            </a:lvl1pPr>
          </a:lstStyle>
          <a:p>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6278657" y="1712913"/>
            <a:ext cx="5432077"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6278657" y="953822"/>
            <a:ext cx="5432076"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6278656" y="593725"/>
            <a:ext cx="5432078"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4211696"/>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bject 100%">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OBJECT 100%</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4E908D7A-9856-ADD4-453C-BD74BA7EDD16}"/>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grpSp>
        <p:nvGrpSpPr>
          <p:cNvPr id="15" name="object background">
            <a:extLst>
              <a:ext uri="{FF2B5EF4-FFF2-40B4-BE49-F238E27FC236}">
                <a16:creationId xmlns:a16="http://schemas.microsoft.com/office/drawing/2014/main" id="{C3EF5840-FB46-6756-D326-3928EFA982A5}"/>
              </a:ext>
            </a:extLst>
          </p:cNvPr>
          <p:cNvGrpSpPr>
            <a:grpSpLocks noGrp="1" noUngrp="1" noRot="1" noMove="1" noResize="1"/>
          </p:cNvGrpSpPr>
          <p:nvPr userDrawn="1"/>
        </p:nvGrpSpPr>
        <p:grpSpPr>
          <a:xfrm>
            <a:off x="486028" y="1712914"/>
            <a:ext cx="11223443" cy="4420979"/>
            <a:chOff x="485775" y="1712913"/>
            <a:chExt cx="11217600" cy="4420979"/>
          </a:xfrm>
          <a:solidFill>
            <a:schemeClr val="bg2">
              <a:alpha val="60000"/>
            </a:schemeClr>
          </a:solidFill>
        </p:grpSpPr>
        <p:sp>
          <p:nvSpPr>
            <p:cNvPr id="7" name="background colour">
              <a:extLst>
                <a:ext uri="{FF2B5EF4-FFF2-40B4-BE49-F238E27FC236}">
                  <a16:creationId xmlns:a16="http://schemas.microsoft.com/office/drawing/2014/main" id="{22147A88-536C-3D4F-4462-3091474BF5D8}"/>
                </a:ext>
              </a:extLst>
            </p:cNvPr>
            <p:cNvSpPr>
              <a:spLocks noGrp="1" noRot="1" noMove="1" noResize="1" noEditPoints="1" noAdjustHandles="1" noChangeArrowheads="1" noChangeShapeType="1"/>
            </p:cNvSpPr>
            <p:nvPr userDrawn="1"/>
          </p:nvSpPr>
          <p:spPr>
            <a:xfrm>
              <a:off x="485775" y="1712913"/>
              <a:ext cx="112176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333333"/>
                </a:solidFill>
              </a:endParaRPr>
            </a:p>
          </p:txBody>
        </p:sp>
        <p:pic>
          <p:nvPicPr>
            <p:cNvPr id="14" name="triangle pattern">
              <a:extLst>
                <a:ext uri="{FF2B5EF4-FFF2-40B4-BE49-F238E27FC236}">
                  <a16:creationId xmlns:a16="http://schemas.microsoft.com/office/drawing/2014/main" id="{1F3BFDDC-D8A6-067F-BEA5-77563B6BF133}"/>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85775" y="1712913"/>
              <a:ext cx="11217600" cy="4420979"/>
            </a:xfrm>
            <a:prstGeom prst="rect">
              <a:avLst/>
            </a:prstGeom>
          </p:spPr>
        </p:pic>
      </p:grpSp>
      <p:sp>
        <p:nvSpPr>
          <p:cNvPr id="12" name="object placeholder">
            <a:extLst>
              <a:ext uri="{FF2B5EF4-FFF2-40B4-BE49-F238E27FC236}">
                <a16:creationId xmlns:a16="http://schemas.microsoft.com/office/drawing/2014/main" id="{51AE32A6-5B08-EC7B-4A2B-973896DD34EE}"/>
              </a:ext>
            </a:extLst>
          </p:cNvPr>
          <p:cNvSpPr>
            <a:spLocks noGrp="1" noRot="1" noMove="1" noResize="1" noEditPoints="1" noAdjustHandles="1" noChangeArrowheads="1" noChangeShapeType="1"/>
          </p:cNvSpPr>
          <p:nvPr>
            <p:ph sz="quarter" idx="13" hasCustomPrompt="1"/>
          </p:nvPr>
        </p:nvSpPr>
        <p:spPr>
          <a:xfrm>
            <a:off x="665746" y="1896602"/>
            <a:ext cx="10863255" cy="4053600"/>
          </a:xfrm>
        </p:spPr>
        <p:txBody>
          <a:bodyPr tIns="180000"/>
          <a:lstStyle>
            <a:lvl1pPr algn="ctr">
              <a:defRPr sz="800">
                <a:solidFill>
                  <a:srgbClr val="ADADAD"/>
                </a:solidFill>
              </a:defRPr>
            </a:lvl1pPr>
          </a:lstStyle>
          <a:p>
            <a:r>
              <a:rPr lang="en-US"/>
              <a:t>CLICK ICON TO ADD OBJECT (TABLE, GRAPH OR SMART ART)</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6687540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bject 67%">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OBJECT 67%</a:t>
            </a:r>
            <a:endParaRPr lang="en-GB" sz="1800" b="0">
              <a:solidFill>
                <a:schemeClr val="tx2"/>
              </a:solidFill>
              <a:latin typeface="Trebuchet MS" panose="020B0603020202020204" pitchFamily="34" charset="0"/>
            </a:endParaRPr>
          </a:p>
        </p:txBody>
      </p:sp>
      <p:sp>
        <p:nvSpPr>
          <p:cNvPr id="8" name="page # placeholder">
            <a:extLst>
              <a:ext uri="{FF2B5EF4-FFF2-40B4-BE49-F238E27FC236}">
                <a16:creationId xmlns:a16="http://schemas.microsoft.com/office/drawing/2014/main" id="{18E5E027-55B8-6C01-587E-27B49D63C307}"/>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grpSp>
        <p:nvGrpSpPr>
          <p:cNvPr id="16" name="object background">
            <a:extLst>
              <a:ext uri="{FF2B5EF4-FFF2-40B4-BE49-F238E27FC236}">
                <a16:creationId xmlns:a16="http://schemas.microsoft.com/office/drawing/2014/main" id="{E83FF776-359D-8E32-CBF3-DACA04947F28}"/>
              </a:ext>
            </a:extLst>
          </p:cNvPr>
          <p:cNvGrpSpPr>
            <a:grpSpLocks noGrp="1" noUngrp="1" noRot="1" noMove="1" noResize="1"/>
          </p:cNvGrpSpPr>
          <p:nvPr userDrawn="1"/>
        </p:nvGrpSpPr>
        <p:grpSpPr>
          <a:xfrm>
            <a:off x="4347238" y="1712914"/>
            <a:ext cx="7362233" cy="4422665"/>
            <a:chOff x="4344975" y="1712913"/>
            <a:chExt cx="7358400" cy="4422665"/>
          </a:xfrm>
          <a:solidFill>
            <a:schemeClr val="bg2">
              <a:alpha val="60000"/>
            </a:schemeClr>
          </a:solidFill>
        </p:grpSpPr>
        <p:sp>
          <p:nvSpPr>
            <p:cNvPr id="2" name="background colour">
              <a:extLst>
                <a:ext uri="{FF2B5EF4-FFF2-40B4-BE49-F238E27FC236}">
                  <a16:creationId xmlns:a16="http://schemas.microsoft.com/office/drawing/2014/main" id="{316AD845-28E4-5015-96CD-27C304B4A3C7}"/>
                </a:ext>
              </a:extLst>
            </p:cNvPr>
            <p:cNvSpPr>
              <a:spLocks noGrp="1" noRot="1" noMove="1" noResize="1" noEditPoints="1" noAdjustHandles="1" noChangeArrowheads="1" noChangeShapeType="1"/>
            </p:cNvSpPr>
            <p:nvPr userDrawn="1"/>
          </p:nvSpPr>
          <p:spPr>
            <a:xfrm>
              <a:off x="4346575" y="1712913"/>
              <a:ext cx="73568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5" name="triangle pattern">
              <a:extLst>
                <a:ext uri="{FF2B5EF4-FFF2-40B4-BE49-F238E27FC236}">
                  <a16:creationId xmlns:a16="http://schemas.microsoft.com/office/drawing/2014/main" id="{63F2EFE9-86C5-71DC-FA52-566A95B1FBE2}"/>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344975" y="1712913"/>
              <a:ext cx="7358400" cy="4422665"/>
            </a:xfrm>
            <a:prstGeom prst="rect">
              <a:avLst/>
            </a:prstGeom>
          </p:spPr>
        </p:pic>
      </p:grpSp>
      <p:sp>
        <p:nvSpPr>
          <p:cNvPr id="9" name="object placeholder">
            <a:extLst>
              <a:ext uri="{FF2B5EF4-FFF2-40B4-BE49-F238E27FC236}">
                <a16:creationId xmlns:a16="http://schemas.microsoft.com/office/drawing/2014/main" id="{BA1F6ECC-7850-ABC9-3FDF-CE5FC65D0456}"/>
              </a:ext>
            </a:extLst>
          </p:cNvPr>
          <p:cNvSpPr>
            <a:spLocks noGrp="1" noRot="1" noMove="1" noResize="1" noEditPoints="1" noAdjustHandles="1" noChangeArrowheads="1" noChangeShapeType="1"/>
          </p:cNvSpPr>
          <p:nvPr>
            <p:ph sz="quarter" idx="14" hasCustomPrompt="1"/>
          </p:nvPr>
        </p:nvSpPr>
        <p:spPr>
          <a:xfrm>
            <a:off x="4528132" y="1896602"/>
            <a:ext cx="7002045" cy="4053600"/>
          </a:xfrm>
        </p:spPr>
        <p:txBody>
          <a:bodyPr tIns="180000"/>
          <a:lstStyle>
            <a:lvl1pPr algn="ctr">
              <a:defRPr sz="800">
                <a:solidFill>
                  <a:srgbClr val="ADADAD"/>
                </a:solidFill>
              </a:defRPr>
            </a:lvl1pPr>
          </a:lstStyle>
          <a:p>
            <a:r>
              <a:rPr lang="en-US"/>
              <a:t>CLICK ICON TO ADD OBJECT (TABLE, GRAPH OR SMART ART)</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350102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15896071"/>
      </p:ext>
    </p:extLst>
  </p:cSld>
  <p:clrMapOvr>
    <a:masterClrMapping/>
  </p:clrMapOvr>
  <p:extLst>
    <p:ext uri="{DCECCB84-F9BA-43D5-87BE-67443E8EF086}">
      <p15:sldGuideLst xmlns:p15="http://schemas.microsoft.com/office/powerpoint/2012/main">
        <p15:guide id="1" pos="2738">
          <p15:clr>
            <a:srgbClr val="FBAE40"/>
          </p15:clr>
        </p15:guide>
        <p15:guide id="3" pos="251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bject 50%">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OBJECT 50%</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B1097276-F1BC-328F-10C5-7BC2844F5C62}"/>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grpSp>
        <p:nvGrpSpPr>
          <p:cNvPr id="15" name="object background">
            <a:extLst>
              <a:ext uri="{FF2B5EF4-FFF2-40B4-BE49-F238E27FC236}">
                <a16:creationId xmlns:a16="http://schemas.microsoft.com/office/drawing/2014/main" id="{2562FB18-FBAE-4D7C-01E5-E7477C49930A}"/>
              </a:ext>
            </a:extLst>
          </p:cNvPr>
          <p:cNvGrpSpPr>
            <a:grpSpLocks noGrp="1" noUngrp="1" noRot="1" noMove="1" noResize="1"/>
          </p:cNvGrpSpPr>
          <p:nvPr userDrawn="1"/>
        </p:nvGrpSpPr>
        <p:grpSpPr>
          <a:xfrm>
            <a:off x="6280244" y="1712913"/>
            <a:ext cx="5429226" cy="4421474"/>
            <a:chOff x="6276975" y="1712913"/>
            <a:chExt cx="5426400" cy="4421474"/>
          </a:xfrm>
        </p:grpSpPr>
        <p:sp>
          <p:nvSpPr>
            <p:cNvPr id="8" name="background colour">
              <a:extLst>
                <a:ext uri="{FF2B5EF4-FFF2-40B4-BE49-F238E27FC236}">
                  <a16:creationId xmlns:a16="http://schemas.microsoft.com/office/drawing/2014/main" id="{89352971-9219-0E72-A270-2393CE09BC39}"/>
                </a:ext>
              </a:extLst>
            </p:cNvPr>
            <p:cNvSpPr>
              <a:spLocks noGrp="1" noRot="1" noMove="1" noResize="1" noEditPoints="1" noAdjustHandles="1" noChangeArrowheads="1" noChangeShapeType="1"/>
            </p:cNvSpPr>
            <p:nvPr userDrawn="1"/>
          </p:nvSpPr>
          <p:spPr>
            <a:xfrm>
              <a:off x="6276975" y="1712913"/>
              <a:ext cx="5426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4" name="triangle pattern">
              <a:extLst>
                <a:ext uri="{FF2B5EF4-FFF2-40B4-BE49-F238E27FC236}">
                  <a16:creationId xmlns:a16="http://schemas.microsoft.com/office/drawing/2014/main" id="{E234AA30-3A95-033F-2B92-849C5B5BE1FA}"/>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6276975" y="1712913"/>
              <a:ext cx="5425200" cy="4421474"/>
            </a:xfrm>
            <a:prstGeom prst="rect">
              <a:avLst/>
            </a:prstGeom>
          </p:spPr>
        </p:pic>
      </p:grpSp>
      <p:sp>
        <p:nvSpPr>
          <p:cNvPr id="12" name="object placeholder">
            <a:extLst>
              <a:ext uri="{FF2B5EF4-FFF2-40B4-BE49-F238E27FC236}">
                <a16:creationId xmlns:a16="http://schemas.microsoft.com/office/drawing/2014/main" id="{B902491D-F309-428E-0799-6C23884008B0}"/>
              </a:ext>
            </a:extLst>
          </p:cNvPr>
          <p:cNvSpPr>
            <a:spLocks noGrp="1" noRot="1" noMove="1" noResize="1" noEditPoints="1" noAdjustHandles="1" noChangeArrowheads="1" noChangeShapeType="1"/>
          </p:cNvSpPr>
          <p:nvPr>
            <p:ph sz="quarter" idx="14" hasCustomPrompt="1"/>
          </p:nvPr>
        </p:nvSpPr>
        <p:spPr>
          <a:xfrm>
            <a:off x="6460938" y="1896602"/>
            <a:ext cx="5067838" cy="4053600"/>
          </a:xfrm>
        </p:spPr>
        <p:txBody>
          <a:bodyPr tIns="180000"/>
          <a:lstStyle>
            <a:lvl1pPr algn="ctr">
              <a:defRPr sz="800">
                <a:solidFill>
                  <a:srgbClr val="ADADAD"/>
                </a:solidFill>
              </a:defRPr>
            </a:lvl1pPr>
          </a:lstStyle>
          <a:p>
            <a:r>
              <a:rPr lang="en-US"/>
              <a:t>CLICK ICON TO ADD OBJECT (TABLE, GRAPH OR SMART ART)</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5432077"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412236316"/>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bject 33%">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OBJECT 33%</a:t>
            </a:r>
            <a:endParaRPr lang="en-GB" sz="1800" b="0">
              <a:solidFill>
                <a:schemeClr val="tx2"/>
              </a:solidFill>
              <a:latin typeface="Trebuchet MS" panose="020B0603020202020204" pitchFamily="34" charset="0"/>
            </a:endParaRPr>
          </a:p>
        </p:txBody>
      </p:sp>
      <p:sp>
        <p:nvSpPr>
          <p:cNvPr id="9" name="page # placeholder">
            <a:extLst>
              <a:ext uri="{FF2B5EF4-FFF2-40B4-BE49-F238E27FC236}">
                <a16:creationId xmlns:a16="http://schemas.microsoft.com/office/drawing/2014/main" id="{40E19D42-1D28-DD83-1232-98E704C7AFC8}"/>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86029" y="6497708"/>
            <a:ext cx="10384206" cy="360292"/>
          </a:xfrm>
        </p:spPr>
        <p:txBody>
          <a:bodyPr/>
          <a:lstStyle>
            <a:lvl1pPr>
              <a:defRPr>
                <a:solidFill>
                  <a:srgbClr val="ADADAD"/>
                </a:solidFill>
              </a:defRPr>
            </a:lvl1pPr>
          </a:lstStyle>
          <a:p>
            <a:endParaRPr lang="nl-NL"/>
          </a:p>
        </p:txBody>
      </p:sp>
      <p:grpSp>
        <p:nvGrpSpPr>
          <p:cNvPr id="15" name="object background">
            <a:extLst>
              <a:ext uri="{FF2B5EF4-FFF2-40B4-BE49-F238E27FC236}">
                <a16:creationId xmlns:a16="http://schemas.microsoft.com/office/drawing/2014/main" id="{6E6DE5ED-23C0-3A87-E865-4D40622BAF57}"/>
              </a:ext>
            </a:extLst>
          </p:cNvPr>
          <p:cNvGrpSpPr>
            <a:grpSpLocks noGrp="1" noUngrp="1" noRot="1" noMove="1" noResize="1"/>
          </p:cNvGrpSpPr>
          <p:nvPr userDrawn="1"/>
        </p:nvGrpSpPr>
        <p:grpSpPr>
          <a:xfrm>
            <a:off x="8208447" y="1712914"/>
            <a:ext cx="3501023" cy="4412035"/>
            <a:chOff x="8204174" y="1712913"/>
            <a:chExt cx="3499200" cy="4412035"/>
          </a:xfrm>
          <a:solidFill>
            <a:schemeClr val="bg2">
              <a:alpha val="60000"/>
            </a:schemeClr>
          </a:solidFill>
        </p:grpSpPr>
        <p:sp>
          <p:nvSpPr>
            <p:cNvPr id="8" name="background colour">
              <a:extLst>
                <a:ext uri="{FF2B5EF4-FFF2-40B4-BE49-F238E27FC236}">
                  <a16:creationId xmlns:a16="http://schemas.microsoft.com/office/drawing/2014/main" id="{AC9E528F-C44E-86CA-B1AE-8150B962AEB8}"/>
                </a:ext>
              </a:extLst>
            </p:cNvPr>
            <p:cNvSpPr>
              <a:spLocks noGrp="1" noRot="1" noMove="1" noResize="1" noEditPoints="1" noAdjustHandles="1" noChangeArrowheads="1" noChangeShapeType="1"/>
            </p:cNvSpPr>
            <p:nvPr userDrawn="1"/>
          </p:nvSpPr>
          <p:spPr>
            <a:xfrm>
              <a:off x="8205787" y="1712913"/>
              <a:ext cx="3497587"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4" name="triangle pattern">
              <a:extLst>
                <a:ext uri="{FF2B5EF4-FFF2-40B4-BE49-F238E27FC236}">
                  <a16:creationId xmlns:a16="http://schemas.microsoft.com/office/drawing/2014/main" id="{EAEB1EBB-527A-89DA-2B5C-A73E19F6272C}"/>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4174" y="1712913"/>
              <a:ext cx="3499200" cy="4412035"/>
            </a:xfrm>
            <a:prstGeom prst="rect">
              <a:avLst/>
            </a:prstGeom>
          </p:spPr>
        </p:pic>
      </p:grpSp>
      <p:sp>
        <p:nvSpPr>
          <p:cNvPr id="12" name="object placeholder">
            <a:extLst>
              <a:ext uri="{FF2B5EF4-FFF2-40B4-BE49-F238E27FC236}">
                <a16:creationId xmlns:a16="http://schemas.microsoft.com/office/drawing/2014/main" id="{0056617A-7188-0B13-E1B8-66DF07F5457A}"/>
              </a:ext>
            </a:extLst>
          </p:cNvPr>
          <p:cNvSpPr>
            <a:spLocks noGrp="1" noRot="1" noMove="1" noResize="1" noEditPoints="1" noAdjustHandles="1" noChangeArrowheads="1" noChangeShapeType="1"/>
          </p:cNvSpPr>
          <p:nvPr userDrawn="1">
            <p:ph sz="quarter" idx="14" hasCustomPrompt="1"/>
          </p:nvPr>
        </p:nvSpPr>
        <p:spPr>
          <a:xfrm>
            <a:off x="8389347" y="1896602"/>
            <a:ext cx="3140835" cy="4053600"/>
          </a:xfrm>
        </p:spPr>
        <p:txBody>
          <a:bodyPr tIns="180000"/>
          <a:lstStyle>
            <a:lvl1pPr algn="ctr">
              <a:defRPr sz="800">
                <a:solidFill>
                  <a:srgbClr val="ADADAD"/>
                </a:solidFill>
              </a:defRPr>
            </a:lvl1pPr>
          </a:lstStyle>
          <a:p>
            <a:r>
              <a:rPr lang="en-US"/>
              <a:t>CLICK ICON TO ADD OBJECT (TABLE, GRAPH OR SMART ART)</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103312573"/>
      </p:ext>
    </p:extLst>
  </p:cSld>
  <p:clrMapOvr>
    <a:masterClrMapping/>
  </p:clrMapOvr>
  <p:extLst>
    <p:ext uri="{DCECCB84-F9BA-43D5-87BE-67443E8EF086}">
      <p15:sldGuideLst xmlns:p15="http://schemas.microsoft.com/office/powerpoint/2012/main">
        <p15:guide id="2" pos="4943">
          <p15:clr>
            <a:srgbClr val="FBAE40"/>
          </p15:clr>
        </p15:guide>
        <p15:guide id="4" pos="5169">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margin object 33% (righ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OBJECT 33% (RIGHT)</a:t>
            </a:r>
            <a:endParaRPr lang="en-GB" sz="1800" b="0">
              <a:solidFill>
                <a:schemeClr val="tx2"/>
              </a:solidFill>
              <a:latin typeface="Trebuchet MS" panose="020B0603020202020204" pitchFamily="34" charset="0"/>
            </a:endParaRPr>
          </a:p>
        </p:txBody>
      </p:sp>
      <p:grpSp>
        <p:nvGrpSpPr>
          <p:cNvPr id="22" name="background">
            <a:extLst>
              <a:ext uri="{FF2B5EF4-FFF2-40B4-BE49-F238E27FC236}">
                <a16:creationId xmlns:a16="http://schemas.microsoft.com/office/drawing/2014/main" id="{84AE8F4B-F0A7-1A08-78B7-51D93AA749BC}"/>
              </a:ext>
            </a:extLst>
          </p:cNvPr>
          <p:cNvGrpSpPr>
            <a:grpSpLocks noGrp="1" noUngrp="1" noRot="1" noMove="1" noResize="1"/>
          </p:cNvGrpSpPr>
          <p:nvPr userDrawn="1"/>
        </p:nvGrpSpPr>
        <p:grpSpPr>
          <a:xfrm>
            <a:off x="8211074" y="0"/>
            <a:ext cx="3987277" cy="6858000"/>
            <a:chOff x="8206799" y="0"/>
            <a:chExt cx="3985201" cy="6858000"/>
          </a:xfrm>
          <a:solidFill>
            <a:schemeClr val="bg2">
              <a:alpha val="60000"/>
            </a:schemeClr>
          </a:solidFill>
        </p:grpSpPr>
        <p:sp>
          <p:nvSpPr>
            <p:cNvPr id="21" name="background white">
              <a:extLst>
                <a:ext uri="{FF2B5EF4-FFF2-40B4-BE49-F238E27FC236}">
                  <a16:creationId xmlns:a16="http://schemas.microsoft.com/office/drawing/2014/main" id="{8F9E828C-BBF7-CDF8-3A9A-6C6268A4A64F}"/>
                </a:ext>
              </a:extLst>
            </p:cNvPr>
            <p:cNvSpPr>
              <a:spLocks noGrp="1" noRot="1" noMove="1" noResize="1" noEditPoints="1" noAdjustHandles="1" noChangeArrowheads="1" noChangeShapeType="1"/>
            </p:cNvSpPr>
            <p:nvPr userDrawn="1"/>
          </p:nvSpPr>
          <p:spPr>
            <a:xfrm>
              <a:off x="8206800" y="0"/>
              <a:ext cx="39852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3" name="background colour">
              <a:extLst>
                <a:ext uri="{FF2B5EF4-FFF2-40B4-BE49-F238E27FC236}">
                  <a16:creationId xmlns:a16="http://schemas.microsoft.com/office/drawing/2014/main" id="{E6CEE371-DE9D-96BF-FC7B-D7C8DD82AC00}"/>
                </a:ext>
              </a:extLst>
            </p:cNvPr>
            <p:cNvSpPr>
              <a:spLocks noGrp="1" noRot="1" noMove="1" noResize="1" noEditPoints="1" noAdjustHandles="1" noChangeArrowheads="1" noChangeShapeType="1"/>
            </p:cNvSpPr>
            <p:nvPr userDrawn="1"/>
          </p:nvSpPr>
          <p:spPr>
            <a:xfrm>
              <a:off x="8206799" y="0"/>
              <a:ext cx="3985200" cy="6857999"/>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8" name="triangle pattern">
              <a:extLst>
                <a:ext uri="{FF2B5EF4-FFF2-40B4-BE49-F238E27FC236}">
                  <a16:creationId xmlns:a16="http://schemas.microsoft.com/office/drawing/2014/main" id="{DF996F05-B6FC-406F-00C3-5FDEA222016D}"/>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6799" y="0"/>
              <a:ext cx="3985200" cy="6858000"/>
            </a:xfrm>
            <a:prstGeom prst="rect">
              <a:avLst/>
            </a:prstGeom>
          </p:spPr>
        </p:pic>
      </p:grpSp>
      <p:sp>
        <p:nvSpPr>
          <p:cNvPr id="17" name="copyright">
            <a:extLst>
              <a:ext uri="{FF2B5EF4-FFF2-40B4-BE49-F238E27FC236}">
                <a16:creationId xmlns:a16="http://schemas.microsoft.com/office/drawing/2014/main" id="{3AE09934-1CB5-CC67-2000-6C714F04AA58}"/>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2" name="page # placeholder">
            <a:extLst>
              <a:ext uri="{FF2B5EF4-FFF2-40B4-BE49-F238E27FC236}">
                <a16:creationId xmlns:a16="http://schemas.microsoft.com/office/drawing/2014/main" id="{CC832D28-A95B-F132-1902-1B9E90A7AC86}"/>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86029" y="6497708"/>
            <a:ext cx="7365072" cy="360292"/>
          </a:xfrm>
        </p:spPr>
        <p:txBody>
          <a:bodyPr/>
          <a:lstStyle>
            <a:lvl1pPr>
              <a:defRPr>
                <a:solidFill>
                  <a:srgbClr val="ADADAD"/>
                </a:solidFill>
              </a:defRPr>
            </a:lvl1pPr>
          </a:lstStyle>
          <a:p>
            <a:endParaRPr lang="nl-NL"/>
          </a:p>
        </p:txBody>
      </p:sp>
      <p:sp>
        <p:nvSpPr>
          <p:cNvPr id="24" name="object placeholder">
            <a:extLst>
              <a:ext uri="{FF2B5EF4-FFF2-40B4-BE49-F238E27FC236}">
                <a16:creationId xmlns:a16="http://schemas.microsoft.com/office/drawing/2014/main" id="{7097B9A8-31F9-D603-133A-8EA5BF03013E}"/>
              </a:ext>
            </a:extLst>
          </p:cNvPr>
          <p:cNvSpPr>
            <a:spLocks noGrp="1" noRot="1" noMove="1" noResize="1" noEditPoints="1" noAdjustHandles="1" noChangeArrowheads="1" noChangeShapeType="1"/>
          </p:cNvSpPr>
          <p:nvPr>
            <p:ph sz="quarter" idx="14" hasCustomPrompt="1"/>
          </p:nvPr>
        </p:nvSpPr>
        <p:spPr>
          <a:xfrm>
            <a:off x="8571485" y="593725"/>
            <a:ext cx="3140835" cy="5531040"/>
          </a:xfrm>
        </p:spPr>
        <p:txBody>
          <a:bodyPr tIns="180000"/>
          <a:lstStyle>
            <a:lvl1pPr algn="ctr">
              <a:defRPr sz="800">
                <a:solidFill>
                  <a:srgbClr val="ADADAD"/>
                </a:solidFill>
              </a:defRPr>
            </a:lvl1pPr>
          </a:lstStyle>
          <a:p>
            <a:pPr lvl="0"/>
            <a:r>
              <a:rPr lang="en-US"/>
              <a:t>CLICK ICON TO ADD OBJECT</a:t>
            </a:r>
            <a:br>
              <a:rPr lang="en-US"/>
            </a:br>
            <a:r>
              <a:rPr lang="en-US"/>
              <a:t>(TABLE, GRAPH OR SMART ART)</a:t>
            </a:r>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7365069"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9" y="593725"/>
            <a:ext cx="7365072"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804731556"/>
      </p:ext>
    </p:extLst>
  </p:cSld>
  <p:clrMapOvr>
    <a:masterClrMapping/>
  </p:clrMapOvr>
  <p:extLst>
    <p:ext uri="{DCECCB84-F9BA-43D5-87BE-67443E8EF086}">
      <p15:sldGuideLst xmlns:p15="http://schemas.microsoft.com/office/powerpoint/2012/main">
        <p15:guide id="2" pos="4943">
          <p15:clr>
            <a:srgbClr val="FBAE40"/>
          </p15:clr>
        </p15:guide>
        <p15:guide id="4" pos="516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L - cover C.01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5D1E0059-F242-E949-CB2B-ECD651454ECC}"/>
              </a:ext>
            </a:extLst>
          </p:cNvPr>
          <p:cNvSpPr txBox="1">
            <a:spLocks noGrp="1" noRot="1" noMove="1" noResize="1" noEditPoints="1" noAdjustHandles="1" noChangeArrowheads="1" noChangeShapeType="1"/>
          </p:cNvSpPr>
          <p:nvPr userDrawn="1"/>
        </p:nvSpPr>
        <p:spPr>
          <a:xfrm>
            <a:off x="2" y="-540000"/>
            <a:ext cx="12198349"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C.01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7F1F3EEE-99A3-DB5D-BF3A-56BF049DD8DA}"/>
              </a:ext>
            </a:extLst>
          </p:cNvPr>
          <p:cNvGrpSpPr>
            <a:grpSpLocks noGrp="1" noUngrp="1" noRot="1" noMove="1" noResize="1"/>
          </p:cNvGrpSpPr>
          <p:nvPr userDrawn="1"/>
        </p:nvGrpSpPr>
        <p:grpSpPr>
          <a:xfrm>
            <a:off x="0" y="-1"/>
            <a:ext cx="2931926" cy="2052548"/>
            <a:chOff x="0" y="-1"/>
            <a:chExt cx="2930400" cy="2052548"/>
          </a:xfrm>
        </p:grpSpPr>
        <p:sp>
          <p:nvSpPr>
            <p:cNvPr id="3" name="cornerstone">
              <a:extLst>
                <a:ext uri="{FF2B5EF4-FFF2-40B4-BE49-F238E27FC236}">
                  <a16:creationId xmlns:a16="http://schemas.microsoft.com/office/drawing/2014/main" id="{4C0CA67F-4F40-8C40-98DF-7AA0454A6CA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4" name="BDO logo">
              <a:extLst>
                <a:ext uri="{FF2B5EF4-FFF2-40B4-BE49-F238E27FC236}">
                  <a16:creationId xmlns:a16="http://schemas.microsoft.com/office/drawing/2014/main" id="{DAEB7B4D-BBB9-1582-A354-D7FC8FE4BD97}"/>
                </a:ext>
              </a:extLst>
            </p:cNvPr>
            <p:cNvGrpSpPr>
              <a:grpSpLocks noGrp="1" noUngrp="1" noRot="1" noMove="1" noResize="1"/>
            </p:cNvGrpSpPr>
            <p:nvPr userDrawn="1"/>
          </p:nvGrpSpPr>
          <p:grpSpPr>
            <a:xfrm>
              <a:off x="359005" y="356471"/>
              <a:ext cx="970457" cy="372959"/>
              <a:chOff x="359004" y="356467"/>
              <a:chExt cx="970457" cy="372959"/>
            </a:xfrm>
          </p:grpSpPr>
          <p:sp>
            <p:nvSpPr>
              <p:cNvPr id="6" name="Vrije vorm: vorm 5">
                <a:extLst>
                  <a:ext uri="{FF2B5EF4-FFF2-40B4-BE49-F238E27FC236}">
                    <a16:creationId xmlns:a16="http://schemas.microsoft.com/office/drawing/2014/main" id="{A7BC1515-DCA5-BAD1-9F0E-257222322BC3}"/>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CFAE04D3-7DFC-46EC-472E-97E8D068BB0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6" name="Vrije vorm: vorm 15">
                <a:extLst>
                  <a:ext uri="{FF2B5EF4-FFF2-40B4-BE49-F238E27FC236}">
                    <a16:creationId xmlns:a16="http://schemas.microsoft.com/office/drawing/2014/main" id="{79C0874D-8B0E-BE2E-2523-49D7A84A7024}"/>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E67F833C-F581-5623-6367-1BEAFDB28DC0}"/>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F34DC1E0-3FAC-CBCF-DD3D-F8F872311BC0}"/>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8" name="picture placeholder">
            <a:extLst>
              <a:ext uri="{FF2B5EF4-FFF2-40B4-BE49-F238E27FC236}">
                <a16:creationId xmlns:a16="http://schemas.microsoft.com/office/drawing/2014/main" id="{DF38F81C-81F7-45AB-73C6-5AA408C0D468}"/>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0" tIns="180000" rIns="486000" bIns="0" anchor="t" anchorCtr="0">
            <a:noAutofit/>
          </a:bodyPr>
          <a:lstStyle>
            <a:lvl1pPr marL="0" indent="0" algn="r">
              <a:buFont typeface="+mj-lt"/>
              <a:buNone/>
              <a:defRPr sz="800" b="0">
                <a:solidFill>
                  <a:srgbClr val="ADADAD"/>
                </a:solidFill>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11" name="2nd shape placeholder">
            <a:extLst>
              <a:ext uri="{FF2B5EF4-FFF2-40B4-BE49-F238E27FC236}">
                <a16:creationId xmlns:a16="http://schemas.microsoft.com/office/drawing/2014/main" id="{F915FFDB-F240-FAB3-D2D4-9F7C33B55B85}"/>
              </a:ext>
            </a:extLst>
          </p:cNvPr>
          <p:cNvSpPr>
            <a:spLocks noGrp="1" noRot="1" noMove="1" noResize="1" noEditPoints="1" noAdjustHandles="1" noChangeArrowheads="1" noChangeShapeType="1"/>
          </p:cNvSpPr>
          <p:nvPr>
            <p:ph type="body" sz="quarter" idx="15"/>
          </p:nvPr>
        </p:nvSpPr>
        <p:spPr>
          <a:xfrm>
            <a:off x="5334879" y="2053086"/>
            <a:ext cx="6863471" cy="4804915"/>
          </a:xfrm>
          <a:custGeom>
            <a:avLst/>
            <a:gdLst>
              <a:gd name="connsiteX0" fmla="*/ 6859898 w 6859898"/>
              <a:gd name="connsiteY0" fmla="*/ 0 h 4804915"/>
              <a:gd name="connsiteX1" fmla="*/ 6859898 w 6859898"/>
              <a:gd name="connsiteY1" fmla="*/ 4804915 h 4804915"/>
              <a:gd name="connsiteX2" fmla="*/ 0 w 6859898"/>
              <a:gd name="connsiteY2" fmla="*/ 4804915 h 4804915"/>
              <a:gd name="connsiteX3" fmla="*/ 6859896 w 6859898"/>
              <a:gd name="connsiteY3" fmla="*/ 6 h 4804915"/>
              <a:gd name="connsiteX4" fmla="*/ 6859897 w 6859898"/>
              <a:gd name="connsiteY4" fmla="*/ 5 h 480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9898" h="4804915">
                <a:moveTo>
                  <a:pt x="6859898" y="0"/>
                </a:moveTo>
                <a:lnTo>
                  <a:pt x="6859898" y="4804915"/>
                </a:lnTo>
                <a:lnTo>
                  <a:pt x="0" y="4804915"/>
                </a:lnTo>
                <a:lnTo>
                  <a:pt x="6859896" y="6"/>
                </a:lnTo>
                <a:lnTo>
                  <a:pt x="6859897" y="5"/>
                </a:lnTo>
                <a:close/>
              </a:path>
            </a:pathLst>
          </a:custGeom>
          <a:solidFill>
            <a:srgbClr val="333333"/>
          </a:solidFill>
        </p:spPr>
        <p:txBody>
          <a:bodyPr wrap="square" tIns="0" rIns="486000" bIns="720000" anchor="b" anchorCtr="0">
            <a:noAutofit/>
          </a:bodyPr>
          <a:lstStyle>
            <a:lvl1pPr marL="0" indent="0" algn="r">
              <a:lnSpc>
                <a:spcPct val="90000"/>
              </a:lnSpc>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endParaRPr lang="en-US"/>
          </a:p>
        </p:txBody>
      </p:sp>
      <p:sp>
        <p:nvSpPr>
          <p:cNvPr id="9" name="entity name placeholder">
            <a:extLst>
              <a:ext uri="{FF2B5EF4-FFF2-40B4-BE49-F238E27FC236}">
                <a16:creationId xmlns:a16="http://schemas.microsoft.com/office/drawing/2014/main" id="{31BA6E7D-F98A-6258-F39B-8E37A68E1B29}"/>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22" name="author placeholder">
            <a:extLst>
              <a:ext uri="{FF2B5EF4-FFF2-40B4-BE49-F238E27FC236}">
                <a16:creationId xmlns:a16="http://schemas.microsoft.com/office/drawing/2014/main" id="{62850443-0E6C-04C0-09E6-FD625EBEBB7F}"/>
              </a:ext>
            </a:extLst>
          </p:cNvPr>
          <p:cNvSpPr>
            <a:spLocks noGrp="1" noRot="1" noMove="1" noResize="1" noEditPoints="1" noAdjustHandles="1" noChangeArrowheads="1" noChangeShapeType="1"/>
          </p:cNvSpPr>
          <p:nvPr>
            <p:ph type="body" sz="quarter" idx="12"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23" name="subtitle placeholder">
            <a:extLst>
              <a:ext uri="{FF2B5EF4-FFF2-40B4-BE49-F238E27FC236}">
                <a16:creationId xmlns:a16="http://schemas.microsoft.com/office/drawing/2014/main" id="{C2F8F309-82C7-9989-904E-E1C51FD4340A}"/>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24" name="title placeholder">
            <a:extLst>
              <a:ext uri="{FF2B5EF4-FFF2-40B4-BE49-F238E27FC236}">
                <a16:creationId xmlns:a16="http://schemas.microsoft.com/office/drawing/2014/main" id="{5B376B82-CD13-87D7-D1A3-54809008EB33}"/>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141644343"/>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margin object 33% (left)">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7985B145-279C-3936-5AB9-5F7B953F34CC}"/>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OBJECT 33% (LEFT)</a:t>
            </a:r>
            <a:endParaRPr lang="en-GB" sz="1800" b="0">
              <a:solidFill>
                <a:schemeClr val="tx2"/>
              </a:solidFill>
              <a:latin typeface="Trebuchet MS" panose="020B0603020202020204" pitchFamily="34" charset="0"/>
            </a:endParaRPr>
          </a:p>
        </p:txBody>
      </p:sp>
      <p:grpSp>
        <p:nvGrpSpPr>
          <p:cNvPr id="8" name="background">
            <a:extLst>
              <a:ext uri="{FF2B5EF4-FFF2-40B4-BE49-F238E27FC236}">
                <a16:creationId xmlns:a16="http://schemas.microsoft.com/office/drawing/2014/main" id="{5566EF48-DACD-9DB2-FFEA-463350E27BCE}"/>
              </a:ext>
            </a:extLst>
          </p:cNvPr>
          <p:cNvGrpSpPr>
            <a:grpSpLocks noGrp="1" noUngrp="1" noRot="1" noMove="1" noResize="1"/>
          </p:cNvGrpSpPr>
          <p:nvPr userDrawn="1"/>
        </p:nvGrpSpPr>
        <p:grpSpPr>
          <a:xfrm>
            <a:off x="0" y="0"/>
            <a:ext cx="3973994" cy="6858000"/>
            <a:chOff x="8206799" y="0"/>
            <a:chExt cx="3971925" cy="6858000"/>
          </a:xfrm>
          <a:solidFill>
            <a:schemeClr val="bg2"/>
          </a:solidFill>
        </p:grpSpPr>
        <p:sp>
          <p:nvSpPr>
            <p:cNvPr id="13" name="background colour">
              <a:extLst>
                <a:ext uri="{FF2B5EF4-FFF2-40B4-BE49-F238E27FC236}">
                  <a16:creationId xmlns:a16="http://schemas.microsoft.com/office/drawing/2014/main" id="{F3BA11E0-A75B-17D7-9842-622DC12CABD2}"/>
                </a:ext>
              </a:extLst>
            </p:cNvPr>
            <p:cNvSpPr>
              <a:spLocks noGrp="1" noRot="1" noMove="1" noResize="1" noEditPoints="1" noAdjustHandles="1" noChangeArrowheads="1" noChangeShapeType="1"/>
            </p:cNvSpPr>
            <p:nvPr userDrawn="1"/>
          </p:nvSpPr>
          <p:spPr>
            <a:xfrm>
              <a:off x="8206799" y="0"/>
              <a:ext cx="3971925" cy="6857999"/>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333333"/>
                </a:solidFill>
              </a:endParaRPr>
            </a:p>
          </p:txBody>
        </p:sp>
        <p:pic>
          <p:nvPicPr>
            <p:cNvPr id="14" name="triangle pattern">
              <a:extLst>
                <a:ext uri="{FF2B5EF4-FFF2-40B4-BE49-F238E27FC236}">
                  <a16:creationId xmlns:a16="http://schemas.microsoft.com/office/drawing/2014/main" id="{24DCCC28-F0A8-7364-E7C3-8326A5C09F13}"/>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6799" y="0"/>
              <a:ext cx="3971925" cy="6858000"/>
            </a:xfrm>
            <a:prstGeom prst="rect">
              <a:avLst/>
            </a:prstGeom>
          </p:spPr>
        </p:pic>
      </p:grpSp>
      <p:sp>
        <p:nvSpPr>
          <p:cNvPr id="3" name="page # placeholder">
            <a:extLst>
              <a:ext uri="{FF2B5EF4-FFF2-40B4-BE49-F238E27FC236}">
                <a16:creationId xmlns:a16="http://schemas.microsoft.com/office/drawing/2014/main" id="{8E440190-0DD8-4AF8-6A9A-43BD201DCB52}"/>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16" name="footer placeholder">
            <a:extLst>
              <a:ext uri="{FF2B5EF4-FFF2-40B4-BE49-F238E27FC236}">
                <a16:creationId xmlns:a16="http://schemas.microsoft.com/office/drawing/2014/main" id="{4A211352-67BE-D66D-7E53-9D03DE41AD44}"/>
              </a:ext>
            </a:extLst>
          </p:cNvPr>
          <p:cNvSpPr>
            <a:spLocks noGrp="1" noRot="1" noMove="1" noResize="1" noEditPoints="1" noAdjustHandles="1" noChangeArrowheads="1" noChangeShapeType="1"/>
          </p:cNvSpPr>
          <p:nvPr>
            <p:ph type="ftr" sz="quarter" idx="11"/>
          </p:nvPr>
        </p:nvSpPr>
        <p:spPr>
          <a:xfrm>
            <a:off x="4340570" y="6497708"/>
            <a:ext cx="6535250" cy="360292"/>
          </a:xfrm>
        </p:spPr>
        <p:txBody>
          <a:bodyPr/>
          <a:lstStyle>
            <a:lvl1pPr>
              <a:defRPr>
                <a:solidFill>
                  <a:srgbClr val="ADADAD"/>
                </a:solidFill>
              </a:defRPr>
            </a:lvl1pPr>
          </a:lstStyle>
          <a:p>
            <a:endParaRPr lang="nl-NL"/>
          </a:p>
        </p:txBody>
      </p:sp>
      <p:sp>
        <p:nvSpPr>
          <p:cNvPr id="17" name="object placeholder">
            <a:extLst>
              <a:ext uri="{FF2B5EF4-FFF2-40B4-BE49-F238E27FC236}">
                <a16:creationId xmlns:a16="http://schemas.microsoft.com/office/drawing/2014/main" id="{B1C18222-9FB9-C79E-242A-BC7857F2CFB5}"/>
              </a:ext>
            </a:extLst>
          </p:cNvPr>
          <p:cNvSpPr>
            <a:spLocks noGrp="1" noRot="1" noMove="1" noResize="1" noEditPoints="1" noAdjustHandles="1" noChangeArrowheads="1" noChangeShapeType="1"/>
          </p:cNvSpPr>
          <p:nvPr>
            <p:ph sz="quarter" idx="14" hasCustomPrompt="1"/>
          </p:nvPr>
        </p:nvSpPr>
        <p:spPr>
          <a:xfrm>
            <a:off x="486028" y="593725"/>
            <a:ext cx="3126428" cy="5531040"/>
          </a:xfrm>
        </p:spPr>
        <p:txBody>
          <a:bodyPr tIns="180000"/>
          <a:lstStyle>
            <a:lvl1pPr algn="ctr">
              <a:defRPr sz="800">
                <a:solidFill>
                  <a:srgbClr val="ADADAD"/>
                </a:solidFill>
              </a:defRPr>
            </a:lvl1pPr>
          </a:lstStyle>
          <a:p>
            <a:pPr lvl="0"/>
            <a:r>
              <a:rPr lang="en-US"/>
              <a:t>CLICK ICON TO ADD OBJECT</a:t>
            </a:r>
            <a:br>
              <a:rPr lang="en-US"/>
            </a:br>
            <a:r>
              <a:rPr lang="en-US"/>
              <a:t>(TABLE, GRAPH OR SMART ART)</a:t>
            </a:r>
            <a:endParaRPr lang="nl-NL"/>
          </a:p>
        </p:txBody>
      </p:sp>
      <p:sp>
        <p:nvSpPr>
          <p:cNvPr id="18" name="text placeholder">
            <a:extLst>
              <a:ext uri="{FF2B5EF4-FFF2-40B4-BE49-F238E27FC236}">
                <a16:creationId xmlns:a16="http://schemas.microsoft.com/office/drawing/2014/main" id="{33CF791B-809F-30B9-346C-8F94B2C62496}"/>
              </a:ext>
            </a:extLst>
          </p:cNvPr>
          <p:cNvSpPr>
            <a:spLocks noGrp="1" noRot="1" noMove="1" noResize="1" noEditPoints="1" noAdjustHandles="1" noChangeArrowheads="1" noChangeShapeType="1"/>
          </p:cNvSpPr>
          <p:nvPr>
            <p:ph type="body" sz="quarter" idx="13" hasCustomPrompt="1"/>
          </p:nvPr>
        </p:nvSpPr>
        <p:spPr>
          <a:xfrm>
            <a:off x="4345662"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19" name="subtitle placeholder">
            <a:extLst>
              <a:ext uri="{FF2B5EF4-FFF2-40B4-BE49-F238E27FC236}">
                <a16:creationId xmlns:a16="http://schemas.microsoft.com/office/drawing/2014/main" id="{59979548-1E48-0695-9199-ACD4881249E8}"/>
              </a:ext>
            </a:extLst>
          </p:cNvPr>
          <p:cNvSpPr>
            <a:spLocks noGrp="1" noRot="1" noMove="1" noResize="1" noEditPoints="1" noAdjustHandles="1" noChangeArrowheads="1" noChangeShapeType="1"/>
          </p:cNvSpPr>
          <p:nvPr>
            <p:ph type="subTitle" idx="12"/>
          </p:nvPr>
        </p:nvSpPr>
        <p:spPr>
          <a:xfrm>
            <a:off x="4345664" y="953822"/>
            <a:ext cx="7365069"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0" name="title placeholder">
            <a:extLst>
              <a:ext uri="{FF2B5EF4-FFF2-40B4-BE49-F238E27FC236}">
                <a16:creationId xmlns:a16="http://schemas.microsoft.com/office/drawing/2014/main" id="{E9AB5781-EDD2-932C-5375-A028EADBDABA}"/>
              </a:ext>
            </a:extLst>
          </p:cNvPr>
          <p:cNvSpPr>
            <a:spLocks noGrp="1" noRot="1" noMove="1" noResize="1" noEditPoints="1" noAdjustHandles="1" noChangeArrowheads="1" noChangeShapeType="1"/>
          </p:cNvSpPr>
          <p:nvPr>
            <p:ph type="title"/>
          </p:nvPr>
        </p:nvSpPr>
        <p:spPr>
          <a:xfrm>
            <a:off x="4345662" y="593725"/>
            <a:ext cx="7365072"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60706804"/>
      </p:ext>
    </p:extLst>
  </p:cSld>
  <p:clrMapOvr>
    <a:masterClrMapping/>
  </p:clrMapOvr>
  <p:extLst>
    <p:ext uri="{DCECCB84-F9BA-43D5-87BE-67443E8EF086}">
      <p15:sldGuideLst xmlns:p15="http://schemas.microsoft.com/office/powerpoint/2012/main">
        <p15:guide id="1" pos="2738">
          <p15:clr>
            <a:srgbClr val="FBAE40"/>
          </p15:clr>
        </p15:guide>
        <p15:guide id="3" pos="250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margin object 50% (right)">
    <p:spTree>
      <p:nvGrpSpPr>
        <p:cNvPr id="1" name=""/>
        <p:cNvGrpSpPr/>
        <p:nvPr/>
      </p:nvGrpSpPr>
      <p:grpSpPr>
        <a:xfrm>
          <a:off x="0" y="0"/>
          <a:ext cx="0" cy="0"/>
          <a:chOff x="0" y="0"/>
          <a:chExt cx="0" cy="0"/>
        </a:xfrm>
      </p:grpSpPr>
      <p:sp>
        <p:nvSpPr>
          <p:cNvPr id="8" name="layout name">
            <a:extLst>
              <a:ext uri="{FF2B5EF4-FFF2-40B4-BE49-F238E27FC236}">
                <a16:creationId xmlns:a16="http://schemas.microsoft.com/office/drawing/2014/main" id="{C859105A-4F52-4981-C51E-327A3B7D8AE5}"/>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OBJECT 50% (RIGHT)</a:t>
            </a:r>
            <a:endParaRPr lang="en-GB" sz="1800" b="0">
              <a:solidFill>
                <a:schemeClr val="tx2"/>
              </a:solidFill>
              <a:latin typeface="Trebuchet MS" panose="020B0603020202020204" pitchFamily="34" charset="0"/>
            </a:endParaRPr>
          </a:p>
        </p:txBody>
      </p:sp>
      <p:grpSp>
        <p:nvGrpSpPr>
          <p:cNvPr id="24" name="background">
            <a:extLst>
              <a:ext uri="{FF2B5EF4-FFF2-40B4-BE49-F238E27FC236}">
                <a16:creationId xmlns:a16="http://schemas.microsoft.com/office/drawing/2014/main" id="{FACDFFED-2EB9-B27B-8A3B-C9BDDFE27943}"/>
              </a:ext>
            </a:extLst>
          </p:cNvPr>
          <p:cNvGrpSpPr>
            <a:grpSpLocks noGrp="1" noUngrp="1" noRot="1" noMove="1" noResize="1"/>
          </p:cNvGrpSpPr>
          <p:nvPr userDrawn="1"/>
        </p:nvGrpSpPr>
        <p:grpSpPr>
          <a:xfrm>
            <a:off x="6280245" y="0"/>
            <a:ext cx="5918106" cy="6858000"/>
            <a:chOff x="6276975" y="0"/>
            <a:chExt cx="5915025" cy="6858000"/>
          </a:xfrm>
          <a:solidFill>
            <a:schemeClr val="bg2">
              <a:alpha val="60000"/>
            </a:schemeClr>
          </a:solidFill>
        </p:grpSpPr>
        <p:sp>
          <p:nvSpPr>
            <p:cNvPr id="12" name="background white">
              <a:extLst>
                <a:ext uri="{FF2B5EF4-FFF2-40B4-BE49-F238E27FC236}">
                  <a16:creationId xmlns:a16="http://schemas.microsoft.com/office/drawing/2014/main" id="{B5576CD1-707D-54B6-2DAE-36E806562DCE}"/>
                </a:ext>
              </a:extLst>
            </p:cNvPr>
            <p:cNvSpPr>
              <a:spLocks noGrp="1" noRot="1" noMove="1" noResize="1" noEditPoints="1" noAdjustHandles="1" noChangeArrowheads="1" noChangeShapeType="1"/>
            </p:cNvSpPr>
            <p:nvPr userDrawn="1"/>
          </p:nvSpPr>
          <p:spPr>
            <a:xfrm>
              <a:off x="6276975" y="0"/>
              <a:ext cx="5915025"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3" name="background colour">
              <a:extLst>
                <a:ext uri="{FF2B5EF4-FFF2-40B4-BE49-F238E27FC236}">
                  <a16:creationId xmlns:a16="http://schemas.microsoft.com/office/drawing/2014/main" id="{0B3A2DD8-E0B8-6056-D24A-35A947133FBD}"/>
                </a:ext>
              </a:extLst>
            </p:cNvPr>
            <p:cNvSpPr>
              <a:spLocks noGrp="1" noRot="1" noMove="1" noResize="1" noEditPoints="1" noAdjustHandles="1" noChangeArrowheads="1" noChangeShapeType="1"/>
            </p:cNvSpPr>
            <p:nvPr userDrawn="1"/>
          </p:nvSpPr>
          <p:spPr>
            <a:xfrm>
              <a:off x="6276975" y="0"/>
              <a:ext cx="5915024" cy="6857999"/>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23" name="triangle pattern">
              <a:extLst>
                <a:ext uri="{FF2B5EF4-FFF2-40B4-BE49-F238E27FC236}">
                  <a16:creationId xmlns:a16="http://schemas.microsoft.com/office/drawing/2014/main" id="{9773A6C6-B89C-2737-D0F1-EE3AAB8B4474}"/>
                </a:ext>
              </a:extLst>
            </p:cNvPr>
            <p:cNvPicPr preferRelativeResize="0">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6276975" y="0"/>
              <a:ext cx="5914800" cy="6858000"/>
            </a:xfrm>
            <a:prstGeom prst="rect">
              <a:avLst/>
            </a:prstGeom>
          </p:spPr>
        </p:pic>
      </p:grpSp>
      <p:sp>
        <p:nvSpPr>
          <p:cNvPr id="15" name="copyright">
            <a:extLst>
              <a:ext uri="{FF2B5EF4-FFF2-40B4-BE49-F238E27FC236}">
                <a16:creationId xmlns:a16="http://schemas.microsoft.com/office/drawing/2014/main" id="{A83C15DC-C210-A122-38E7-A21652F0BC01}"/>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3" name="page # placeholder">
            <a:extLst>
              <a:ext uri="{FF2B5EF4-FFF2-40B4-BE49-F238E27FC236}">
                <a16:creationId xmlns:a16="http://schemas.microsoft.com/office/drawing/2014/main" id="{F1BB644A-A1B9-F70D-1E69-C477E3BA47C5}"/>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17" name="footer placeholder">
            <a:extLst>
              <a:ext uri="{FF2B5EF4-FFF2-40B4-BE49-F238E27FC236}">
                <a16:creationId xmlns:a16="http://schemas.microsoft.com/office/drawing/2014/main" id="{DC0757E2-983B-A278-7B89-199AE33F093F}"/>
              </a:ext>
            </a:extLst>
          </p:cNvPr>
          <p:cNvSpPr>
            <a:spLocks noGrp="1" noRot="1" noMove="1" noResize="1" noEditPoints="1" noAdjustHandles="1" noChangeArrowheads="1" noChangeShapeType="1"/>
          </p:cNvSpPr>
          <p:nvPr userDrawn="1">
            <p:ph type="ftr" sz="quarter" idx="11"/>
          </p:nvPr>
        </p:nvSpPr>
        <p:spPr>
          <a:xfrm>
            <a:off x="486029" y="6497708"/>
            <a:ext cx="5432079" cy="360292"/>
          </a:xfrm>
        </p:spPr>
        <p:txBody>
          <a:bodyPr/>
          <a:lstStyle>
            <a:lvl1pPr>
              <a:defRPr>
                <a:solidFill>
                  <a:srgbClr val="ADADAD"/>
                </a:solidFill>
              </a:defRPr>
            </a:lvl1pPr>
          </a:lstStyle>
          <a:p>
            <a:endParaRPr lang="nl-NL"/>
          </a:p>
        </p:txBody>
      </p:sp>
      <p:sp>
        <p:nvSpPr>
          <p:cNvPr id="18" name="object placeholder">
            <a:extLst>
              <a:ext uri="{FF2B5EF4-FFF2-40B4-BE49-F238E27FC236}">
                <a16:creationId xmlns:a16="http://schemas.microsoft.com/office/drawing/2014/main" id="{265339A2-0486-D773-89C0-8B3271FB776A}"/>
              </a:ext>
            </a:extLst>
          </p:cNvPr>
          <p:cNvSpPr>
            <a:spLocks noGrp="1" noRot="1" noMove="1" noResize="1" noEditPoints="1" noAdjustHandles="1" noChangeArrowheads="1" noChangeShapeType="1"/>
          </p:cNvSpPr>
          <p:nvPr userDrawn="1">
            <p:ph sz="quarter" idx="14" hasCustomPrompt="1"/>
          </p:nvPr>
        </p:nvSpPr>
        <p:spPr>
          <a:xfrm>
            <a:off x="6639294" y="593725"/>
            <a:ext cx="5071440" cy="5531040"/>
          </a:xfrm>
        </p:spPr>
        <p:txBody>
          <a:bodyPr tIns="180000"/>
          <a:lstStyle>
            <a:lvl1pPr algn="ctr">
              <a:defRPr sz="800">
                <a:solidFill>
                  <a:srgbClr val="ADADAD"/>
                </a:solidFill>
              </a:defRPr>
            </a:lvl1pPr>
          </a:lstStyle>
          <a:p>
            <a:pPr lvl="0"/>
            <a:r>
              <a:rPr lang="en-US"/>
              <a:t>CLICK ICON TO ADD OBJECT</a:t>
            </a:r>
            <a:br>
              <a:rPr lang="en-US"/>
            </a:br>
            <a:r>
              <a:rPr lang="en-US"/>
              <a:t>(TABLE, GRAPH OR SMART ART)</a:t>
            </a:r>
            <a:endParaRPr lang="nl-NL"/>
          </a:p>
        </p:txBody>
      </p:sp>
      <p:sp>
        <p:nvSpPr>
          <p:cNvPr id="19" name="text placeholder">
            <a:extLst>
              <a:ext uri="{FF2B5EF4-FFF2-40B4-BE49-F238E27FC236}">
                <a16:creationId xmlns:a16="http://schemas.microsoft.com/office/drawing/2014/main" id="{E59B5ED0-1D73-B5C4-943D-1AA894EA977D}"/>
              </a:ext>
            </a:extLst>
          </p:cNvPr>
          <p:cNvSpPr>
            <a:spLocks noGrp="1" noRot="1" noMove="1" noResize="1" noEditPoints="1" noAdjustHandles="1" noChangeArrowheads="1" noChangeShapeType="1"/>
          </p:cNvSpPr>
          <p:nvPr userDrawn="1">
            <p:ph type="body" sz="quarter" idx="13" hasCustomPrompt="1"/>
          </p:nvPr>
        </p:nvSpPr>
        <p:spPr>
          <a:xfrm>
            <a:off x="486029" y="1712913"/>
            <a:ext cx="5432078"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20" name="subtitle placeholder">
            <a:extLst>
              <a:ext uri="{FF2B5EF4-FFF2-40B4-BE49-F238E27FC236}">
                <a16:creationId xmlns:a16="http://schemas.microsoft.com/office/drawing/2014/main" id="{6C28EE84-F5D3-AC61-13AE-D5D8482B77EB}"/>
              </a:ext>
            </a:extLst>
          </p:cNvPr>
          <p:cNvSpPr>
            <a:spLocks noGrp="1" noRot="1" noMove="1" noResize="1" noEditPoints="1" noAdjustHandles="1" noChangeArrowheads="1" noChangeShapeType="1"/>
          </p:cNvSpPr>
          <p:nvPr userDrawn="1">
            <p:ph type="subTitle" idx="12"/>
          </p:nvPr>
        </p:nvSpPr>
        <p:spPr>
          <a:xfrm>
            <a:off x="486030" y="953822"/>
            <a:ext cx="5432077"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1" name="title placeholder">
            <a:extLst>
              <a:ext uri="{FF2B5EF4-FFF2-40B4-BE49-F238E27FC236}">
                <a16:creationId xmlns:a16="http://schemas.microsoft.com/office/drawing/2014/main" id="{4EEF6F6D-DD3B-12EC-DF82-4590E3AB38DA}"/>
              </a:ext>
            </a:extLst>
          </p:cNvPr>
          <p:cNvSpPr>
            <a:spLocks noGrp="1" noRot="1" noMove="1" noResize="1" noEditPoints="1" noAdjustHandles="1" noChangeArrowheads="1" noChangeShapeType="1"/>
          </p:cNvSpPr>
          <p:nvPr userDrawn="1">
            <p:ph type="title"/>
          </p:nvPr>
        </p:nvSpPr>
        <p:spPr>
          <a:xfrm>
            <a:off x="486029" y="593725"/>
            <a:ext cx="5432079"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14566374"/>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margin object 50% (left)">
    <p:spTree>
      <p:nvGrpSpPr>
        <p:cNvPr id="1" name=""/>
        <p:cNvGrpSpPr/>
        <p:nvPr/>
      </p:nvGrpSpPr>
      <p:grpSpPr>
        <a:xfrm>
          <a:off x="0" y="0"/>
          <a:ext cx="0" cy="0"/>
          <a:chOff x="0" y="0"/>
          <a:chExt cx="0" cy="0"/>
        </a:xfrm>
      </p:grpSpPr>
      <p:sp>
        <p:nvSpPr>
          <p:cNvPr id="8" name="layout name">
            <a:extLst>
              <a:ext uri="{FF2B5EF4-FFF2-40B4-BE49-F238E27FC236}">
                <a16:creationId xmlns:a16="http://schemas.microsoft.com/office/drawing/2014/main" id="{C859105A-4F52-4981-C51E-327A3B7D8AE5}"/>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NO-MARGIN OBJECT 50% (LEFT)</a:t>
            </a:r>
            <a:endParaRPr lang="en-GB" sz="1800" b="0">
              <a:solidFill>
                <a:schemeClr val="tx2"/>
              </a:solidFill>
              <a:latin typeface="Trebuchet MS" panose="020B0603020202020204" pitchFamily="34" charset="0"/>
            </a:endParaRPr>
          </a:p>
        </p:txBody>
      </p:sp>
      <p:grpSp>
        <p:nvGrpSpPr>
          <p:cNvPr id="24" name="background">
            <a:extLst>
              <a:ext uri="{FF2B5EF4-FFF2-40B4-BE49-F238E27FC236}">
                <a16:creationId xmlns:a16="http://schemas.microsoft.com/office/drawing/2014/main" id="{FACDFFED-2EB9-B27B-8A3B-C9BDDFE27943}"/>
              </a:ext>
            </a:extLst>
          </p:cNvPr>
          <p:cNvGrpSpPr>
            <a:grpSpLocks noGrp="1" noUngrp="1" noRot="1" noMove="1" noResize="1"/>
          </p:cNvGrpSpPr>
          <p:nvPr userDrawn="1"/>
        </p:nvGrpSpPr>
        <p:grpSpPr>
          <a:xfrm>
            <a:off x="1" y="0"/>
            <a:ext cx="5918105" cy="6858000"/>
            <a:chOff x="6276975" y="0"/>
            <a:chExt cx="5915024" cy="6858000"/>
          </a:xfrm>
          <a:solidFill>
            <a:schemeClr val="bg2">
              <a:alpha val="60000"/>
            </a:schemeClr>
          </a:solidFill>
        </p:grpSpPr>
        <p:sp>
          <p:nvSpPr>
            <p:cNvPr id="13" name="background colour">
              <a:extLst>
                <a:ext uri="{FF2B5EF4-FFF2-40B4-BE49-F238E27FC236}">
                  <a16:creationId xmlns:a16="http://schemas.microsoft.com/office/drawing/2014/main" id="{0B3A2DD8-E0B8-6056-D24A-35A947133FBD}"/>
                </a:ext>
              </a:extLst>
            </p:cNvPr>
            <p:cNvSpPr>
              <a:spLocks noGrp="1" noRot="1" noMove="1" noResize="1" noEditPoints="1" noAdjustHandles="1" noChangeArrowheads="1" noChangeShapeType="1"/>
            </p:cNvSpPr>
            <p:nvPr userDrawn="1"/>
          </p:nvSpPr>
          <p:spPr>
            <a:xfrm>
              <a:off x="6276975" y="0"/>
              <a:ext cx="5915024" cy="6857999"/>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23" name="triangle pattern">
              <a:extLst>
                <a:ext uri="{FF2B5EF4-FFF2-40B4-BE49-F238E27FC236}">
                  <a16:creationId xmlns:a16="http://schemas.microsoft.com/office/drawing/2014/main" id="{9773A6C6-B89C-2737-D0F1-EE3AAB8B4474}"/>
                </a:ext>
              </a:extLst>
            </p:cNvPr>
            <p:cNvPicPr preferRelativeResize="0">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6276975" y="0"/>
              <a:ext cx="5914800" cy="6858000"/>
            </a:xfrm>
            <a:prstGeom prst="rect">
              <a:avLst/>
            </a:prstGeom>
          </p:spPr>
        </p:pic>
      </p:grpSp>
      <p:sp>
        <p:nvSpPr>
          <p:cNvPr id="15" name="copyright">
            <a:extLst>
              <a:ext uri="{FF2B5EF4-FFF2-40B4-BE49-F238E27FC236}">
                <a16:creationId xmlns:a16="http://schemas.microsoft.com/office/drawing/2014/main" id="{A83C15DC-C210-A122-38E7-A21652F0BC01}"/>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3" name="page # placeholder">
            <a:extLst>
              <a:ext uri="{FF2B5EF4-FFF2-40B4-BE49-F238E27FC236}">
                <a16:creationId xmlns:a16="http://schemas.microsoft.com/office/drawing/2014/main" id="{46ED17DE-B259-06E1-3B92-9BBED20986C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17" name="footer placeholder">
            <a:extLst>
              <a:ext uri="{FF2B5EF4-FFF2-40B4-BE49-F238E27FC236}">
                <a16:creationId xmlns:a16="http://schemas.microsoft.com/office/drawing/2014/main" id="{DC0757E2-983B-A278-7B89-199AE33F093F}"/>
              </a:ext>
            </a:extLst>
          </p:cNvPr>
          <p:cNvSpPr>
            <a:spLocks noGrp="1" noRot="1" noMove="1" noResize="1" noEditPoints="1" noAdjustHandles="1" noChangeArrowheads="1" noChangeShapeType="1"/>
          </p:cNvSpPr>
          <p:nvPr userDrawn="1">
            <p:ph type="ftr" sz="quarter" idx="11"/>
          </p:nvPr>
        </p:nvSpPr>
        <p:spPr>
          <a:xfrm>
            <a:off x="6278655" y="6497708"/>
            <a:ext cx="4596939" cy="360292"/>
          </a:xfrm>
        </p:spPr>
        <p:txBody>
          <a:bodyPr/>
          <a:lstStyle>
            <a:lvl1pPr>
              <a:defRPr>
                <a:solidFill>
                  <a:srgbClr val="ADADAD"/>
                </a:solidFill>
              </a:defRPr>
            </a:lvl1pPr>
          </a:lstStyle>
          <a:p>
            <a:endParaRPr lang="nl-NL"/>
          </a:p>
        </p:txBody>
      </p:sp>
      <p:sp>
        <p:nvSpPr>
          <p:cNvPr id="18" name="object placeholder">
            <a:extLst>
              <a:ext uri="{FF2B5EF4-FFF2-40B4-BE49-F238E27FC236}">
                <a16:creationId xmlns:a16="http://schemas.microsoft.com/office/drawing/2014/main" id="{265339A2-0486-D773-89C0-8B3271FB776A}"/>
              </a:ext>
            </a:extLst>
          </p:cNvPr>
          <p:cNvSpPr>
            <a:spLocks noGrp="1" noRot="1" noMove="1" noResize="1" noEditPoints="1" noAdjustHandles="1" noChangeArrowheads="1" noChangeShapeType="1"/>
          </p:cNvSpPr>
          <p:nvPr userDrawn="1">
            <p:ph sz="quarter" idx="14" hasCustomPrompt="1"/>
          </p:nvPr>
        </p:nvSpPr>
        <p:spPr>
          <a:xfrm>
            <a:off x="486028" y="593725"/>
            <a:ext cx="5071440" cy="5531040"/>
          </a:xfrm>
        </p:spPr>
        <p:txBody>
          <a:bodyPr tIns="180000"/>
          <a:lstStyle>
            <a:lvl1pPr algn="ctr">
              <a:defRPr sz="800">
                <a:solidFill>
                  <a:srgbClr val="ADADAD"/>
                </a:solidFill>
              </a:defRPr>
            </a:lvl1pPr>
          </a:lstStyle>
          <a:p>
            <a:pPr lvl="0"/>
            <a:r>
              <a:rPr lang="en-US"/>
              <a:t>CLICK ICON TO ADD OBJECT</a:t>
            </a:r>
            <a:br>
              <a:rPr lang="en-US"/>
            </a:br>
            <a:r>
              <a:rPr lang="en-US"/>
              <a:t>(TABLE, GRAPH OR SMART ART)</a:t>
            </a:r>
            <a:endParaRPr lang="nl-NL"/>
          </a:p>
        </p:txBody>
      </p:sp>
      <p:sp>
        <p:nvSpPr>
          <p:cNvPr id="19" name="text placeholder">
            <a:extLst>
              <a:ext uri="{FF2B5EF4-FFF2-40B4-BE49-F238E27FC236}">
                <a16:creationId xmlns:a16="http://schemas.microsoft.com/office/drawing/2014/main" id="{E59B5ED0-1D73-B5C4-943D-1AA894EA977D}"/>
              </a:ext>
            </a:extLst>
          </p:cNvPr>
          <p:cNvSpPr>
            <a:spLocks noGrp="1" noRot="1" noMove="1" noResize="1" noEditPoints="1" noAdjustHandles="1" noChangeArrowheads="1" noChangeShapeType="1"/>
          </p:cNvSpPr>
          <p:nvPr userDrawn="1">
            <p:ph type="body" sz="quarter" idx="13" hasCustomPrompt="1"/>
          </p:nvPr>
        </p:nvSpPr>
        <p:spPr>
          <a:xfrm>
            <a:off x="6278656" y="1712913"/>
            <a:ext cx="5432078"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20" name="subtitle placeholder">
            <a:extLst>
              <a:ext uri="{FF2B5EF4-FFF2-40B4-BE49-F238E27FC236}">
                <a16:creationId xmlns:a16="http://schemas.microsoft.com/office/drawing/2014/main" id="{6C28EE84-F5D3-AC61-13AE-D5D8482B77EB}"/>
              </a:ext>
            </a:extLst>
          </p:cNvPr>
          <p:cNvSpPr>
            <a:spLocks noGrp="1" noRot="1" noMove="1" noResize="1" noEditPoints="1" noAdjustHandles="1" noChangeArrowheads="1" noChangeShapeType="1"/>
          </p:cNvSpPr>
          <p:nvPr userDrawn="1">
            <p:ph type="subTitle" idx="12"/>
          </p:nvPr>
        </p:nvSpPr>
        <p:spPr>
          <a:xfrm>
            <a:off x="6278658" y="953822"/>
            <a:ext cx="5432077"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1" name="title placeholder">
            <a:extLst>
              <a:ext uri="{FF2B5EF4-FFF2-40B4-BE49-F238E27FC236}">
                <a16:creationId xmlns:a16="http://schemas.microsoft.com/office/drawing/2014/main" id="{4EEF6F6D-DD3B-12EC-DF82-4590E3AB38DA}"/>
              </a:ext>
            </a:extLst>
          </p:cNvPr>
          <p:cNvSpPr>
            <a:spLocks noGrp="1" noRot="1" noMove="1" noResize="1" noEditPoints="1" noAdjustHandles="1" noChangeArrowheads="1" noChangeShapeType="1"/>
          </p:cNvSpPr>
          <p:nvPr userDrawn="1">
            <p:ph type="title"/>
          </p:nvPr>
        </p:nvSpPr>
        <p:spPr>
          <a:xfrm>
            <a:off x="6278656" y="593725"/>
            <a:ext cx="5432079" cy="360099"/>
          </a:xfrm>
          <a:prstGeom prst="rect">
            <a:avLst/>
          </a:prstGeom>
        </p:spPr>
        <p:txBody>
          <a:bodyPr vert="horz" wrap="square" lIns="0" tIns="0" rIns="0" bIns="0" rtlCol="0" anchor="t" anchorCtr="0">
            <a:spAutoFit/>
          </a:bodyPr>
          <a:lstStyle>
            <a:lvl1pPr>
              <a:defRPr/>
            </a:lvl1pPr>
          </a:lstStyle>
          <a:p>
            <a:endParaRPr lang="nl-NL"/>
          </a:p>
        </p:txBody>
      </p:sp>
    </p:spTree>
    <p:extLst>
      <p:ext uri="{BB962C8B-B14F-4D97-AF65-F5344CB8AC3E}">
        <p14:creationId xmlns:p14="http://schemas.microsoft.com/office/powerpoint/2010/main" val="4088097364"/>
      </p:ext>
    </p:extLst>
  </p:cSld>
  <p:clrMapOvr>
    <a:masterClrMapping/>
  </p:clrMapOvr>
  <p:extLst>
    <p:ext uri="{DCECCB84-F9BA-43D5-87BE-67443E8EF086}">
      <p15:sldGuideLst xmlns:p15="http://schemas.microsoft.com/office/powerpoint/2012/main">
        <p15:guide id="1" pos="3726">
          <p15:clr>
            <a:srgbClr val="FBAE40"/>
          </p15:clr>
        </p15:guide>
        <p15:guide id="2" pos="39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deo mockup">
    <p:spTree>
      <p:nvGrpSpPr>
        <p:cNvPr id="1" name=""/>
        <p:cNvGrpSpPr/>
        <p:nvPr/>
      </p:nvGrpSpPr>
      <p:grpSpPr>
        <a:xfrm>
          <a:off x="0" y="0"/>
          <a:ext cx="0" cy="0"/>
          <a:chOff x="0" y="0"/>
          <a:chExt cx="0" cy="0"/>
        </a:xfrm>
      </p:grpSpPr>
      <p:sp>
        <p:nvSpPr>
          <p:cNvPr id="9" name="layout name">
            <a:extLst>
              <a:ext uri="{FF2B5EF4-FFF2-40B4-BE49-F238E27FC236}">
                <a16:creationId xmlns:a16="http://schemas.microsoft.com/office/drawing/2014/main" id="{587751D1-D9EF-8B44-1CA9-456660325210}"/>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baseline="0">
                <a:solidFill>
                  <a:schemeClr val="tx2"/>
                </a:solidFill>
                <a:latin typeface="Trebuchet MS" panose="020B0603020202020204" pitchFamily="34" charset="0"/>
              </a:rPr>
              <a:t>VIDEO MOCKUP</a:t>
            </a:r>
            <a:endParaRPr lang="en-GB" sz="1800" b="0">
              <a:solidFill>
                <a:schemeClr val="tx2"/>
              </a:solidFill>
              <a:latin typeface="Trebuchet MS" panose="020B0603020202020204" pitchFamily="34" charset="0"/>
            </a:endParaRPr>
          </a:p>
        </p:txBody>
      </p:sp>
      <p:sp>
        <p:nvSpPr>
          <p:cNvPr id="5" name="background colour">
            <a:extLst>
              <a:ext uri="{FF2B5EF4-FFF2-40B4-BE49-F238E27FC236}">
                <a16:creationId xmlns:a16="http://schemas.microsoft.com/office/drawing/2014/main" id="{36CCD821-2939-5D0F-3CEA-A322595C8FA2}"/>
              </a:ext>
            </a:extLst>
          </p:cNvPr>
          <p:cNvSpPr>
            <a:spLocks noGrp="1" noRot="1" noMove="1" noResize="1" noEditPoints="1" noAdjustHandles="1" noChangeArrowheads="1" noChangeShapeType="1"/>
          </p:cNvSpPr>
          <p:nvPr userDrawn="1"/>
        </p:nvSpPr>
        <p:spPr>
          <a:xfrm>
            <a:off x="2" y="5407200"/>
            <a:ext cx="12203153" cy="14508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F2F2F2"/>
              </a:solidFill>
            </a:endParaRPr>
          </a:p>
        </p:txBody>
      </p:sp>
      <p:sp>
        <p:nvSpPr>
          <p:cNvPr id="7" name="copyright">
            <a:extLst>
              <a:ext uri="{FF2B5EF4-FFF2-40B4-BE49-F238E27FC236}">
                <a16:creationId xmlns:a16="http://schemas.microsoft.com/office/drawing/2014/main" id="{66E9D7E6-2DB4-CA85-A3EE-328C1121A387}"/>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11" name="page # placeholder">
            <a:extLst>
              <a:ext uri="{FF2B5EF4-FFF2-40B4-BE49-F238E27FC236}">
                <a16:creationId xmlns:a16="http://schemas.microsoft.com/office/drawing/2014/main" id="{5A5C502A-908A-C9EE-5DAB-7C302AF1BF0B}"/>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321A16DA-525B-756C-3B24-B39B35E5C603}"/>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pic>
        <p:nvPicPr>
          <p:cNvPr id="6" name="laptop">
            <a:extLst>
              <a:ext uri="{FF2B5EF4-FFF2-40B4-BE49-F238E27FC236}">
                <a16:creationId xmlns:a16="http://schemas.microsoft.com/office/drawing/2014/main" id="{10A1B704-8C25-0EB9-680D-D769229FF37E}"/>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a:stretch/>
        </p:blipFill>
        <p:spPr>
          <a:xfrm>
            <a:off x="2494483" y="1713601"/>
            <a:ext cx="7209381" cy="4413599"/>
          </a:xfrm>
          <a:prstGeom prst="rect">
            <a:avLst/>
          </a:prstGeom>
          <a:effectLst>
            <a:outerShdw blurRad="127000" dist="63500" dir="5400000" algn="ctr" rotWithShape="0">
              <a:srgbClr val="858585">
                <a:alpha val="90000"/>
              </a:srgbClr>
            </a:outerShdw>
          </a:effectLst>
        </p:spPr>
      </p:pic>
      <p:sp>
        <p:nvSpPr>
          <p:cNvPr id="12" name="video placeholder">
            <a:extLst>
              <a:ext uri="{FF2B5EF4-FFF2-40B4-BE49-F238E27FC236}">
                <a16:creationId xmlns:a16="http://schemas.microsoft.com/office/drawing/2014/main" id="{6B86D1B3-CB8C-BC3A-397A-0491D867AACE}"/>
              </a:ext>
            </a:extLst>
          </p:cNvPr>
          <p:cNvSpPr>
            <a:spLocks noGrp="1" noRot="1" noChangeAspect="1" noMove="1" noResize="1" noEditPoints="1" noAdjustHandles="1" noChangeArrowheads="1" noChangeShapeType="1"/>
          </p:cNvSpPr>
          <p:nvPr>
            <p:ph type="media" sz="quarter" idx="16" hasCustomPrompt="1"/>
          </p:nvPr>
        </p:nvSpPr>
        <p:spPr>
          <a:xfrm>
            <a:off x="2911675" y="1818000"/>
            <a:ext cx="6375000" cy="3589200"/>
          </a:xfrm>
          <a:custGeom>
            <a:avLst/>
            <a:gdLst>
              <a:gd name="connsiteX0" fmla="*/ 89999 w 6371681"/>
              <a:gd name="connsiteY0" fmla="*/ 0 h 3589200"/>
              <a:gd name="connsiteX1" fmla="*/ 6283898 w 6371681"/>
              <a:gd name="connsiteY1" fmla="*/ 0 h 3589200"/>
              <a:gd name="connsiteX2" fmla="*/ 6283898 w 6371681"/>
              <a:gd name="connsiteY2" fmla="*/ 448 h 3589200"/>
              <a:gd name="connsiteX3" fmla="*/ 6316712 w 6371681"/>
              <a:gd name="connsiteY3" fmla="*/ 7073 h 3589200"/>
              <a:gd name="connsiteX4" fmla="*/ 6371680 w 6371681"/>
              <a:gd name="connsiteY4" fmla="*/ 90000 h 3589200"/>
              <a:gd name="connsiteX5" fmla="*/ 6371242 w 6371681"/>
              <a:gd name="connsiteY5" fmla="*/ 91434 h 3589200"/>
              <a:gd name="connsiteX6" fmla="*/ 6371681 w 6371681"/>
              <a:gd name="connsiteY6" fmla="*/ 91434 h 3589200"/>
              <a:gd name="connsiteX7" fmla="*/ 6371681 w 6371681"/>
              <a:gd name="connsiteY7" fmla="*/ 3589200 h 3589200"/>
              <a:gd name="connsiteX8" fmla="*/ 0 w 6371681"/>
              <a:gd name="connsiteY8" fmla="*/ 3589200 h 3589200"/>
              <a:gd name="connsiteX9" fmla="*/ 0 w 6371681"/>
              <a:gd name="connsiteY9" fmla="*/ 91434 h 3589200"/>
              <a:gd name="connsiteX10" fmla="*/ 289 w 6371681"/>
              <a:gd name="connsiteY10" fmla="*/ 91434 h 3589200"/>
              <a:gd name="connsiteX11" fmla="*/ 0 w 6371681"/>
              <a:gd name="connsiteY11" fmla="*/ 90005 h 3589200"/>
              <a:gd name="connsiteX12" fmla="*/ 0 w 6371681"/>
              <a:gd name="connsiteY12" fmla="*/ 89995 h 3589200"/>
              <a:gd name="connsiteX13" fmla="*/ 7072 w 6371681"/>
              <a:gd name="connsiteY13" fmla="*/ 54968 h 3589200"/>
              <a:gd name="connsiteX14" fmla="*/ 89999 w 6371681"/>
              <a:gd name="connsiteY14" fmla="*/ 0 h 35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71681" h="3589200">
                <a:moveTo>
                  <a:pt x="89999" y="0"/>
                </a:moveTo>
                <a:lnTo>
                  <a:pt x="6283898" y="0"/>
                </a:lnTo>
                <a:lnTo>
                  <a:pt x="6283898" y="448"/>
                </a:lnTo>
                <a:lnTo>
                  <a:pt x="6316712" y="7073"/>
                </a:lnTo>
                <a:cubicBezTo>
                  <a:pt x="6349015" y="20735"/>
                  <a:pt x="6371680" y="52721"/>
                  <a:pt x="6371680" y="90000"/>
                </a:cubicBezTo>
                <a:lnTo>
                  <a:pt x="6371242" y="91434"/>
                </a:lnTo>
                <a:lnTo>
                  <a:pt x="6371681" y="91434"/>
                </a:lnTo>
                <a:lnTo>
                  <a:pt x="6371681" y="3589200"/>
                </a:lnTo>
                <a:lnTo>
                  <a:pt x="0" y="3589200"/>
                </a:lnTo>
                <a:lnTo>
                  <a:pt x="0" y="91434"/>
                </a:lnTo>
                <a:lnTo>
                  <a:pt x="289" y="91434"/>
                </a:lnTo>
                <a:lnTo>
                  <a:pt x="0" y="90005"/>
                </a:lnTo>
                <a:lnTo>
                  <a:pt x="0" y="89995"/>
                </a:lnTo>
                <a:lnTo>
                  <a:pt x="7072" y="54968"/>
                </a:lnTo>
                <a:cubicBezTo>
                  <a:pt x="20735" y="22666"/>
                  <a:pt x="52720" y="0"/>
                  <a:pt x="89999" y="0"/>
                </a:cubicBezTo>
                <a:close/>
              </a:path>
            </a:pathLst>
          </a:custGeom>
          <a:solidFill>
            <a:srgbClr val="F2F2F2"/>
          </a:solidFill>
          <a:ln w="12700">
            <a:noFill/>
          </a:ln>
        </p:spPr>
        <p:txBody>
          <a:bodyPr wrap="square" tIns="180000" anchor="t" anchorCtr="0">
            <a:noAutofit/>
          </a:bodyPr>
          <a:lstStyle>
            <a:lvl1pPr algn="ctr">
              <a:defRPr sz="800">
                <a:solidFill>
                  <a:srgbClr val="ADADAD"/>
                </a:solidFill>
              </a:defRPr>
            </a:lvl1pPr>
          </a:lstStyle>
          <a:p>
            <a:r>
              <a:rPr lang="en-US"/>
              <a:t>CLICK ICON TO ADD VIDEO</a:t>
            </a:r>
          </a:p>
        </p:txBody>
      </p:sp>
      <p:sp>
        <p:nvSpPr>
          <p:cNvPr id="8" name="subtitle placeholder">
            <a:extLst>
              <a:ext uri="{FF2B5EF4-FFF2-40B4-BE49-F238E27FC236}">
                <a16:creationId xmlns:a16="http://schemas.microsoft.com/office/drawing/2014/main" id="{52339C14-20B5-D8E5-3C36-90EBA7915428}"/>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A0613BAE-F91F-BF3A-12C8-B68D4FE0F0E6}"/>
              </a:ext>
            </a:extLst>
          </p:cNvPr>
          <p:cNvSpPr>
            <a:spLocks noGrp="1" noRot="1" noMove="1" noResize="1" noEditPoints="1" noAdjustHandles="1" noChangeArrowheads="1" noChangeShapeType="1"/>
          </p:cNvSpPr>
          <p:nvPr>
            <p:ph type="title"/>
          </p:nvPr>
        </p:nvSpPr>
        <p:spPr/>
        <p:txBody>
          <a:bodyPr/>
          <a:lstStyle/>
          <a:p>
            <a:r>
              <a:rPr lang="nl-NL"/>
              <a:t>Klik om stijl te bewerken</a:t>
            </a:r>
          </a:p>
        </p:txBody>
      </p:sp>
    </p:spTree>
    <p:extLst>
      <p:ext uri="{BB962C8B-B14F-4D97-AF65-F5344CB8AC3E}">
        <p14:creationId xmlns:p14="http://schemas.microsoft.com/office/powerpoint/2010/main" val="41451920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mockup">
    <p:spTree>
      <p:nvGrpSpPr>
        <p:cNvPr id="1" name=""/>
        <p:cNvGrpSpPr/>
        <p:nvPr/>
      </p:nvGrpSpPr>
      <p:grpSpPr>
        <a:xfrm>
          <a:off x="0" y="0"/>
          <a:ext cx="0" cy="0"/>
          <a:chOff x="0" y="0"/>
          <a:chExt cx="0" cy="0"/>
        </a:xfrm>
      </p:grpSpPr>
      <p:sp>
        <p:nvSpPr>
          <p:cNvPr id="9" name="layout name">
            <a:extLst>
              <a:ext uri="{FF2B5EF4-FFF2-40B4-BE49-F238E27FC236}">
                <a16:creationId xmlns:a16="http://schemas.microsoft.com/office/drawing/2014/main" id="{587751D1-D9EF-8B44-1CA9-456660325210}"/>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baseline="0">
                <a:solidFill>
                  <a:schemeClr val="tx2"/>
                </a:solidFill>
                <a:latin typeface="Trebuchet MS" panose="020B0603020202020204" pitchFamily="34" charset="0"/>
              </a:rPr>
              <a:t>VIDEO MOCKUP</a:t>
            </a:r>
            <a:endParaRPr lang="en-GB" sz="1800" b="0">
              <a:solidFill>
                <a:schemeClr val="tx2"/>
              </a:solidFill>
              <a:latin typeface="Trebuchet MS" panose="020B0603020202020204" pitchFamily="34" charset="0"/>
            </a:endParaRPr>
          </a:p>
        </p:txBody>
      </p:sp>
      <p:sp>
        <p:nvSpPr>
          <p:cNvPr id="5" name="background colour">
            <a:extLst>
              <a:ext uri="{FF2B5EF4-FFF2-40B4-BE49-F238E27FC236}">
                <a16:creationId xmlns:a16="http://schemas.microsoft.com/office/drawing/2014/main" id="{36CCD821-2939-5D0F-3CEA-A322595C8FA2}"/>
              </a:ext>
            </a:extLst>
          </p:cNvPr>
          <p:cNvSpPr>
            <a:spLocks noGrp="1" noRot="1" noMove="1" noResize="1" noEditPoints="1" noAdjustHandles="1" noChangeArrowheads="1" noChangeShapeType="1"/>
          </p:cNvSpPr>
          <p:nvPr userDrawn="1"/>
        </p:nvSpPr>
        <p:spPr>
          <a:xfrm>
            <a:off x="2" y="5407200"/>
            <a:ext cx="12203153" cy="14508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7" name="copyright">
            <a:extLst>
              <a:ext uri="{FF2B5EF4-FFF2-40B4-BE49-F238E27FC236}">
                <a16:creationId xmlns:a16="http://schemas.microsoft.com/office/drawing/2014/main" id="{66E9D7E6-2DB4-CA85-A3EE-328C1121A387}"/>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11" name="page # placeholder">
            <a:extLst>
              <a:ext uri="{FF2B5EF4-FFF2-40B4-BE49-F238E27FC236}">
                <a16:creationId xmlns:a16="http://schemas.microsoft.com/office/drawing/2014/main" id="{5A5C502A-908A-C9EE-5DAB-7C302AF1BF0B}"/>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321A16DA-525B-756C-3B24-B39B35E5C603}"/>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pic>
        <p:nvPicPr>
          <p:cNvPr id="3" name="laptop">
            <a:extLst>
              <a:ext uri="{FF2B5EF4-FFF2-40B4-BE49-F238E27FC236}">
                <a16:creationId xmlns:a16="http://schemas.microsoft.com/office/drawing/2014/main" id="{B3901880-EFB4-BB87-3C6A-AF66D89FC1AE}"/>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2494483" y="1713601"/>
            <a:ext cx="7209381" cy="4413599"/>
          </a:xfrm>
          <a:prstGeom prst="rect">
            <a:avLst/>
          </a:prstGeom>
          <a:effectLst>
            <a:outerShdw blurRad="127000" dist="63500" dir="5400000" algn="ctr" rotWithShape="0">
              <a:srgbClr val="858585">
                <a:alpha val="90000"/>
              </a:srgbClr>
            </a:outerShdw>
          </a:effectLst>
        </p:spPr>
      </p:pic>
      <p:sp>
        <p:nvSpPr>
          <p:cNvPr id="14" name="picture placeholder">
            <a:extLst>
              <a:ext uri="{FF2B5EF4-FFF2-40B4-BE49-F238E27FC236}">
                <a16:creationId xmlns:a16="http://schemas.microsoft.com/office/drawing/2014/main" id="{A65B4E7C-B6D3-5ED2-5245-A1670E549224}"/>
              </a:ext>
            </a:extLst>
          </p:cNvPr>
          <p:cNvSpPr>
            <a:spLocks noGrp="1" noChangeAspect="1"/>
          </p:cNvSpPr>
          <p:nvPr>
            <p:ph type="pic" sz="quarter" idx="17" hasCustomPrompt="1"/>
          </p:nvPr>
        </p:nvSpPr>
        <p:spPr>
          <a:xfrm>
            <a:off x="2911675" y="1818000"/>
            <a:ext cx="6375000" cy="3589200"/>
          </a:xfrm>
          <a:custGeom>
            <a:avLst/>
            <a:gdLst>
              <a:gd name="connsiteX0" fmla="*/ 89999 w 6371681"/>
              <a:gd name="connsiteY0" fmla="*/ 0 h 3589200"/>
              <a:gd name="connsiteX1" fmla="*/ 6283898 w 6371681"/>
              <a:gd name="connsiteY1" fmla="*/ 0 h 3589200"/>
              <a:gd name="connsiteX2" fmla="*/ 6283898 w 6371681"/>
              <a:gd name="connsiteY2" fmla="*/ 448 h 3589200"/>
              <a:gd name="connsiteX3" fmla="*/ 6316712 w 6371681"/>
              <a:gd name="connsiteY3" fmla="*/ 7073 h 3589200"/>
              <a:gd name="connsiteX4" fmla="*/ 6371680 w 6371681"/>
              <a:gd name="connsiteY4" fmla="*/ 90000 h 3589200"/>
              <a:gd name="connsiteX5" fmla="*/ 6371242 w 6371681"/>
              <a:gd name="connsiteY5" fmla="*/ 91434 h 3589200"/>
              <a:gd name="connsiteX6" fmla="*/ 6371681 w 6371681"/>
              <a:gd name="connsiteY6" fmla="*/ 91434 h 3589200"/>
              <a:gd name="connsiteX7" fmla="*/ 6371681 w 6371681"/>
              <a:gd name="connsiteY7" fmla="*/ 3589200 h 3589200"/>
              <a:gd name="connsiteX8" fmla="*/ 0 w 6371681"/>
              <a:gd name="connsiteY8" fmla="*/ 3589200 h 3589200"/>
              <a:gd name="connsiteX9" fmla="*/ 0 w 6371681"/>
              <a:gd name="connsiteY9" fmla="*/ 91434 h 3589200"/>
              <a:gd name="connsiteX10" fmla="*/ 289 w 6371681"/>
              <a:gd name="connsiteY10" fmla="*/ 91434 h 3589200"/>
              <a:gd name="connsiteX11" fmla="*/ 0 w 6371681"/>
              <a:gd name="connsiteY11" fmla="*/ 90005 h 3589200"/>
              <a:gd name="connsiteX12" fmla="*/ 0 w 6371681"/>
              <a:gd name="connsiteY12" fmla="*/ 89995 h 3589200"/>
              <a:gd name="connsiteX13" fmla="*/ 7072 w 6371681"/>
              <a:gd name="connsiteY13" fmla="*/ 54968 h 3589200"/>
              <a:gd name="connsiteX14" fmla="*/ 89999 w 6371681"/>
              <a:gd name="connsiteY14" fmla="*/ 0 h 35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71681" h="3589200">
                <a:moveTo>
                  <a:pt x="89999" y="0"/>
                </a:moveTo>
                <a:lnTo>
                  <a:pt x="6283898" y="0"/>
                </a:lnTo>
                <a:lnTo>
                  <a:pt x="6283898" y="448"/>
                </a:lnTo>
                <a:lnTo>
                  <a:pt x="6316712" y="7073"/>
                </a:lnTo>
                <a:cubicBezTo>
                  <a:pt x="6349015" y="20735"/>
                  <a:pt x="6371680" y="52721"/>
                  <a:pt x="6371680" y="90000"/>
                </a:cubicBezTo>
                <a:lnTo>
                  <a:pt x="6371242" y="91434"/>
                </a:lnTo>
                <a:lnTo>
                  <a:pt x="6371681" y="91434"/>
                </a:lnTo>
                <a:lnTo>
                  <a:pt x="6371681" y="3589200"/>
                </a:lnTo>
                <a:lnTo>
                  <a:pt x="0" y="3589200"/>
                </a:lnTo>
                <a:lnTo>
                  <a:pt x="0" y="91434"/>
                </a:lnTo>
                <a:lnTo>
                  <a:pt x="289" y="91434"/>
                </a:lnTo>
                <a:lnTo>
                  <a:pt x="0" y="90005"/>
                </a:lnTo>
                <a:lnTo>
                  <a:pt x="0" y="89995"/>
                </a:lnTo>
                <a:lnTo>
                  <a:pt x="7072" y="54968"/>
                </a:lnTo>
                <a:cubicBezTo>
                  <a:pt x="20735" y="22666"/>
                  <a:pt x="52720" y="0"/>
                  <a:pt x="89999" y="0"/>
                </a:cubicBezTo>
                <a:close/>
              </a:path>
            </a:pathLst>
          </a:custGeom>
          <a:solidFill>
            <a:srgbClr val="F2F2F2"/>
          </a:solidFill>
          <a:ln w="12700">
            <a:noFill/>
          </a:ln>
        </p:spPr>
        <p:txBody>
          <a:bodyPr wrap="square" tIns="180000" anchor="t" anchorCtr="0">
            <a:noAutofit/>
          </a:bodyPr>
          <a:lstStyle>
            <a:lvl1pPr algn="ctr">
              <a:defRPr sz="800">
                <a:solidFill>
                  <a:srgbClr val="ADADAD"/>
                </a:solidFill>
              </a:defRPr>
            </a:lvl1pPr>
          </a:lstStyle>
          <a:p>
            <a:r>
              <a:rPr lang="en-US"/>
              <a:t>CLICK ICON TO ADD PICTURE</a:t>
            </a:r>
          </a:p>
        </p:txBody>
      </p:sp>
      <p:sp>
        <p:nvSpPr>
          <p:cNvPr id="8" name="subtitle placeholder">
            <a:extLst>
              <a:ext uri="{FF2B5EF4-FFF2-40B4-BE49-F238E27FC236}">
                <a16:creationId xmlns:a16="http://schemas.microsoft.com/office/drawing/2014/main" id="{52339C14-20B5-D8E5-3C36-90EBA7915428}"/>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2" name="title placeholder">
            <a:extLst>
              <a:ext uri="{FF2B5EF4-FFF2-40B4-BE49-F238E27FC236}">
                <a16:creationId xmlns:a16="http://schemas.microsoft.com/office/drawing/2014/main" id="{A0613BAE-F91F-BF3A-12C8-B68D4FE0F0E6}"/>
              </a:ext>
            </a:extLst>
          </p:cNvPr>
          <p:cNvSpPr>
            <a:spLocks noGrp="1" noRot="1" noMove="1" noResize="1" noEditPoints="1" noAdjustHandles="1" noChangeArrowheads="1" noChangeShapeType="1"/>
          </p:cNvSpPr>
          <p:nvPr>
            <p:ph type="title"/>
          </p:nvPr>
        </p:nvSpPr>
        <p:spPr/>
        <p:txBody>
          <a:bodyPr/>
          <a:lstStyle/>
          <a:p>
            <a:r>
              <a:rPr lang="nl-NL"/>
              <a:t>Klik om stijl te bewerken</a:t>
            </a:r>
          </a:p>
        </p:txBody>
      </p:sp>
    </p:spTree>
    <p:extLst>
      <p:ext uri="{BB962C8B-B14F-4D97-AF65-F5344CB8AC3E}">
        <p14:creationId xmlns:p14="http://schemas.microsoft.com/office/powerpoint/2010/main" val="11300003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deo mockup + tex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VIDEO MOCKUP + TEXT</a:t>
            </a:r>
            <a:endParaRPr lang="en-GB" sz="1800" b="0">
              <a:solidFill>
                <a:schemeClr val="tx2"/>
              </a:solidFill>
              <a:latin typeface="Trebuchet MS" panose="020B0603020202020204" pitchFamily="34" charset="0"/>
            </a:endParaRPr>
          </a:p>
        </p:txBody>
      </p:sp>
      <p:sp>
        <p:nvSpPr>
          <p:cNvPr id="3" name="cornerstone">
            <a:extLst>
              <a:ext uri="{FF2B5EF4-FFF2-40B4-BE49-F238E27FC236}">
                <a16:creationId xmlns:a16="http://schemas.microsoft.com/office/drawing/2014/main" id="{E3B79C81-21B2-6786-E07E-C8E0615BC92A}"/>
              </a:ext>
            </a:extLst>
          </p:cNvPr>
          <p:cNvSpPr>
            <a:spLocks noGrp="1" noRot="1" noMove="1" noResize="1" noEditPoints="1" noAdjustHandles="1" noChangeArrowheads="1" noChangeShapeType="1"/>
          </p:cNvSpPr>
          <p:nvPr userDrawn="1"/>
        </p:nvSpPr>
        <p:spPr>
          <a:xfrm>
            <a:off x="4896096" y="1714501"/>
            <a:ext cx="7308608" cy="5143500"/>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F2F2F2"/>
          </a:solidFill>
          <a:ln w="12644" cap="flat">
            <a:noFill/>
            <a:prstDash val="solid"/>
            <a:miter/>
          </a:ln>
        </p:spPr>
        <p:txBody>
          <a:bodyPr rtlCol="0" anchor="ctr"/>
          <a:lstStyle/>
          <a:p>
            <a:endParaRPr lang="nl-NL" sz="1800"/>
          </a:p>
        </p:txBody>
      </p:sp>
      <p:sp>
        <p:nvSpPr>
          <p:cNvPr id="8" name="copyright">
            <a:extLst>
              <a:ext uri="{FF2B5EF4-FFF2-40B4-BE49-F238E27FC236}">
                <a16:creationId xmlns:a16="http://schemas.microsoft.com/office/drawing/2014/main" id="{303A61AA-D076-8F25-5864-77BF16FABF1D}"/>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9" name="page # placeholder">
            <a:extLst>
              <a:ext uri="{FF2B5EF4-FFF2-40B4-BE49-F238E27FC236}">
                <a16:creationId xmlns:a16="http://schemas.microsoft.com/office/drawing/2014/main" id="{24C8040D-9D7D-0E3F-4C06-7515EE52DFC1}"/>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pic>
        <p:nvPicPr>
          <p:cNvPr id="15" name="laptop">
            <a:extLst>
              <a:ext uri="{FF2B5EF4-FFF2-40B4-BE49-F238E27FC236}">
                <a16:creationId xmlns:a16="http://schemas.microsoft.com/office/drawing/2014/main" id="{D5B29BCC-CE6D-997D-1138-F810E9D624E4}"/>
              </a:ext>
            </a:extLst>
          </p:cNvPr>
          <p:cNvPicPr>
            <a:picLocks noGrp="1" noRo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a:stretch/>
        </p:blipFill>
        <p:spPr>
          <a:xfrm>
            <a:off x="4500091" y="1713601"/>
            <a:ext cx="7209381" cy="4413599"/>
          </a:xfrm>
          <a:prstGeom prst="rect">
            <a:avLst/>
          </a:prstGeom>
          <a:effectLst>
            <a:outerShdw blurRad="127000" dist="63500" dir="5400000" algn="ctr" rotWithShape="0">
              <a:srgbClr val="858585">
                <a:alpha val="90000"/>
              </a:srgbClr>
            </a:outerShdw>
          </a:effectLst>
        </p:spPr>
      </p:pic>
      <p:sp>
        <p:nvSpPr>
          <p:cNvPr id="16" name="video placeholder">
            <a:extLst>
              <a:ext uri="{FF2B5EF4-FFF2-40B4-BE49-F238E27FC236}">
                <a16:creationId xmlns:a16="http://schemas.microsoft.com/office/drawing/2014/main" id="{1FD449DE-DECF-2E9D-C271-BC2FF21A109A}"/>
              </a:ext>
            </a:extLst>
          </p:cNvPr>
          <p:cNvSpPr>
            <a:spLocks noGrp="1" noRot="1" noMove="1" noResize="1" noEditPoints="1" noAdjustHandles="1" noChangeArrowheads="1" noChangeShapeType="1"/>
          </p:cNvSpPr>
          <p:nvPr>
            <p:ph type="media" sz="quarter" idx="16" hasCustomPrompt="1"/>
          </p:nvPr>
        </p:nvSpPr>
        <p:spPr>
          <a:xfrm>
            <a:off x="4917282" y="1818000"/>
            <a:ext cx="6375000" cy="3589200"/>
          </a:xfrm>
          <a:custGeom>
            <a:avLst/>
            <a:gdLst>
              <a:gd name="connsiteX0" fmla="*/ 89999 w 6371681"/>
              <a:gd name="connsiteY0" fmla="*/ 0 h 3589200"/>
              <a:gd name="connsiteX1" fmla="*/ 6283898 w 6371681"/>
              <a:gd name="connsiteY1" fmla="*/ 0 h 3589200"/>
              <a:gd name="connsiteX2" fmla="*/ 6283898 w 6371681"/>
              <a:gd name="connsiteY2" fmla="*/ 448 h 3589200"/>
              <a:gd name="connsiteX3" fmla="*/ 6316712 w 6371681"/>
              <a:gd name="connsiteY3" fmla="*/ 7073 h 3589200"/>
              <a:gd name="connsiteX4" fmla="*/ 6371680 w 6371681"/>
              <a:gd name="connsiteY4" fmla="*/ 90000 h 3589200"/>
              <a:gd name="connsiteX5" fmla="*/ 6371242 w 6371681"/>
              <a:gd name="connsiteY5" fmla="*/ 91434 h 3589200"/>
              <a:gd name="connsiteX6" fmla="*/ 6371681 w 6371681"/>
              <a:gd name="connsiteY6" fmla="*/ 91434 h 3589200"/>
              <a:gd name="connsiteX7" fmla="*/ 6371681 w 6371681"/>
              <a:gd name="connsiteY7" fmla="*/ 3589200 h 3589200"/>
              <a:gd name="connsiteX8" fmla="*/ 0 w 6371681"/>
              <a:gd name="connsiteY8" fmla="*/ 3589200 h 3589200"/>
              <a:gd name="connsiteX9" fmla="*/ 0 w 6371681"/>
              <a:gd name="connsiteY9" fmla="*/ 91434 h 3589200"/>
              <a:gd name="connsiteX10" fmla="*/ 289 w 6371681"/>
              <a:gd name="connsiteY10" fmla="*/ 91434 h 3589200"/>
              <a:gd name="connsiteX11" fmla="*/ 0 w 6371681"/>
              <a:gd name="connsiteY11" fmla="*/ 90005 h 3589200"/>
              <a:gd name="connsiteX12" fmla="*/ 0 w 6371681"/>
              <a:gd name="connsiteY12" fmla="*/ 89995 h 3589200"/>
              <a:gd name="connsiteX13" fmla="*/ 7072 w 6371681"/>
              <a:gd name="connsiteY13" fmla="*/ 54968 h 3589200"/>
              <a:gd name="connsiteX14" fmla="*/ 89999 w 6371681"/>
              <a:gd name="connsiteY14" fmla="*/ 0 h 35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71681" h="3589200">
                <a:moveTo>
                  <a:pt x="89999" y="0"/>
                </a:moveTo>
                <a:lnTo>
                  <a:pt x="6283898" y="0"/>
                </a:lnTo>
                <a:lnTo>
                  <a:pt x="6283898" y="448"/>
                </a:lnTo>
                <a:lnTo>
                  <a:pt x="6316712" y="7073"/>
                </a:lnTo>
                <a:cubicBezTo>
                  <a:pt x="6349015" y="20735"/>
                  <a:pt x="6371680" y="52721"/>
                  <a:pt x="6371680" y="90000"/>
                </a:cubicBezTo>
                <a:lnTo>
                  <a:pt x="6371242" y="91434"/>
                </a:lnTo>
                <a:lnTo>
                  <a:pt x="6371681" y="91434"/>
                </a:lnTo>
                <a:lnTo>
                  <a:pt x="6371681" y="3589200"/>
                </a:lnTo>
                <a:lnTo>
                  <a:pt x="0" y="3589200"/>
                </a:lnTo>
                <a:lnTo>
                  <a:pt x="0" y="91434"/>
                </a:lnTo>
                <a:lnTo>
                  <a:pt x="289" y="91434"/>
                </a:lnTo>
                <a:lnTo>
                  <a:pt x="0" y="90005"/>
                </a:lnTo>
                <a:lnTo>
                  <a:pt x="0" y="89995"/>
                </a:lnTo>
                <a:lnTo>
                  <a:pt x="7072" y="54968"/>
                </a:lnTo>
                <a:cubicBezTo>
                  <a:pt x="20735" y="22666"/>
                  <a:pt x="52720" y="0"/>
                  <a:pt x="89999" y="0"/>
                </a:cubicBezTo>
                <a:close/>
              </a:path>
            </a:pathLst>
          </a:custGeom>
          <a:solidFill>
            <a:srgbClr val="F2F2F2"/>
          </a:solidFill>
          <a:ln w="12700">
            <a:noFill/>
          </a:ln>
        </p:spPr>
        <p:txBody>
          <a:bodyPr wrap="square" tIns="180000" anchor="t" anchorCtr="0">
            <a:noAutofit/>
          </a:bodyPr>
          <a:lstStyle>
            <a:lvl1pPr algn="ctr">
              <a:defRPr sz="800">
                <a:solidFill>
                  <a:srgbClr val="ADADAD"/>
                </a:solidFill>
              </a:defRPr>
            </a:lvl1pPr>
          </a:lstStyle>
          <a:p>
            <a:r>
              <a:rPr lang="en-US"/>
              <a:t>CLICK ICON TO ADD VIDEO</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2"/>
            <a:ext cx="2911404" cy="4413600"/>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Heading_01</a:t>
            </a:r>
          </a:p>
          <a:p>
            <a:pPr lvl="5"/>
            <a:r>
              <a:rPr lang="en-US"/>
              <a:t>Heading_02</a:t>
            </a:r>
          </a:p>
          <a:p>
            <a:pPr lvl="6"/>
            <a:r>
              <a:rPr lang="en-US"/>
              <a:t>Heading_03</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2125630031"/>
      </p:ext>
    </p:extLst>
  </p:cSld>
  <p:clrMapOvr>
    <a:masterClrMapping/>
  </p:clrMapOvr>
  <p:extLst>
    <p:ext uri="{DCECCB84-F9BA-43D5-87BE-67443E8EF086}">
      <p15:sldGuideLst xmlns:p15="http://schemas.microsoft.com/office/powerpoint/2012/main">
        <p15:guide id="1" pos="2139">
          <p15:clr>
            <a:srgbClr val="FBAE40"/>
          </p15:clr>
        </p15:guide>
        <p15:guide id="3" pos="236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icture mockup + tex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PICTURE MOCKUP + TEXT</a:t>
            </a:r>
            <a:endParaRPr lang="en-GB" sz="1800" b="0">
              <a:solidFill>
                <a:schemeClr val="tx2"/>
              </a:solidFill>
              <a:latin typeface="Trebuchet MS" panose="020B0603020202020204" pitchFamily="34" charset="0"/>
            </a:endParaRPr>
          </a:p>
        </p:txBody>
      </p:sp>
      <p:sp>
        <p:nvSpPr>
          <p:cNvPr id="3" name="cornerstone">
            <a:extLst>
              <a:ext uri="{FF2B5EF4-FFF2-40B4-BE49-F238E27FC236}">
                <a16:creationId xmlns:a16="http://schemas.microsoft.com/office/drawing/2014/main" id="{E3B79C81-21B2-6786-E07E-C8E0615BC92A}"/>
              </a:ext>
            </a:extLst>
          </p:cNvPr>
          <p:cNvSpPr>
            <a:spLocks noGrp="1" noRot="1" noMove="1" noResize="1" noEditPoints="1" noAdjustHandles="1" noChangeArrowheads="1" noChangeShapeType="1"/>
          </p:cNvSpPr>
          <p:nvPr userDrawn="1"/>
        </p:nvSpPr>
        <p:spPr>
          <a:xfrm>
            <a:off x="4896096" y="1714501"/>
            <a:ext cx="7308608" cy="5143500"/>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F2F2F2"/>
          </a:solidFill>
          <a:ln w="12644" cap="flat">
            <a:noFill/>
            <a:prstDash val="solid"/>
            <a:miter/>
          </a:ln>
        </p:spPr>
        <p:txBody>
          <a:bodyPr rtlCol="0" anchor="ctr"/>
          <a:lstStyle/>
          <a:p>
            <a:endParaRPr lang="nl-NL" sz="1800"/>
          </a:p>
        </p:txBody>
      </p:sp>
      <p:sp>
        <p:nvSpPr>
          <p:cNvPr id="8" name="copyright">
            <a:extLst>
              <a:ext uri="{FF2B5EF4-FFF2-40B4-BE49-F238E27FC236}">
                <a16:creationId xmlns:a16="http://schemas.microsoft.com/office/drawing/2014/main" id="{303A61AA-D076-8F25-5864-77BF16FABF1D}"/>
              </a:ext>
            </a:extLst>
          </p:cNvPr>
          <p:cNvSpPr>
            <a:spLocks noGrp="1" noRot="1" noMove="1" noResize="1" noEditPoints="1" noAdjustHandles="1" noChangeArrowheads="1" noChangeShapeType="1"/>
          </p:cNvSpPr>
          <p:nvPr userDrawn="1"/>
        </p:nvSpPr>
        <p:spPr>
          <a:xfrm>
            <a:off x="10875820" y="6498000"/>
            <a:ext cx="83725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gn="r"/>
            <a:r>
              <a:rPr lang="nl-NL" sz="800" b="0" i="0">
                <a:solidFill>
                  <a:srgbClr val="ADADAD"/>
                </a:solidFill>
                <a:effectLst/>
                <a:latin typeface="Trebuchet MS" panose="020B0603020202020204" pitchFamily="34" charset="0"/>
              </a:rPr>
              <a:t>© </a:t>
            </a:r>
            <a:r>
              <a:rPr lang="nl-NL" sz="800">
                <a:solidFill>
                  <a:srgbClr val="ADADAD"/>
                </a:solidFill>
                <a:latin typeface="Trebuchet MS" panose="020B0603020202020204" pitchFamily="34" charset="0"/>
              </a:rPr>
              <a:t>BDO</a:t>
            </a:r>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pic>
        <p:nvPicPr>
          <p:cNvPr id="13" name="laptop">
            <a:extLst>
              <a:ext uri="{FF2B5EF4-FFF2-40B4-BE49-F238E27FC236}">
                <a16:creationId xmlns:a16="http://schemas.microsoft.com/office/drawing/2014/main" id="{309A864D-8BA6-29CF-69AB-D19D68B8FF15}"/>
              </a:ext>
            </a:extLst>
          </p:cNvPr>
          <p:cNvPicPr>
            <a:picLocks noGrp="1" noRo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rcRect/>
          <a:stretch/>
        </p:blipFill>
        <p:spPr>
          <a:xfrm>
            <a:off x="4500091" y="1713601"/>
            <a:ext cx="7209381" cy="4413599"/>
          </a:xfrm>
          <a:prstGeom prst="rect">
            <a:avLst/>
          </a:prstGeom>
          <a:effectLst>
            <a:outerShdw blurRad="127000" dist="63500" dir="5400000" algn="ctr" rotWithShape="0">
              <a:srgbClr val="858585">
                <a:alpha val="90000"/>
              </a:srgbClr>
            </a:outerShdw>
          </a:effectLst>
        </p:spPr>
      </p:pic>
      <p:sp>
        <p:nvSpPr>
          <p:cNvPr id="14" name="picture placeholder">
            <a:extLst>
              <a:ext uri="{FF2B5EF4-FFF2-40B4-BE49-F238E27FC236}">
                <a16:creationId xmlns:a16="http://schemas.microsoft.com/office/drawing/2014/main" id="{8354444C-0495-C056-0EE1-8FBD1C97D101}"/>
              </a:ext>
            </a:extLst>
          </p:cNvPr>
          <p:cNvSpPr>
            <a:spLocks noGrp="1" noRot="1" noChangeAspect="1" noMove="1" noResize="1" noEditPoints="1" noAdjustHandles="1" noChangeArrowheads="1" noChangeShapeType="1"/>
          </p:cNvSpPr>
          <p:nvPr>
            <p:ph type="pic" sz="quarter" idx="17" hasCustomPrompt="1"/>
          </p:nvPr>
        </p:nvSpPr>
        <p:spPr>
          <a:xfrm>
            <a:off x="4917282" y="1818000"/>
            <a:ext cx="6375000" cy="3589200"/>
          </a:xfrm>
          <a:custGeom>
            <a:avLst/>
            <a:gdLst>
              <a:gd name="connsiteX0" fmla="*/ 89999 w 6371681"/>
              <a:gd name="connsiteY0" fmla="*/ 0 h 3589200"/>
              <a:gd name="connsiteX1" fmla="*/ 6283898 w 6371681"/>
              <a:gd name="connsiteY1" fmla="*/ 0 h 3589200"/>
              <a:gd name="connsiteX2" fmla="*/ 6283898 w 6371681"/>
              <a:gd name="connsiteY2" fmla="*/ 448 h 3589200"/>
              <a:gd name="connsiteX3" fmla="*/ 6316712 w 6371681"/>
              <a:gd name="connsiteY3" fmla="*/ 7073 h 3589200"/>
              <a:gd name="connsiteX4" fmla="*/ 6371680 w 6371681"/>
              <a:gd name="connsiteY4" fmla="*/ 90000 h 3589200"/>
              <a:gd name="connsiteX5" fmla="*/ 6371242 w 6371681"/>
              <a:gd name="connsiteY5" fmla="*/ 91434 h 3589200"/>
              <a:gd name="connsiteX6" fmla="*/ 6371681 w 6371681"/>
              <a:gd name="connsiteY6" fmla="*/ 91434 h 3589200"/>
              <a:gd name="connsiteX7" fmla="*/ 6371681 w 6371681"/>
              <a:gd name="connsiteY7" fmla="*/ 3589200 h 3589200"/>
              <a:gd name="connsiteX8" fmla="*/ 0 w 6371681"/>
              <a:gd name="connsiteY8" fmla="*/ 3589200 h 3589200"/>
              <a:gd name="connsiteX9" fmla="*/ 0 w 6371681"/>
              <a:gd name="connsiteY9" fmla="*/ 91434 h 3589200"/>
              <a:gd name="connsiteX10" fmla="*/ 289 w 6371681"/>
              <a:gd name="connsiteY10" fmla="*/ 91434 h 3589200"/>
              <a:gd name="connsiteX11" fmla="*/ 0 w 6371681"/>
              <a:gd name="connsiteY11" fmla="*/ 90005 h 3589200"/>
              <a:gd name="connsiteX12" fmla="*/ 0 w 6371681"/>
              <a:gd name="connsiteY12" fmla="*/ 89995 h 3589200"/>
              <a:gd name="connsiteX13" fmla="*/ 7072 w 6371681"/>
              <a:gd name="connsiteY13" fmla="*/ 54968 h 3589200"/>
              <a:gd name="connsiteX14" fmla="*/ 89999 w 6371681"/>
              <a:gd name="connsiteY14" fmla="*/ 0 h 35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71681" h="3589200">
                <a:moveTo>
                  <a:pt x="89999" y="0"/>
                </a:moveTo>
                <a:lnTo>
                  <a:pt x="6283898" y="0"/>
                </a:lnTo>
                <a:lnTo>
                  <a:pt x="6283898" y="448"/>
                </a:lnTo>
                <a:lnTo>
                  <a:pt x="6316712" y="7073"/>
                </a:lnTo>
                <a:cubicBezTo>
                  <a:pt x="6349015" y="20735"/>
                  <a:pt x="6371680" y="52721"/>
                  <a:pt x="6371680" y="90000"/>
                </a:cubicBezTo>
                <a:lnTo>
                  <a:pt x="6371242" y="91434"/>
                </a:lnTo>
                <a:lnTo>
                  <a:pt x="6371681" y="91434"/>
                </a:lnTo>
                <a:lnTo>
                  <a:pt x="6371681" y="3589200"/>
                </a:lnTo>
                <a:lnTo>
                  <a:pt x="0" y="3589200"/>
                </a:lnTo>
                <a:lnTo>
                  <a:pt x="0" y="91434"/>
                </a:lnTo>
                <a:lnTo>
                  <a:pt x="289" y="91434"/>
                </a:lnTo>
                <a:lnTo>
                  <a:pt x="0" y="90005"/>
                </a:lnTo>
                <a:lnTo>
                  <a:pt x="0" y="89995"/>
                </a:lnTo>
                <a:lnTo>
                  <a:pt x="7072" y="54968"/>
                </a:lnTo>
                <a:cubicBezTo>
                  <a:pt x="20735" y="22666"/>
                  <a:pt x="52720" y="0"/>
                  <a:pt x="89999" y="0"/>
                </a:cubicBezTo>
                <a:close/>
              </a:path>
            </a:pathLst>
          </a:custGeom>
          <a:solidFill>
            <a:srgbClr val="F2F2F2"/>
          </a:solidFill>
          <a:ln w="12700">
            <a:noFill/>
          </a:ln>
        </p:spPr>
        <p:txBody>
          <a:bodyPr wrap="square" tIns="180000" anchor="t" anchorCtr="0">
            <a:noAutofit/>
          </a:bodyPr>
          <a:lstStyle>
            <a:lvl1pPr algn="ctr">
              <a:defRPr sz="800">
                <a:solidFill>
                  <a:srgbClr val="ADADAD"/>
                </a:solidFill>
              </a:defRPr>
            </a:lvl1pPr>
          </a:lstStyle>
          <a:p>
            <a:r>
              <a:rPr lang="en-US"/>
              <a:t>CLICK ICON TO ADD PICTURE</a:t>
            </a:r>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2"/>
            <a:ext cx="2911404" cy="4413600"/>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Heading_01</a:t>
            </a:r>
          </a:p>
          <a:p>
            <a:pPr lvl="5"/>
            <a:r>
              <a:rPr lang="en-US"/>
              <a:t>Heading_02</a:t>
            </a:r>
          </a:p>
          <a:p>
            <a:pPr lvl="6"/>
            <a:r>
              <a:rPr lang="en-US"/>
              <a:t>Heading_03</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
        <p:nvSpPr>
          <p:cNvPr id="9" name="page # placeholder">
            <a:extLst>
              <a:ext uri="{FF2B5EF4-FFF2-40B4-BE49-F238E27FC236}">
                <a16:creationId xmlns:a16="http://schemas.microsoft.com/office/drawing/2014/main" id="{124D58DD-35E5-B955-5B16-903467A4048F}"/>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Tree>
    <p:extLst>
      <p:ext uri="{BB962C8B-B14F-4D97-AF65-F5344CB8AC3E}">
        <p14:creationId xmlns:p14="http://schemas.microsoft.com/office/powerpoint/2010/main" val="131453256"/>
      </p:ext>
    </p:extLst>
  </p:cSld>
  <p:clrMapOvr>
    <a:masterClrMapping/>
  </p:clrMapOvr>
  <p:extLst>
    <p:ext uri="{DCECCB84-F9BA-43D5-87BE-67443E8EF086}">
      <p15:sldGuideLst xmlns:p15="http://schemas.microsoft.com/office/powerpoint/2012/main">
        <p15:guide id="1" pos="2139">
          <p15:clr>
            <a:srgbClr val="FBAE40"/>
          </p15:clr>
        </p15:guide>
        <p15:guide id="3" pos="236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rofile 1x (red)">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en-US" sz="1800" b="0">
                <a:solidFill>
                  <a:schemeClr val="tx2"/>
                </a:solidFill>
                <a:latin typeface="Trebuchet MS" panose="020B0603020202020204" pitchFamily="34" charset="0"/>
              </a:rPr>
              <a:t>PROFILE 1x (RED)</a:t>
            </a:r>
            <a:endParaRPr lang="en-GB" sz="1800" b="0">
              <a:solidFill>
                <a:schemeClr val="tx2"/>
              </a:solidFill>
              <a:latin typeface="Trebuchet MS" panose="020B0603020202020204" pitchFamily="34" charset="0"/>
            </a:endParaRPr>
          </a:p>
        </p:txBody>
      </p:sp>
      <p:grpSp>
        <p:nvGrpSpPr>
          <p:cNvPr id="2" name="picture background">
            <a:extLst>
              <a:ext uri="{FF2B5EF4-FFF2-40B4-BE49-F238E27FC236}">
                <a16:creationId xmlns:a16="http://schemas.microsoft.com/office/drawing/2014/main" id="{31BDEA6E-B31D-5638-C1D8-363F57792B79}"/>
              </a:ext>
            </a:extLst>
          </p:cNvPr>
          <p:cNvGrpSpPr>
            <a:grpSpLocks noGrp="1" noUngrp="1" noRot="1" noMove="1" noResize="1"/>
          </p:cNvGrpSpPr>
          <p:nvPr userDrawn="1"/>
        </p:nvGrpSpPr>
        <p:grpSpPr>
          <a:xfrm>
            <a:off x="0" y="0"/>
            <a:ext cx="4010526" cy="6858000"/>
            <a:chOff x="8206799" y="0"/>
            <a:chExt cx="4008438" cy="6858000"/>
          </a:xfrm>
          <a:solidFill>
            <a:schemeClr val="tx1">
              <a:alpha val="6000"/>
            </a:schemeClr>
          </a:solidFill>
        </p:grpSpPr>
        <p:sp>
          <p:nvSpPr>
            <p:cNvPr id="7" name="background color">
              <a:extLst>
                <a:ext uri="{FF2B5EF4-FFF2-40B4-BE49-F238E27FC236}">
                  <a16:creationId xmlns:a16="http://schemas.microsoft.com/office/drawing/2014/main" id="{BD769638-B972-57B9-D898-3A78728C3E60}"/>
                </a:ext>
              </a:extLst>
            </p:cNvPr>
            <p:cNvSpPr>
              <a:spLocks noGrp="1" noRot="1" noMove="1" noResize="1" noEditPoints="1" noAdjustHandles="1" noChangeArrowheads="1" noChangeShapeType="1"/>
            </p:cNvSpPr>
            <p:nvPr userDrawn="1"/>
          </p:nvSpPr>
          <p:spPr>
            <a:xfrm>
              <a:off x="8206799" y="0"/>
              <a:ext cx="4008438" cy="6857999"/>
            </a:xfrm>
            <a:prstGeom prst="rect">
              <a:avLst/>
            </a:prstGeom>
            <a:solidFill>
              <a:srgbClr val="E8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8" name="triangle pattern">
              <a:extLst>
                <a:ext uri="{FF2B5EF4-FFF2-40B4-BE49-F238E27FC236}">
                  <a16:creationId xmlns:a16="http://schemas.microsoft.com/office/drawing/2014/main" id="{1621C1AD-EDAA-46BF-69A0-2969F28097D6}"/>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6799" y="0"/>
              <a:ext cx="4008438" cy="6858000"/>
            </a:xfrm>
            <a:prstGeom prst="rect">
              <a:avLst/>
            </a:prstGeom>
          </p:spPr>
        </p:pic>
      </p:grpSp>
      <p:sp>
        <p:nvSpPr>
          <p:cNvPr id="3" name="page # placeholder">
            <a:extLst>
              <a:ext uri="{FF2B5EF4-FFF2-40B4-BE49-F238E27FC236}">
                <a16:creationId xmlns:a16="http://schemas.microsoft.com/office/drawing/2014/main" id="{B5B72E43-4BAB-4112-4BDD-429A56498B06}"/>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chemeClr val="bg1"/>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348838" y="6497708"/>
            <a:ext cx="6520628" cy="360292"/>
          </a:xfrm>
        </p:spPr>
        <p:txBody>
          <a:bodyPr/>
          <a:lstStyle>
            <a:lvl1pPr>
              <a:defRPr>
                <a:solidFill>
                  <a:srgbClr val="ADADAD"/>
                </a:solidFill>
              </a:defRPr>
            </a:lvl1pPr>
          </a:lstStyle>
          <a:p>
            <a:endParaRPr lang="nl-NL"/>
          </a:p>
        </p:txBody>
      </p:sp>
      <p:sp>
        <p:nvSpPr>
          <p:cNvPr id="21" name="contact details placeholder">
            <a:extLst>
              <a:ext uri="{FF2B5EF4-FFF2-40B4-BE49-F238E27FC236}">
                <a16:creationId xmlns:a16="http://schemas.microsoft.com/office/drawing/2014/main" id="{31CE46E6-D243-C9E1-1F90-B2CE4BBA59B0}"/>
              </a:ext>
            </a:extLst>
          </p:cNvPr>
          <p:cNvSpPr>
            <a:spLocks noGrp="1" noRot="1" noMove="1" noResize="1" noEditPoints="1" noAdjustHandles="1" noChangeArrowheads="1" noChangeShapeType="1"/>
          </p:cNvSpPr>
          <p:nvPr>
            <p:ph type="body" sz="quarter" idx="17" hasCustomPrompt="1"/>
          </p:nvPr>
        </p:nvSpPr>
        <p:spPr>
          <a:xfrm>
            <a:off x="499901" y="2671880"/>
            <a:ext cx="3046972" cy="3130842"/>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lang="en-US" sz="1600" kern="1200" dirty="0" smtClean="0">
                <a:solidFill>
                  <a:schemeClr val="bg1"/>
                </a:solidFill>
                <a:latin typeface="Trebuchet MS" panose="020B0603020202020204" pitchFamily="34" charset="0"/>
                <a:ea typeface="+mn-ea"/>
                <a:cs typeface="+mn-cs"/>
              </a:defRPr>
            </a:lvl5pPr>
            <a:lvl6pPr marL="270000" indent="-270000">
              <a:defRPr>
                <a:solidFill>
                  <a:schemeClr val="bg1"/>
                </a:solidFill>
              </a:defRPr>
            </a:lvl6pPr>
            <a:lvl7pPr marL="540000" indent="-270000">
              <a:defRPr>
                <a:solidFill>
                  <a:schemeClr val="bg1"/>
                </a:solidFill>
              </a:defRPr>
            </a:lvl7pPr>
            <a:lvl8pPr marL="0" indent="0">
              <a:buNone/>
              <a:defRPr lang="en-US" sz="1600" kern="1200" dirty="0" smtClean="0">
                <a:solidFill>
                  <a:schemeClr val="bg1"/>
                </a:solidFill>
                <a:latin typeface="Trebuchet MS" panose="020B0603020202020204" pitchFamily="34" charset="0"/>
                <a:ea typeface="+mn-ea"/>
                <a:cs typeface="+mn-cs"/>
              </a:defRPr>
            </a:lvl8pPr>
            <a:lvl9pPr marL="0" indent="0">
              <a:buNone/>
              <a:defRPr lang="en-US" sz="1600" kern="1200" dirty="0">
                <a:solidFill>
                  <a:schemeClr val="bg1"/>
                </a:solidFill>
                <a:latin typeface="Trebuchet MS" panose="020B0603020202020204" pitchFamily="34" charset="0"/>
                <a:ea typeface="+mn-ea"/>
                <a:cs typeface="+mn-cs"/>
              </a:defRPr>
            </a:lvl9pPr>
          </a:lstStyle>
          <a:p>
            <a:pPr lvl="0"/>
            <a:r>
              <a:rPr lang="en-US"/>
              <a:t>+XX (telephone number)</a:t>
            </a:r>
          </a:p>
          <a:p>
            <a:pPr lvl="0"/>
            <a:r>
              <a:rPr lang="en-US"/>
              <a:t>email.address@bdo.nl</a:t>
            </a:r>
          </a:p>
        </p:txBody>
      </p:sp>
      <p:sp>
        <p:nvSpPr>
          <p:cNvPr id="16" name="text placeholder">
            <a:extLst>
              <a:ext uri="{FF2B5EF4-FFF2-40B4-BE49-F238E27FC236}">
                <a16:creationId xmlns:a16="http://schemas.microsoft.com/office/drawing/2014/main" id="{6BA65AAF-C72A-7411-C43C-C437E01754DA}"/>
              </a:ext>
            </a:extLst>
          </p:cNvPr>
          <p:cNvSpPr>
            <a:spLocks noGrp="1" noRot="1" noMove="1" noResize="1" noEditPoints="1" noAdjustHandles="1" noChangeArrowheads="1" noChangeShapeType="1"/>
          </p:cNvSpPr>
          <p:nvPr>
            <p:ph type="body" sz="quarter" idx="14" hasCustomPrompt="1"/>
          </p:nvPr>
        </p:nvSpPr>
        <p:spPr>
          <a:xfrm>
            <a:off x="4348838" y="1712913"/>
            <a:ext cx="736063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ro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hasCustomPrompt="1"/>
          </p:nvPr>
        </p:nvSpPr>
        <p:spPr>
          <a:xfrm>
            <a:off x="4348839" y="953822"/>
            <a:ext cx="7364236"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Role</a:t>
            </a:r>
            <a:endParaRPr lang="nl-NL"/>
          </a:p>
        </p:txBody>
      </p:sp>
      <p:sp>
        <p:nvSpPr>
          <p:cNvPr id="11" name="nam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hasCustomPrompt="1"/>
          </p:nvPr>
        </p:nvSpPr>
        <p:spPr>
          <a:xfrm>
            <a:off x="4348839" y="593725"/>
            <a:ext cx="7360633" cy="360099"/>
          </a:xfrm>
          <a:prstGeom prst="rect">
            <a:avLst/>
          </a:prstGeom>
        </p:spPr>
        <p:txBody>
          <a:bodyPr vert="horz" wrap="square" lIns="0" tIns="0" rIns="0" bIns="0" rtlCol="0" anchor="t" anchorCtr="0">
            <a:spAutoFit/>
          </a:bodyPr>
          <a:lstStyle>
            <a:lvl1pPr>
              <a:defRPr/>
            </a:lvl1pPr>
          </a:lstStyle>
          <a:p>
            <a:r>
              <a:rPr lang="en-US"/>
              <a:t>Name</a:t>
            </a:r>
            <a:endParaRPr lang="nl-NL"/>
          </a:p>
        </p:txBody>
      </p:sp>
      <p:sp>
        <p:nvSpPr>
          <p:cNvPr id="13" name="picture placeholder">
            <a:extLst>
              <a:ext uri="{FF2B5EF4-FFF2-40B4-BE49-F238E27FC236}">
                <a16:creationId xmlns:a16="http://schemas.microsoft.com/office/drawing/2014/main" id="{52B91902-C0FE-E942-6954-501149070F4E}"/>
              </a:ext>
            </a:extLst>
          </p:cNvPr>
          <p:cNvSpPr>
            <a:spLocks noGrp="1" noRot="1" noMove="1" noResize="1" noEditPoints="1" noAdjustHandles="1" noChangeArrowheads="1" noChangeShapeType="1"/>
          </p:cNvSpPr>
          <p:nvPr>
            <p:ph type="pic" sz="quarter" idx="13" hasCustomPrompt="1"/>
          </p:nvPr>
        </p:nvSpPr>
        <p:spPr>
          <a:xfrm>
            <a:off x="499901" y="610119"/>
            <a:ext cx="1602834" cy="1602000"/>
          </a:xfrm>
          <a:prstGeom prst="ellipse">
            <a:avLst/>
          </a:prstGeom>
          <a:solidFill>
            <a:srgbClr val="F2F2F2"/>
          </a:solidFill>
          <a:ln w="3175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Tree>
    <p:extLst>
      <p:ext uri="{BB962C8B-B14F-4D97-AF65-F5344CB8AC3E}">
        <p14:creationId xmlns:p14="http://schemas.microsoft.com/office/powerpoint/2010/main" val="4076584641"/>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25">
          <p15:clr>
            <a:srgbClr val="FBAE40"/>
          </p15:clr>
        </p15:guide>
        <p15:guide id="4" pos="5169">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file 1x">
    <p:spTree>
      <p:nvGrpSpPr>
        <p:cNvPr id="1" name=""/>
        <p:cNvGrpSpPr/>
        <p:nvPr/>
      </p:nvGrpSpPr>
      <p:grpSpPr>
        <a:xfrm>
          <a:off x="0" y="0"/>
          <a:ext cx="0" cy="0"/>
          <a:chOff x="0" y="0"/>
          <a:chExt cx="0" cy="0"/>
        </a:xfrm>
      </p:grpSpPr>
      <p:grpSp>
        <p:nvGrpSpPr>
          <p:cNvPr id="9" name="picture background">
            <a:extLst>
              <a:ext uri="{FF2B5EF4-FFF2-40B4-BE49-F238E27FC236}">
                <a16:creationId xmlns:a16="http://schemas.microsoft.com/office/drawing/2014/main" id="{894863FA-FE23-75E8-6021-F59B9E35E692}"/>
              </a:ext>
            </a:extLst>
          </p:cNvPr>
          <p:cNvGrpSpPr>
            <a:grpSpLocks noGrp="1" noUngrp="1" noRot="1" noMove="1" noResize="1"/>
          </p:cNvGrpSpPr>
          <p:nvPr userDrawn="1"/>
        </p:nvGrpSpPr>
        <p:grpSpPr>
          <a:xfrm>
            <a:off x="0" y="0"/>
            <a:ext cx="4010526" cy="6858000"/>
            <a:chOff x="8206799" y="0"/>
            <a:chExt cx="4008438" cy="6858000"/>
          </a:xfrm>
          <a:solidFill>
            <a:schemeClr val="bg2"/>
          </a:solidFill>
        </p:grpSpPr>
        <p:sp>
          <p:nvSpPr>
            <p:cNvPr id="10" name="background color">
              <a:extLst>
                <a:ext uri="{FF2B5EF4-FFF2-40B4-BE49-F238E27FC236}">
                  <a16:creationId xmlns:a16="http://schemas.microsoft.com/office/drawing/2014/main" id="{A3900614-F84A-E653-475A-5F1956CB28A4}"/>
                </a:ext>
              </a:extLst>
            </p:cNvPr>
            <p:cNvSpPr>
              <a:spLocks noGrp="1" noRot="1" noMove="1" noResize="1" noEditPoints="1" noAdjustHandles="1" noChangeArrowheads="1" noChangeShapeType="1"/>
            </p:cNvSpPr>
            <p:nvPr userDrawn="1"/>
          </p:nvSpPr>
          <p:spPr>
            <a:xfrm>
              <a:off x="8206799" y="0"/>
              <a:ext cx="4008438" cy="6857999"/>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2" name="triangle pattern">
              <a:extLst>
                <a:ext uri="{FF2B5EF4-FFF2-40B4-BE49-F238E27FC236}">
                  <a16:creationId xmlns:a16="http://schemas.microsoft.com/office/drawing/2014/main" id="{341A9164-0C95-2B18-3505-951544C77808}"/>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6799" y="0"/>
              <a:ext cx="4008438" cy="6858000"/>
            </a:xfrm>
            <a:prstGeom prst="rect">
              <a:avLst/>
            </a:prstGeom>
          </p:spPr>
        </p:pic>
      </p:grpSp>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PROFILE 1x</a:t>
            </a:r>
            <a:endParaRPr lang="en-GB" sz="1800" b="0">
              <a:solidFill>
                <a:schemeClr val="tx2"/>
              </a:solidFill>
              <a:latin typeface="Trebuchet MS" panose="020B0603020202020204" pitchFamily="34" charset="0"/>
            </a:endParaRPr>
          </a:p>
        </p:txBody>
      </p:sp>
      <p:sp>
        <p:nvSpPr>
          <p:cNvPr id="3" name="page # placeholder">
            <a:extLst>
              <a:ext uri="{FF2B5EF4-FFF2-40B4-BE49-F238E27FC236}">
                <a16:creationId xmlns:a16="http://schemas.microsoft.com/office/drawing/2014/main" id="{B5B72E43-4BAB-4112-4BDD-429A56498B06}"/>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a:xfrm>
            <a:off x="4348838" y="6497708"/>
            <a:ext cx="6520628" cy="360292"/>
          </a:xfrm>
        </p:spPr>
        <p:txBody>
          <a:bodyPr/>
          <a:lstStyle>
            <a:lvl1pPr>
              <a:defRPr>
                <a:solidFill>
                  <a:srgbClr val="ADADAD"/>
                </a:solidFill>
              </a:defRPr>
            </a:lvl1pPr>
          </a:lstStyle>
          <a:p>
            <a:endParaRPr lang="nl-NL"/>
          </a:p>
        </p:txBody>
      </p:sp>
      <p:sp>
        <p:nvSpPr>
          <p:cNvPr id="21" name="contact details placeholder">
            <a:extLst>
              <a:ext uri="{FF2B5EF4-FFF2-40B4-BE49-F238E27FC236}">
                <a16:creationId xmlns:a16="http://schemas.microsoft.com/office/drawing/2014/main" id="{31CE46E6-D243-C9E1-1F90-B2CE4BBA59B0}"/>
              </a:ext>
            </a:extLst>
          </p:cNvPr>
          <p:cNvSpPr>
            <a:spLocks noGrp="1" noRot="1" noMove="1" noResize="1" noEditPoints="1" noAdjustHandles="1" noChangeArrowheads="1" noChangeShapeType="1"/>
          </p:cNvSpPr>
          <p:nvPr>
            <p:ph type="body" sz="quarter" idx="17" hasCustomPrompt="1"/>
          </p:nvPr>
        </p:nvSpPr>
        <p:spPr>
          <a:xfrm>
            <a:off x="485276" y="2671201"/>
            <a:ext cx="3046972" cy="3458138"/>
          </a:xfrm>
        </p:spPr>
        <p:txBody>
          <a:bodyPr/>
          <a:lstStyle>
            <a:lvl1pPr>
              <a:defRPr>
                <a:solidFill>
                  <a:sysClr val="windowText" lastClr="000000"/>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defRPr lang="en-US" sz="1600" kern="1200" dirty="0" smtClean="0">
                <a:solidFill>
                  <a:schemeClr val="bg1"/>
                </a:solidFill>
                <a:latin typeface="Trebuchet MS" panose="020B0603020202020204" pitchFamily="34" charset="0"/>
                <a:ea typeface="+mn-ea"/>
                <a:cs typeface="+mn-cs"/>
              </a:defRPr>
            </a:lvl5pPr>
            <a:lvl6pPr marL="270000" indent="-270000">
              <a:defRPr>
                <a:solidFill>
                  <a:schemeClr val="bg1"/>
                </a:solidFill>
              </a:defRPr>
            </a:lvl6pPr>
            <a:lvl7pPr marL="540000" indent="-270000">
              <a:defRPr>
                <a:solidFill>
                  <a:schemeClr val="bg1"/>
                </a:solidFill>
              </a:defRPr>
            </a:lvl7pPr>
            <a:lvl8pPr marL="0" indent="0">
              <a:buNone/>
              <a:defRPr lang="en-US" sz="1600" kern="1200" dirty="0" smtClean="0">
                <a:solidFill>
                  <a:schemeClr val="bg1"/>
                </a:solidFill>
                <a:latin typeface="Trebuchet MS" panose="020B0603020202020204" pitchFamily="34" charset="0"/>
                <a:ea typeface="+mn-ea"/>
                <a:cs typeface="+mn-cs"/>
              </a:defRPr>
            </a:lvl8pPr>
            <a:lvl9pPr marL="0" indent="0">
              <a:buNone/>
              <a:defRPr lang="en-US" sz="1600" kern="1200" dirty="0">
                <a:solidFill>
                  <a:schemeClr val="bg1"/>
                </a:solidFill>
                <a:latin typeface="Trebuchet MS" panose="020B0603020202020204" pitchFamily="34" charset="0"/>
                <a:ea typeface="+mn-ea"/>
                <a:cs typeface="+mn-cs"/>
              </a:defRPr>
            </a:lvl9pPr>
          </a:lstStyle>
          <a:p>
            <a:pPr lvl="0"/>
            <a:r>
              <a:rPr lang="en-US"/>
              <a:t>+XX (telephone number)</a:t>
            </a:r>
          </a:p>
          <a:p>
            <a:pPr lvl="0"/>
            <a:r>
              <a:rPr lang="en-US"/>
              <a:t>email.address@bdo.nl</a:t>
            </a:r>
          </a:p>
          <a:p>
            <a:pPr lvl="0"/>
            <a:endParaRPr lang="en-US"/>
          </a:p>
        </p:txBody>
      </p:sp>
      <p:sp>
        <p:nvSpPr>
          <p:cNvPr id="16" name="text placeholder">
            <a:extLst>
              <a:ext uri="{FF2B5EF4-FFF2-40B4-BE49-F238E27FC236}">
                <a16:creationId xmlns:a16="http://schemas.microsoft.com/office/drawing/2014/main" id="{6BA65AAF-C72A-7411-C43C-C437E01754DA}"/>
              </a:ext>
            </a:extLst>
          </p:cNvPr>
          <p:cNvSpPr>
            <a:spLocks noGrp="1" noRot="1" noMove="1" noResize="1" noEditPoints="1" noAdjustHandles="1" noChangeArrowheads="1" noChangeShapeType="1"/>
          </p:cNvSpPr>
          <p:nvPr>
            <p:ph type="body" sz="quarter" idx="14" hasCustomPrompt="1"/>
          </p:nvPr>
        </p:nvSpPr>
        <p:spPr>
          <a:xfrm>
            <a:off x="4348838" y="1712913"/>
            <a:ext cx="736063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ro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hasCustomPrompt="1"/>
          </p:nvPr>
        </p:nvSpPr>
        <p:spPr>
          <a:xfrm>
            <a:off x="4348839" y="953822"/>
            <a:ext cx="7364236"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Role</a:t>
            </a:r>
            <a:endParaRPr lang="nl-NL"/>
          </a:p>
        </p:txBody>
      </p:sp>
      <p:sp>
        <p:nvSpPr>
          <p:cNvPr id="11" name="nam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hasCustomPrompt="1"/>
          </p:nvPr>
        </p:nvSpPr>
        <p:spPr>
          <a:xfrm>
            <a:off x="4348839" y="593725"/>
            <a:ext cx="7360633" cy="360099"/>
          </a:xfrm>
          <a:prstGeom prst="rect">
            <a:avLst/>
          </a:prstGeom>
        </p:spPr>
        <p:txBody>
          <a:bodyPr vert="horz" wrap="square" lIns="0" tIns="0" rIns="0" bIns="0" rtlCol="0" anchor="t" anchorCtr="0">
            <a:spAutoFit/>
          </a:bodyPr>
          <a:lstStyle>
            <a:lvl1pPr>
              <a:defRPr/>
            </a:lvl1pPr>
          </a:lstStyle>
          <a:p>
            <a:r>
              <a:rPr lang="en-US"/>
              <a:t>Name</a:t>
            </a:r>
            <a:endParaRPr lang="nl-NL"/>
          </a:p>
        </p:txBody>
      </p:sp>
      <p:sp>
        <p:nvSpPr>
          <p:cNvPr id="14" name="picture placeholder">
            <a:extLst>
              <a:ext uri="{FF2B5EF4-FFF2-40B4-BE49-F238E27FC236}">
                <a16:creationId xmlns:a16="http://schemas.microsoft.com/office/drawing/2014/main" id="{9F11F92A-6D76-156E-B47A-6241592EB53F}"/>
              </a:ext>
            </a:extLst>
          </p:cNvPr>
          <p:cNvSpPr>
            <a:spLocks noGrp="1" noRot="1" noMove="1" noResize="1" noEditPoints="1" noAdjustHandles="1" noChangeArrowheads="1" noChangeShapeType="1"/>
          </p:cNvSpPr>
          <p:nvPr>
            <p:ph type="pic" sz="quarter" idx="13" hasCustomPrompt="1"/>
          </p:nvPr>
        </p:nvSpPr>
        <p:spPr>
          <a:xfrm>
            <a:off x="499901" y="610119"/>
            <a:ext cx="1602834" cy="1602000"/>
          </a:xfrm>
          <a:prstGeom prst="ellipse">
            <a:avLst/>
          </a:prstGeom>
          <a:solidFill>
            <a:srgbClr val="F2F2F2"/>
          </a:solidFill>
          <a:ln w="3175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Tree>
    <p:extLst>
      <p:ext uri="{BB962C8B-B14F-4D97-AF65-F5344CB8AC3E}">
        <p14:creationId xmlns:p14="http://schemas.microsoft.com/office/powerpoint/2010/main" val="1119921861"/>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25">
          <p15:clr>
            <a:srgbClr val="FBAE40"/>
          </p15:clr>
        </p15:guide>
        <p15:guide id="4" pos="5169">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file 2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PROFILE 2x</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4C4BA294-1524-13C6-4537-B165824E72C7}"/>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grpSp>
        <p:nvGrpSpPr>
          <p:cNvPr id="7" name="picture background_02">
            <a:extLst>
              <a:ext uri="{FF2B5EF4-FFF2-40B4-BE49-F238E27FC236}">
                <a16:creationId xmlns:a16="http://schemas.microsoft.com/office/drawing/2014/main" id="{DA5F90CB-9DBE-C74F-A820-FCF03D3154DA}"/>
              </a:ext>
            </a:extLst>
          </p:cNvPr>
          <p:cNvGrpSpPr>
            <a:grpSpLocks noGrp="1" noUngrp="1" noRot="1" noMove="1" noResize="1"/>
          </p:cNvGrpSpPr>
          <p:nvPr userDrawn="1"/>
        </p:nvGrpSpPr>
        <p:grpSpPr>
          <a:xfrm>
            <a:off x="6279083" y="1712177"/>
            <a:ext cx="5429226" cy="4421474"/>
            <a:chOff x="6276975" y="1712913"/>
            <a:chExt cx="5426400" cy="4421474"/>
          </a:xfrm>
        </p:grpSpPr>
        <p:sp>
          <p:nvSpPr>
            <p:cNvPr id="8" name="background colour">
              <a:extLst>
                <a:ext uri="{FF2B5EF4-FFF2-40B4-BE49-F238E27FC236}">
                  <a16:creationId xmlns:a16="http://schemas.microsoft.com/office/drawing/2014/main" id="{0500D202-3258-FA1A-2376-AC44EF74A5F6}"/>
                </a:ext>
              </a:extLst>
            </p:cNvPr>
            <p:cNvSpPr>
              <a:spLocks noGrp="1" noRot="1" noMove="1" noResize="1" noEditPoints="1" noAdjustHandles="1" noChangeArrowheads="1" noChangeShapeType="1"/>
            </p:cNvSpPr>
            <p:nvPr userDrawn="1"/>
          </p:nvSpPr>
          <p:spPr>
            <a:xfrm>
              <a:off x="6276975" y="1712913"/>
              <a:ext cx="5426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3" name="triangle pattern">
              <a:extLst>
                <a:ext uri="{FF2B5EF4-FFF2-40B4-BE49-F238E27FC236}">
                  <a16:creationId xmlns:a16="http://schemas.microsoft.com/office/drawing/2014/main" id="{D2D9B72A-C311-FE13-EFCE-BE43375B1C89}"/>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6276975" y="1712913"/>
              <a:ext cx="5425200" cy="4421474"/>
            </a:xfrm>
            <a:prstGeom prst="rect">
              <a:avLst/>
            </a:prstGeom>
          </p:spPr>
        </p:pic>
      </p:grpSp>
      <p:grpSp>
        <p:nvGrpSpPr>
          <p:cNvPr id="30" name="picture background_01">
            <a:extLst>
              <a:ext uri="{FF2B5EF4-FFF2-40B4-BE49-F238E27FC236}">
                <a16:creationId xmlns:a16="http://schemas.microsoft.com/office/drawing/2014/main" id="{C1AA94AE-7779-9824-6E7E-37F27BE40FE9}"/>
              </a:ext>
            </a:extLst>
          </p:cNvPr>
          <p:cNvGrpSpPr>
            <a:grpSpLocks noGrp="1" noUngrp="1" noRot="1" noMove="1" noResize="1"/>
          </p:cNvGrpSpPr>
          <p:nvPr userDrawn="1"/>
        </p:nvGrpSpPr>
        <p:grpSpPr>
          <a:xfrm>
            <a:off x="480877" y="1712177"/>
            <a:ext cx="5429226" cy="4421474"/>
            <a:chOff x="6276975" y="1712913"/>
            <a:chExt cx="5426400" cy="4421474"/>
          </a:xfrm>
        </p:grpSpPr>
        <p:sp>
          <p:nvSpPr>
            <p:cNvPr id="31" name="background colour">
              <a:extLst>
                <a:ext uri="{FF2B5EF4-FFF2-40B4-BE49-F238E27FC236}">
                  <a16:creationId xmlns:a16="http://schemas.microsoft.com/office/drawing/2014/main" id="{8E68B9F7-EE61-50FB-8A62-CF14A6B65646}"/>
                </a:ext>
              </a:extLst>
            </p:cNvPr>
            <p:cNvSpPr>
              <a:spLocks noGrp="1" noRot="1" noMove="1" noResize="1" noEditPoints="1" noAdjustHandles="1" noChangeArrowheads="1" noChangeShapeType="1"/>
            </p:cNvSpPr>
            <p:nvPr userDrawn="1"/>
          </p:nvSpPr>
          <p:spPr>
            <a:xfrm>
              <a:off x="6276975" y="1712913"/>
              <a:ext cx="5426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32" name="triangle pattern">
              <a:extLst>
                <a:ext uri="{FF2B5EF4-FFF2-40B4-BE49-F238E27FC236}">
                  <a16:creationId xmlns:a16="http://schemas.microsoft.com/office/drawing/2014/main" id="{E925AF77-CD9F-1829-08DC-047FB7756934}"/>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6276975" y="1712913"/>
              <a:ext cx="5425200" cy="4421474"/>
            </a:xfrm>
            <a:prstGeom prst="rect">
              <a:avLst/>
            </a:prstGeom>
          </p:spPr>
        </p:pic>
      </p:grpSp>
      <p:sp>
        <p:nvSpPr>
          <p:cNvPr id="28" name="contact details placeholder 02">
            <a:extLst>
              <a:ext uri="{FF2B5EF4-FFF2-40B4-BE49-F238E27FC236}">
                <a16:creationId xmlns:a16="http://schemas.microsoft.com/office/drawing/2014/main" id="{FFF91338-A066-94D7-8065-F9136B706E8E}"/>
              </a:ext>
            </a:extLst>
          </p:cNvPr>
          <p:cNvSpPr>
            <a:spLocks noGrp="1" noRot="1" noMove="1" noResize="1" noEditPoints="1" noAdjustHandles="1" noChangeArrowheads="1" noChangeShapeType="1"/>
          </p:cNvSpPr>
          <p:nvPr>
            <p:ph type="body" sz="quarter" idx="28" hasCustomPrompt="1"/>
          </p:nvPr>
        </p:nvSpPr>
        <p:spPr>
          <a:xfrm>
            <a:off x="6615663" y="4566759"/>
            <a:ext cx="475087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9" name="role placeholder_02">
            <a:extLst>
              <a:ext uri="{FF2B5EF4-FFF2-40B4-BE49-F238E27FC236}">
                <a16:creationId xmlns:a16="http://schemas.microsoft.com/office/drawing/2014/main" id="{A1976D02-BE05-E1C7-B7A1-BEFA9980B684}"/>
              </a:ext>
            </a:extLst>
          </p:cNvPr>
          <p:cNvSpPr>
            <a:spLocks noGrp="1" noRot="1" noMove="1" noResize="1" noEditPoints="1" noAdjustHandles="1" noChangeArrowheads="1" noChangeShapeType="1"/>
          </p:cNvSpPr>
          <p:nvPr>
            <p:ph type="body" sz="quarter" idx="29" hasCustomPrompt="1"/>
          </p:nvPr>
        </p:nvSpPr>
        <p:spPr>
          <a:xfrm>
            <a:off x="6615663" y="4172043"/>
            <a:ext cx="4750873"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7" name="name placeholder 02">
            <a:extLst>
              <a:ext uri="{FF2B5EF4-FFF2-40B4-BE49-F238E27FC236}">
                <a16:creationId xmlns:a16="http://schemas.microsoft.com/office/drawing/2014/main" id="{9D5844A2-3E13-051D-CBFE-CC795C7AC714}"/>
              </a:ext>
            </a:extLst>
          </p:cNvPr>
          <p:cNvSpPr>
            <a:spLocks noGrp="1" noRot="1" noMove="1" noResize="1" noEditPoints="1" noAdjustHandles="1" noChangeArrowheads="1" noChangeShapeType="1"/>
          </p:cNvSpPr>
          <p:nvPr>
            <p:ph type="body" sz="quarter" idx="27" hasCustomPrompt="1"/>
          </p:nvPr>
        </p:nvSpPr>
        <p:spPr>
          <a:xfrm>
            <a:off x="6615663" y="3849993"/>
            <a:ext cx="4750873"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18" name="picture placeholder_02">
            <a:extLst>
              <a:ext uri="{FF2B5EF4-FFF2-40B4-BE49-F238E27FC236}">
                <a16:creationId xmlns:a16="http://schemas.microsoft.com/office/drawing/2014/main" id="{2A59FB20-5FE5-7250-F37B-962920CA1E8C}"/>
              </a:ext>
            </a:extLst>
          </p:cNvPr>
          <p:cNvSpPr>
            <a:spLocks noGrp="1" noRot="1" noMove="1" noResize="1" noEditPoints="1" noAdjustHandles="1" noChangeArrowheads="1" noChangeShapeType="1"/>
          </p:cNvSpPr>
          <p:nvPr>
            <p:ph type="pic" sz="quarter" idx="25" hasCustomPrompt="1"/>
          </p:nvPr>
        </p:nvSpPr>
        <p:spPr>
          <a:xfrm>
            <a:off x="8277872"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25" name="contact details placeholder 01">
            <a:extLst>
              <a:ext uri="{FF2B5EF4-FFF2-40B4-BE49-F238E27FC236}">
                <a16:creationId xmlns:a16="http://schemas.microsoft.com/office/drawing/2014/main" id="{06A2FC01-F1E0-1563-893D-62F9BA94A706}"/>
              </a:ext>
            </a:extLst>
          </p:cNvPr>
          <p:cNvSpPr>
            <a:spLocks noGrp="1" noRot="1" noMove="1" noResize="1" noEditPoints="1" noAdjustHandles="1" noChangeArrowheads="1" noChangeShapeType="1"/>
          </p:cNvSpPr>
          <p:nvPr>
            <p:ph type="body" sz="quarter" idx="20" hasCustomPrompt="1"/>
          </p:nvPr>
        </p:nvSpPr>
        <p:spPr>
          <a:xfrm>
            <a:off x="826437" y="4566759"/>
            <a:ext cx="475087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6" name="role placeholder_01">
            <a:extLst>
              <a:ext uri="{FF2B5EF4-FFF2-40B4-BE49-F238E27FC236}">
                <a16:creationId xmlns:a16="http://schemas.microsoft.com/office/drawing/2014/main" id="{0C219015-9837-EEF6-0CA0-7FC14502A3B7}"/>
              </a:ext>
            </a:extLst>
          </p:cNvPr>
          <p:cNvSpPr>
            <a:spLocks noGrp="1" noRot="1" noMove="1" noResize="1" noEditPoints="1" noAdjustHandles="1" noChangeArrowheads="1" noChangeShapeType="1"/>
          </p:cNvSpPr>
          <p:nvPr>
            <p:ph type="body" sz="quarter" idx="26" hasCustomPrompt="1"/>
          </p:nvPr>
        </p:nvSpPr>
        <p:spPr>
          <a:xfrm>
            <a:off x="826437" y="4172043"/>
            <a:ext cx="4750873"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4" name="name placeholder 01">
            <a:extLst>
              <a:ext uri="{FF2B5EF4-FFF2-40B4-BE49-F238E27FC236}">
                <a16:creationId xmlns:a16="http://schemas.microsoft.com/office/drawing/2014/main" id="{522F3CB4-3C52-4E6C-64EE-E2F42A3277AE}"/>
              </a:ext>
            </a:extLst>
          </p:cNvPr>
          <p:cNvSpPr>
            <a:spLocks noGrp="1" noRot="1" noMove="1" noResize="1" noEditPoints="1" noAdjustHandles="1" noChangeArrowheads="1" noChangeShapeType="1"/>
          </p:cNvSpPr>
          <p:nvPr>
            <p:ph type="body" sz="quarter" idx="19" hasCustomPrompt="1"/>
          </p:nvPr>
        </p:nvSpPr>
        <p:spPr>
          <a:xfrm>
            <a:off x="826437" y="3849993"/>
            <a:ext cx="4750873"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17" name="picture placeholder_01">
            <a:extLst>
              <a:ext uri="{FF2B5EF4-FFF2-40B4-BE49-F238E27FC236}">
                <a16:creationId xmlns:a16="http://schemas.microsoft.com/office/drawing/2014/main" id="{AB241C98-323B-F2C8-8BB3-26E3A271DB72}"/>
              </a:ext>
            </a:extLst>
          </p:cNvPr>
          <p:cNvSpPr>
            <a:spLocks noGrp="1" noRot="1" noMove="1" noResize="1" noEditPoints="1" noAdjustHandles="1" noChangeArrowheads="1" noChangeShapeType="1"/>
          </p:cNvSpPr>
          <p:nvPr>
            <p:ph type="pic" sz="quarter" idx="23" hasCustomPrompt="1"/>
          </p:nvPr>
        </p:nvSpPr>
        <p:spPr>
          <a:xfrm>
            <a:off x="2483882"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lvl1pPr>
              <a:defRPr/>
            </a:lvl1pPr>
          </a:lstStyle>
          <a:p>
            <a:endParaRPr lang="nl-NL"/>
          </a:p>
        </p:txBody>
      </p:sp>
    </p:spTree>
    <p:extLst>
      <p:ext uri="{BB962C8B-B14F-4D97-AF65-F5344CB8AC3E}">
        <p14:creationId xmlns:p14="http://schemas.microsoft.com/office/powerpoint/2010/main" val="3481608231"/>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L - cover C.02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14AB27B1-75A5-6D41-AFBA-133D25DFBD62}"/>
              </a:ext>
            </a:extLst>
          </p:cNvPr>
          <p:cNvSpPr txBox="1">
            <a:spLocks noGrp="1" noRot="1" noMove="1" noResize="1" noEditPoints="1" noAdjustHandles="1" noChangeArrowheads="1" noChangeShapeType="1"/>
          </p:cNvSpPr>
          <p:nvPr userDrawn="1"/>
        </p:nvSpPr>
        <p:spPr>
          <a:xfrm>
            <a:off x="1"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C.02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5841FB24-A32E-ABD2-B34E-FA253DCD2C72}"/>
              </a:ext>
            </a:extLst>
          </p:cNvPr>
          <p:cNvGrpSpPr>
            <a:grpSpLocks noGrp="1" noUngrp="1" noRot="1" noMove="1" noResize="1"/>
          </p:cNvGrpSpPr>
          <p:nvPr userDrawn="1"/>
        </p:nvGrpSpPr>
        <p:grpSpPr>
          <a:xfrm>
            <a:off x="0" y="-1"/>
            <a:ext cx="2931926" cy="2052548"/>
            <a:chOff x="0" y="-1"/>
            <a:chExt cx="2930400" cy="2052548"/>
          </a:xfrm>
        </p:grpSpPr>
        <p:sp>
          <p:nvSpPr>
            <p:cNvPr id="3" name="cornerstone">
              <a:extLst>
                <a:ext uri="{FF2B5EF4-FFF2-40B4-BE49-F238E27FC236}">
                  <a16:creationId xmlns:a16="http://schemas.microsoft.com/office/drawing/2014/main" id="{4D691E31-A06C-1D8C-2BE2-B732F06C21BF}"/>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4" name="BDO logo">
              <a:extLst>
                <a:ext uri="{FF2B5EF4-FFF2-40B4-BE49-F238E27FC236}">
                  <a16:creationId xmlns:a16="http://schemas.microsoft.com/office/drawing/2014/main" id="{EAC094A2-65DF-8870-3175-5F929E8917A6}"/>
                </a:ext>
              </a:extLst>
            </p:cNvPr>
            <p:cNvGrpSpPr>
              <a:grpSpLocks noGrp="1" noUngrp="1" noRot="1" noMove="1" noResize="1"/>
            </p:cNvGrpSpPr>
            <p:nvPr userDrawn="1"/>
          </p:nvGrpSpPr>
          <p:grpSpPr>
            <a:xfrm>
              <a:off x="359005" y="356471"/>
              <a:ext cx="970457" cy="372959"/>
              <a:chOff x="359004" y="356467"/>
              <a:chExt cx="970457" cy="372959"/>
            </a:xfrm>
          </p:grpSpPr>
          <p:sp>
            <p:nvSpPr>
              <p:cNvPr id="6" name="Vrije vorm: vorm 5">
                <a:extLst>
                  <a:ext uri="{FF2B5EF4-FFF2-40B4-BE49-F238E27FC236}">
                    <a16:creationId xmlns:a16="http://schemas.microsoft.com/office/drawing/2014/main" id="{8D38285C-088C-5CDF-668A-3B06198BBC1E}"/>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95873DAC-36F3-C9BC-5D06-F1E4D3F4D99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6" name="Vrije vorm: vorm 15">
                <a:extLst>
                  <a:ext uri="{FF2B5EF4-FFF2-40B4-BE49-F238E27FC236}">
                    <a16:creationId xmlns:a16="http://schemas.microsoft.com/office/drawing/2014/main" id="{E2F8DD46-2D79-B11C-1C9E-149DDA3E019C}"/>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928E9919-C49C-DCD0-45EE-3ACD3887957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9B17338C-BDC7-6F0A-F504-FB1272C46E00}"/>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9" name="picture placeholder">
            <a:extLst>
              <a:ext uri="{FF2B5EF4-FFF2-40B4-BE49-F238E27FC236}">
                <a16:creationId xmlns:a16="http://schemas.microsoft.com/office/drawing/2014/main" id="{A2E265D0-63F5-1F1B-6D40-B16938B274D1}"/>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0" tIns="180000" rIns="0" bIns="0" anchor="t" anchorCtr="0">
            <a:noAutofit/>
          </a:bodyPr>
          <a:lstStyle>
            <a:lvl1pPr marL="0" indent="0" algn="ctr">
              <a:buFont typeface="+mj-lt"/>
              <a:buNone/>
              <a:defRPr sz="800" b="0">
                <a:solidFill>
                  <a:srgbClr val="B3B3B3"/>
                </a:solidFill>
                <a:latin typeface="Trebuchet MS" panose="020B0603020202020204" pitchFamily="34" charset="0"/>
              </a:defRPr>
            </a:lvl1pPr>
            <a:lvl2pPr marL="0" indent="0" algn="r">
              <a:buNone/>
              <a:defRPr sz="800" b="0">
                <a:solidFill>
                  <a:srgbClr val="333333"/>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7" name="2nd shape placeholder">
            <a:extLst>
              <a:ext uri="{FF2B5EF4-FFF2-40B4-BE49-F238E27FC236}">
                <a16:creationId xmlns:a16="http://schemas.microsoft.com/office/drawing/2014/main" id="{268AEF8E-A327-C12C-50C9-8B12E83F5B3B}"/>
              </a:ext>
            </a:extLst>
          </p:cNvPr>
          <p:cNvSpPr>
            <a:spLocks noGrp="1" noRot="1" noChangeAspect="1" noMove="1" noResize="1" noEditPoints="1" noAdjustHandles="1" noChangeArrowheads="1" noChangeShapeType="1"/>
          </p:cNvSpPr>
          <p:nvPr>
            <p:ph type="body" sz="quarter" idx="15"/>
          </p:nvPr>
        </p:nvSpPr>
        <p:spPr>
          <a:xfrm>
            <a:off x="2402196" y="0"/>
            <a:ext cx="9796154" cy="6858000"/>
          </a:xfrm>
          <a:custGeom>
            <a:avLst/>
            <a:gdLst>
              <a:gd name="connsiteX0" fmla="*/ 6859898 w 6859898"/>
              <a:gd name="connsiteY0" fmla="*/ 0 h 4804915"/>
              <a:gd name="connsiteX1" fmla="*/ 6859898 w 6859898"/>
              <a:gd name="connsiteY1" fmla="*/ 4804915 h 4804915"/>
              <a:gd name="connsiteX2" fmla="*/ 0 w 6859898"/>
              <a:gd name="connsiteY2" fmla="*/ 4804915 h 4804915"/>
              <a:gd name="connsiteX3" fmla="*/ 6859896 w 6859898"/>
              <a:gd name="connsiteY3" fmla="*/ 6 h 4804915"/>
              <a:gd name="connsiteX4" fmla="*/ 6859897 w 6859898"/>
              <a:gd name="connsiteY4" fmla="*/ 5 h 480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9898" h="4804915">
                <a:moveTo>
                  <a:pt x="6859898" y="0"/>
                </a:moveTo>
                <a:lnTo>
                  <a:pt x="6859898" y="4804915"/>
                </a:lnTo>
                <a:lnTo>
                  <a:pt x="0" y="4804915"/>
                </a:lnTo>
                <a:lnTo>
                  <a:pt x="6859896" y="6"/>
                </a:lnTo>
                <a:lnTo>
                  <a:pt x="6859897" y="5"/>
                </a:lnTo>
                <a:close/>
              </a:path>
            </a:pathLst>
          </a:custGeom>
          <a:solidFill>
            <a:srgbClr val="333333"/>
          </a:solidFill>
        </p:spPr>
        <p:txBody>
          <a:bodyPr wrap="square" tIns="0" rIns="486000" bIns="720000" anchor="b" anchorCtr="0">
            <a:noAutofit/>
          </a:bodyPr>
          <a:lstStyle>
            <a:lvl1pPr marL="0" indent="0" algn="r">
              <a:lnSpc>
                <a:spcPct val="90000"/>
              </a:lnSpc>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endParaRPr lang="en-US"/>
          </a:p>
        </p:txBody>
      </p:sp>
      <p:sp>
        <p:nvSpPr>
          <p:cNvPr id="18" name="author placeholder">
            <a:extLst>
              <a:ext uri="{FF2B5EF4-FFF2-40B4-BE49-F238E27FC236}">
                <a16:creationId xmlns:a16="http://schemas.microsoft.com/office/drawing/2014/main" id="{7B5CD247-ABF2-1659-0EB1-7854C707B6F3}"/>
              </a:ext>
            </a:extLst>
          </p:cNvPr>
          <p:cNvSpPr>
            <a:spLocks noGrp="1" noRot="1" noMove="1" noResize="1" noEditPoints="1" noAdjustHandles="1" noChangeArrowheads="1" noChangeShapeType="1"/>
          </p:cNvSpPr>
          <p:nvPr>
            <p:ph type="body" sz="quarter" idx="12" hasCustomPrompt="1"/>
          </p:nvPr>
        </p:nvSpPr>
        <p:spPr>
          <a:xfrm>
            <a:off x="486028" y="5913894"/>
            <a:ext cx="2958549"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19" name="subtitle placeholder">
            <a:extLst>
              <a:ext uri="{FF2B5EF4-FFF2-40B4-BE49-F238E27FC236}">
                <a16:creationId xmlns:a16="http://schemas.microsoft.com/office/drawing/2014/main" id="{D361389F-2074-F0DF-D4FA-65B7CECF10BD}"/>
              </a:ext>
            </a:extLst>
          </p:cNvPr>
          <p:cNvSpPr>
            <a:spLocks noGrp="1" noRot="1" noMove="1" noResize="1" noEditPoints="1" noAdjustHandles="1" noChangeArrowheads="1" noChangeShapeType="1"/>
          </p:cNvSpPr>
          <p:nvPr>
            <p:ph type="subTitle" idx="1"/>
          </p:nvPr>
        </p:nvSpPr>
        <p:spPr>
          <a:xfrm>
            <a:off x="486027" y="3287518"/>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endParaRPr lang="nl-NL"/>
          </a:p>
        </p:txBody>
      </p:sp>
      <p:sp>
        <p:nvSpPr>
          <p:cNvPr id="20" name="title placeholder">
            <a:extLst>
              <a:ext uri="{FF2B5EF4-FFF2-40B4-BE49-F238E27FC236}">
                <a16:creationId xmlns:a16="http://schemas.microsoft.com/office/drawing/2014/main" id="{EEBAC4F7-7113-9F22-ED73-E985EE193575}"/>
              </a:ext>
            </a:extLst>
          </p:cNvPr>
          <p:cNvSpPr>
            <a:spLocks noGrp="1" noRot="1" noMove="1" noResize="1" noEditPoints="1" noAdjustHandles="1" noChangeArrowheads="1" noChangeShapeType="1"/>
          </p:cNvSpPr>
          <p:nvPr>
            <p:ph type="title"/>
          </p:nvPr>
        </p:nvSpPr>
        <p:spPr>
          <a:xfrm>
            <a:off x="486027" y="230263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3171232145"/>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3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PROFILE 3x</a:t>
            </a:r>
            <a:endParaRPr lang="en-GB" sz="1800" b="0">
              <a:solidFill>
                <a:schemeClr val="tx2"/>
              </a:solidFill>
              <a:latin typeface="Trebuchet MS" panose="020B0603020202020204" pitchFamily="34" charset="0"/>
            </a:endParaRPr>
          </a:p>
        </p:txBody>
      </p:sp>
      <p:sp>
        <p:nvSpPr>
          <p:cNvPr id="3" name="page # placeholder">
            <a:extLst>
              <a:ext uri="{FF2B5EF4-FFF2-40B4-BE49-F238E27FC236}">
                <a16:creationId xmlns:a16="http://schemas.microsoft.com/office/drawing/2014/main" id="{B2D7CBB4-F62C-B3B0-CAD0-1ABC18A7E54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grpSp>
        <p:nvGrpSpPr>
          <p:cNvPr id="34" name="picture background_03">
            <a:extLst>
              <a:ext uri="{FF2B5EF4-FFF2-40B4-BE49-F238E27FC236}">
                <a16:creationId xmlns:a16="http://schemas.microsoft.com/office/drawing/2014/main" id="{F5AAF5E4-5EE7-A30E-2DC3-024CE9EF10CC}"/>
              </a:ext>
            </a:extLst>
          </p:cNvPr>
          <p:cNvGrpSpPr>
            <a:grpSpLocks noGrp="1" noUngrp="1" noRot="1" noMove="1" noResize="1"/>
          </p:cNvGrpSpPr>
          <p:nvPr userDrawn="1"/>
        </p:nvGrpSpPr>
        <p:grpSpPr>
          <a:xfrm>
            <a:off x="8208449" y="1712178"/>
            <a:ext cx="3501023" cy="4412035"/>
            <a:chOff x="8204174" y="1712913"/>
            <a:chExt cx="3499200" cy="4412035"/>
          </a:xfrm>
          <a:solidFill>
            <a:schemeClr val="bg2">
              <a:alpha val="60000"/>
            </a:schemeClr>
          </a:solidFill>
        </p:grpSpPr>
        <p:sp>
          <p:nvSpPr>
            <p:cNvPr id="35" name="background colour">
              <a:extLst>
                <a:ext uri="{FF2B5EF4-FFF2-40B4-BE49-F238E27FC236}">
                  <a16:creationId xmlns:a16="http://schemas.microsoft.com/office/drawing/2014/main" id="{EFB15F73-3308-22EF-E358-88DA685D2A63}"/>
                </a:ext>
              </a:extLst>
            </p:cNvPr>
            <p:cNvSpPr>
              <a:spLocks noGrp="1" noRot="1" noMove="1" noResize="1" noEditPoints="1" noAdjustHandles="1" noChangeArrowheads="1" noChangeShapeType="1"/>
            </p:cNvSpPr>
            <p:nvPr userDrawn="1"/>
          </p:nvSpPr>
          <p:spPr>
            <a:xfrm>
              <a:off x="8205787" y="1712913"/>
              <a:ext cx="3497587"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36" name="triangle pattern">
              <a:extLst>
                <a:ext uri="{FF2B5EF4-FFF2-40B4-BE49-F238E27FC236}">
                  <a16:creationId xmlns:a16="http://schemas.microsoft.com/office/drawing/2014/main" id="{B079D0BF-66A7-46A2-96C7-ABC088569095}"/>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4174" y="1712913"/>
              <a:ext cx="3499200" cy="4412035"/>
            </a:xfrm>
            <a:prstGeom prst="rect">
              <a:avLst/>
            </a:prstGeom>
          </p:spPr>
        </p:pic>
      </p:grpSp>
      <p:grpSp>
        <p:nvGrpSpPr>
          <p:cNvPr id="31" name="picture background_02">
            <a:extLst>
              <a:ext uri="{FF2B5EF4-FFF2-40B4-BE49-F238E27FC236}">
                <a16:creationId xmlns:a16="http://schemas.microsoft.com/office/drawing/2014/main" id="{EFCDCBAF-9AFC-B316-3AC9-D59906ACC51E}"/>
              </a:ext>
            </a:extLst>
          </p:cNvPr>
          <p:cNvGrpSpPr>
            <a:grpSpLocks noGrp="1" noUngrp="1" noRot="1" noMove="1" noResize="1"/>
          </p:cNvGrpSpPr>
          <p:nvPr userDrawn="1"/>
        </p:nvGrpSpPr>
        <p:grpSpPr>
          <a:xfrm>
            <a:off x="4353639" y="1720452"/>
            <a:ext cx="3501023" cy="4412035"/>
            <a:chOff x="8204174" y="1712913"/>
            <a:chExt cx="3499200" cy="4412035"/>
          </a:xfrm>
          <a:solidFill>
            <a:schemeClr val="bg2">
              <a:alpha val="60000"/>
            </a:schemeClr>
          </a:solidFill>
        </p:grpSpPr>
        <p:sp>
          <p:nvSpPr>
            <p:cNvPr id="32" name="background colour">
              <a:extLst>
                <a:ext uri="{FF2B5EF4-FFF2-40B4-BE49-F238E27FC236}">
                  <a16:creationId xmlns:a16="http://schemas.microsoft.com/office/drawing/2014/main" id="{540CA267-B7B2-B648-F2D8-9010F8FD4B00}"/>
                </a:ext>
              </a:extLst>
            </p:cNvPr>
            <p:cNvSpPr>
              <a:spLocks noGrp="1" noRot="1" noMove="1" noResize="1" noEditPoints="1" noAdjustHandles="1" noChangeArrowheads="1" noChangeShapeType="1"/>
            </p:cNvSpPr>
            <p:nvPr userDrawn="1"/>
          </p:nvSpPr>
          <p:spPr>
            <a:xfrm>
              <a:off x="8205787" y="1712913"/>
              <a:ext cx="3497587"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33" name="triangle pattern">
              <a:extLst>
                <a:ext uri="{FF2B5EF4-FFF2-40B4-BE49-F238E27FC236}">
                  <a16:creationId xmlns:a16="http://schemas.microsoft.com/office/drawing/2014/main" id="{7C7D6A75-CDD2-E4DC-17DC-AC611019CCBA}"/>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4174" y="1712913"/>
              <a:ext cx="3499200" cy="4412035"/>
            </a:xfrm>
            <a:prstGeom prst="rect">
              <a:avLst/>
            </a:prstGeom>
          </p:spPr>
        </p:pic>
      </p:grpSp>
      <p:grpSp>
        <p:nvGrpSpPr>
          <p:cNvPr id="2" name="picture background_01">
            <a:extLst>
              <a:ext uri="{FF2B5EF4-FFF2-40B4-BE49-F238E27FC236}">
                <a16:creationId xmlns:a16="http://schemas.microsoft.com/office/drawing/2014/main" id="{C79E9BAE-D39B-753C-AA34-9A0DD8ED4316}"/>
              </a:ext>
            </a:extLst>
          </p:cNvPr>
          <p:cNvGrpSpPr>
            <a:grpSpLocks noGrp="1" noUngrp="1" noRot="1" noMove="1" noResize="1"/>
          </p:cNvGrpSpPr>
          <p:nvPr userDrawn="1"/>
        </p:nvGrpSpPr>
        <p:grpSpPr>
          <a:xfrm>
            <a:off x="480877" y="1712914"/>
            <a:ext cx="3501023" cy="4412035"/>
            <a:chOff x="8204174" y="1712913"/>
            <a:chExt cx="3499200" cy="4412035"/>
          </a:xfrm>
          <a:solidFill>
            <a:schemeClr val="bg2">
              <a:alpha val="60000"/>
            </a:schemeClr>
          </a:solidFill>
        </p:grpSpPr>
        <p:sp>
          <p:nvSpPr>
            <p:cNvPr id="7" name="background colour">
              <a:extLst>
                <a:ext uri="{FF2B5EF4-FFF2-40B4-BE49-F238E27FC236}">
                  <a16:creationId xmlns:a16="http://schemas.microsoft.com/office/drawing/2014/main" id="{403166C4-0B9A-3E6D-753D-ADC5B61F55DD}"/>
                </a:ext>
              </a:extLst>
            </p:cNvPr>
            <p:cNvSpPr>
              <a:spLocks noGrp="1" noRot="1" noMove="1" noResize="1" noEditPoints="1" noAdjustHandles="1" noChangeArrowheads="1" noChangeShapeType="1"/>
            </p:cNvSpPr>
            <p:nvPr userDrawn="1"/>
          </p:nvSpPr>
          <p:spPr>
            <a:xfrm>
              <a:off x="8205787" y="1712913"/>
              <a:ext cx="3497587"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8" name="triangle pattern">
              <a:extLst>
                <a:ext uri="{FF2B5EF4-FFF2-40B4-BE49-F238E27FC236}">
                  <a16:creationId xmlns:a16="http://schemas.microsoft.com/office/drawing/2014/main" id="{7D28AC52-2E5D-D1C4-C33A-582A842E5854}"/>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8204174" y="1712913"/>
              <a:ext cx="3499200" cy="4412035"/>
            </a:xfrm>
            <a:prstGeom prst="rect">
              <a:avLst/>
            </a:prstGeom>
          </p:spPr>
        </p:pic>
      </p:grpSp>
      <p:sp>
        <p:nvSpPr>
          <p:cNvPr id="28" name="contact details placeholder 03">
            <a:extLst>
              <a:ext uri="{FF2B5EF4-FFF2-40B4-BE49-F238E27FC236}">
                <a16:creationId xmlns:a16="http://schemas.microsoft.com/office/drawing/2014/main" id="{404AB8CB-AA69-DE78-42E2-A5199F576B45}"/>
              </a:ext>
            </a:extLst>
          </p:cNvPr>
          <p:cNvSpPr>
            <a:spLocks noGrp="1" noRot="1" noMove="1" noResize="1" noEditPoints="1" noAdjustHandles="1" noChangeArrowheads="1" noChangeShapeType="1"/>
          </p:cNvSpPr>
          <p:nvPr>
            <p:ph type="body" sz="quarter" idx="32" hasCustomPrompt="1"/>
          </p:nvPr>
        </p:nvSpPr>
        <p:spPr>
          <a:xfrm>
            <a:off x="8549209" y="4566759"/>
            <a:ext cx="2784249"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9" name="role placeholder_03">
            <a:extLst>
              <a:ext uri="{FF2B5EF4-FFF2-40B4-BE49-F238E27FC236}">
                <a16:creationId xmlns:a16="http://schemas.microsoft.com/office/drawing/2014/main" id="{683119A4-4E8D-5C00-45B7-2789FB965B2A}"/>
              </a:ext>
            </a:extLst>
          </p:cNvPr>
          <p:cNvSpPr>
            <a:spLocks noGrp="1" noRot="1" noMove="1" noResize="1" noEditPoints="1" noAdjustHandles="1" noChangeArrowheads="1" noChangeShapeType="1"/>
          </p:cNvSpPr>
          <p:nvPr>
            <p:ph type="body" sz="quarter" idx="33" hasCustomPrompt="1"/>
          </p:nvPr>
        </p:nvSpPr>
        <p:spPr>
          <a:xfrm>
            <a:off x="8549209" y="4172043"/>
            <a:ext cx="2784249"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30" name="name placeholder 03">
            <a:extLst>
              <a:ext uri="{FF2B5EF4-FFF2-40B4-BE49-F238E27FC236}">
                <a16:creationId xmlns:a16="http://schemas.microsoft.com/office/drawing/2014/main" id="{6A95CC4B-82B9-5296-A592-674D46731BAF}"/>
              </a:ext>
            </a:extLst>
          </p:cNvPr>
          <p:cNvSpPr>
            <a:spLocks noGrp="1" noRot="1" noMove="1" noResize="1" noEditPoints="1" noAdjustHandles="1" noChangeArrowheads="1" noChangeShapeType="1"/>
          </p:cNvSpPr>
          <p:nvPr>
            <p:ph type="body" sz="quarter" idx="34" hasCustomPrompt="1"/>
          </p:nvPr>
        </p:nvSpPr>
        <p:spPr>
          <a:xfrm>
            <a:off x="8549209" y="3849993"/>
            <a:ext cx="2784249"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27" name="picture placeholder_03">
            <a:extLst>
              <a:ext uri="{FF2B5EF4-FFF2-40B4-BE49-F238E27FC236}">
                <a16:creationId xmlns:a16="http://schemas.microsoft.com/office/drawing/2014/main" id="{88B51546-6C5A-9308-1D4F-485544168008}"/>
              </a:ext>
            </a:extLst>
          </p:cNvPr>
          <p:cNvSpPr>
            <a:spLocks noGrp="1" noRot="1" noMove="1" noResize="1" noEditPoints="1" noAdjustHandles="1" noChangeArrowheads="1" noChangeShapeType="1"/>
          </p:cNvSpPr>
          <p:nvPr>
            <p:ph type="pic" sz="quarter" idx="31" hasCustomPrompt="1"/>
          </p:nvPr>
        </p:nvSpPr>
        <p:spPr>
          <a:xfrm>
            <a:off x="9236185"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21" name="contact details placeholder 02">
            <a:extLst>
              <a:ext uri="{FF2B5EF4-FFF2-40B4-BE49-F238E27FC236}">
                <a16:creationId xmlns:a16="http://schemas.microsoft.com/office/drawing/2014/main" id="{A5F40C3D-B47F-56C4-A35D-93B33B93B24B}"/>
              </a:ext>
            </a:extLst>
          </p:cNvPr>
          <p:cNvSpPr>
            <a:spLocks noGrp="1" noRot="1" noMove="1" noResize="1" noEditPoints="1" noAdjustHandles="1" noChangeArrowheads="1" noChangeShapeType="1"/>
          </p:cNvSpPr>
          <p:nvPr>
            <p:ph type="body" sz="quarter" idx="28" hasCustomPrompt="1"/>
          </p:nvPr>
        </p:nvSpPr>
        <p:spPr>
          <a:xfrm>
            <a:off x="4694399" y="4575033"/>
            <a:ext cx="2784249"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2" name="role placeholder_02">
            <a:extLst>
              <a:ext uri="{FF2B5EF4-FFF2-40B4-BE49-F238E27FC236}">
                <a16:creationId xmlns:a16="http://schemas.microsoft.com/office/drawing/2014/main" id="{B7B890F6-C5E9-FBD8-D4C7-6A18581D8194}"/>
              </a:ext>
            </a:extLst>
          </p:cNvPr>
          <p:cNvSpPr>
            <a:spLocks noGrp="1" noRot="1" noMove="1" noResize="1" noEditPoints="1" noAdjustHandles="1" noChangeArrowheads="1" noChangeShapeType="1"/>
          </p:cNvSpPr>
          <p:nvPr>
            <p:ph type="body" sz="quarter" idx="29" hasCustomPrompt="1"/>
          </p:nvPr>
        </p:nvSpPr>
        <p:spPr>
          <a:xfrm>
            <a:off x="4694399" y="4180317"/>
            <a:ext cx="2784249"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3" name="name placeholder 02">
            <a:extLst>
              <a:ext uri="{FF2B5EF4-FFF2-40B4-BE49-F238E27FC236}">
                <a16:creationId xmlns:a16="http://schemas.microsoft.com/office/drawing/2014/main" id="{457C3B6D-57E1-8A45-1F6D-93933D4203B1}"/>
              </a:ext>
            </a:extLst>
          </p:cNvPr>
          <p:cNvSpPr>
            <a:spLocks noGrp="1" noRot="1" noMove="1" noResize="1" noEditPoints="1" noAdjustHandles="1" noChangeArrowheads="1" noChangeShapeType="1"/>
          </p:cNvSpPr>
          <p:nvPr>
            <p:ph type="body" sz="quarter" idx="30" hasCustomPrompt="1"/>
          </p:nvPr>
        </p:nvSpPr>
        <p:spPr>
          <a:xfrm>
            <a:off x="4694399" y="3858268"/>
            <a:ext cx="2784249"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20" name="picture placeholder_02">
            <a:extLst>
              <a:ext uri="{FF2B5EF4-FFF2-40B4-BE49-F238E27FC236}">
                <a16:creationId xmlns:a16="http://schemas.microsoft.com/office/drawing/2014/main" id="{A5F4274B-03CB-ED41-B7E1-F8B8D2984DC1}"/>
              </a:ext>
            </a:extLst>
          </p:cNvPr>
          <p:cNvSpPr>
            <a:spLocks noGrp="1" noRot="1" noMove="1" noResize="1" noEditPoints="1" noAdjustHandles="1" noChangeArrowheads="1" noChangeShapeType="1"/>
          </p:cNvSpPr>
          <p:nvPr>
            <p:ph type="pic" sz="quarter" idx="27" hasCustomPrompt="1"/>
          </p:nvPr>
        </p:nvSpPr>
        <p:spPr>
          <a:xfrm>
            <a:off x="5381375" y="2089074"/>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14" name="contact details placeholder 01">
            <a:extLst>
              <a:ext uri="{FF2B5EF4-FFF2-40B4-BE49-F238E27FC236}">
                <a16:creationId xmlns:a16="http://schemas.microsoft.com/office/drawing/2014/main" id="{4E8863AB-D491-F090-974A-1E938C1F6B9A}"/>
              </a:ext>
            </a:extLst>
          </p:cNvPr>
          <p:cNvSpPr>
            <a:spLocks noGrp="1" noRot="1" noMove="1" noResize="1" noEditPoints="1" noAdjustHandles="1" noChangeArrowheads="1" noChangeShapeType="1"/>
          </p:cNvSpPr>
          <p:nvPr>
            <p:ph type="body" sz="quarter" idx="20" hasCustomPrompt="1"/>
          </p:nvPr>
        </p:nvSpPr>
        <p:spPr>
          <a:xfrm>
            <a:off x="826437" y="4566759"/>
            <a:ext cx="2784249"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15" name="role placeholder_01">
            <a:extLst>
              <a:ext uri="{FF2B5EF4-FFF2-40B4-BE49-F238E27FC236}">
                <a16:creationId xmlns:a16="http://schemas.microsoft.com/office/drawing/2014/main" id="{EA63CBD9-2DB3-F95A-C959-3E0AACCD1B27}"/>
              </a:ext>
            </a:extLst>
          </p:cNvPr>
          <p:cNvSpPr>
            <a:spLocks noGrp="1" noRot="1" noMove="1" noResize="1" noEditPoints="1" noAdjustHandles="1" noChangeArrowheads="1" noChangeShapeType="1"/>
          </p:cNvSpPr>
          <p:nvPr>
            <p:ph type="body" sz="quarter" idx="26" hasCustomPrompt="1"/>
          </p:nvPr>
        </p:nvSpPr>
        <p:spPr>
          <a:xfrm>
            <a:off x="826437" y="4172043"/>
            <a:ext cx="2784249"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16" name="name placeholder 01">
            <a:extLst>
              <a:ext uri="{FF2B5EF4-FFF2-40B4-BE49-F238E27FC236}">
                <a16:creationId xmlns:a16="http://schemas.microsoft.com/office/drawing/2014/main" id="{7DDD5216-F499-2620-5FFF-4B718728DFAA}"/>
              </a:ext>
            </a:extLst>
          </p:cNvPr>
          <p:cNvSpPr>
            <a:spLocks noGrp="1" noRot="1" noMove="1" noResize="1" noEditPoints="1" noAdjustHandles="1" noChangeArrowheads="1" noChangeShapeType="1"/>
          </p:cNvSpPr>
          <p:nvPr>
            <p:ph type="body" sz="quarter" idx="19" hasCustomPrompt="1"/>
          </p:nvPr>
        </p:nvSpPr>
        <p:spPr>
          <a:xfrm>
            <a:off x="826437" y="3849993"/>
            <a:ext cx="2784249"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13" name="picture placeholder_01">
            <a:extLst>
              <a:ext uri="{FF2B5EF4-FFF2-40B4-BE49-F238E27FC236}">
                <a16:creationId xmlns:a16="http://schemas.microsoft.com/office/drawing/2014/main" id="{B043A677-BF65-54A0-B663-10148D6FB51C}"/>
              </a:ext>
            </a:extLst>
          </p:cNvPr>
          <p:cNvSpPr>
            <a:spLocks noGrp="1" noRot="1" noMove="1" noResize="1" noEditPoints="1" noAdjustHandles="1" noChangeArrowheads="1" noChangeShapeType="1"/>
          </p:cNvSpPr>
          <p:nvPr>
            <p:ph type="pic" sz="quarter" idx="23" hasCustomPrompt="1"/>
          </p:nvPr>
        </p:nvSpPr>
        <p:spPr>
          <a:xfrm>
            <a:off x="1513414"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4028265402"/>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10">
          <p15:clr>
            <a:srgbClr val="FBAE40"/>
          </p15:clr>
        </p15:guide>
        <p15:guide id="4" pos="5169">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rofile 4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PROFILE 4x</a:t>
            </a:r>
            <a:endParaRPr lang="en-GB" sz="1800" b="0">
              <a:solidFill>
                <a:schemeClr val="tx2"/>
              </a:solidFill>
              <a:latin typeface="Trebuchet MS" panose="020B0603020202020204" pitchFamily="34" charset="0"/>
            </a:endParaRPr>
          </a:p>
        </p:txBody>
      </p:sp>
      <p:sp>
        <p:nvSpPr>
          <p:cNvPr id="3" name="page # placeholder">
            <a:extLst>
              <a:ext uri="{FF2B5EF4-FFF2-40B4-BE49-F238E27FC236}">
                <a16:creationId xmlns:a16="http://schemas.microsoft.com/office/drawing/2014/main" id="{13570A88-350B-40D4-1CD0-A1EF7C74ED2E}"/>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grpSp>
        <p:nvGrpSpPr>
          <p:cNvPr id="171" name="picture background_04">
            <a:extLst>
              <a:ext uri="{FF2B5EF4-FFF2-40B4-BE49-F238E27FC236}">
                <a16:creationId xmlns:a16="http://schemas.microsoft.com/office/drawing/2014/main" id="{B480B41B-6418-B11D-69AD-2384C4CCC7B8}"/>
              </a:ext>
            </a:extLst>
          </p:cNvPr>
          <p:cNvGrpSpPr>
            <a:grpSpLocks noGrp="1" noUngrp="1" noRot="1" noMove="1" noResize="1"/>
          </p:cNvGrpSpPr>
          <p:nvPr userDrawn="1"/>
        </p:nvGrpSpPr>
        <p:grpSpPr>
          <a:xfrm>
            <a:off x="9177354" y="1712913"/>
            <a:ext cx="2535720" cy="4413600"/>
            <a:chOff x="482240" y="1712913"/>
            <a:chExt cx="2534400" cy="4413600"/>
          </a:xfrm>
        </p:grpSpPr>
        <p:sp>
          <p:nvSpPr>
            <p:cNvPr id="172" name="background colour">
              <a:extLst>
                <a:ext uri="{FF2B5EF4-FFF2-40B4-BE49-F238E27FC236}">
                  <a16:creationId xmlns:a16="http://schemas.microsoft.com/office/drawing/2014/main" id="{EEA03FF2-B766-3902-9FC9-BCBF8281138B}"/>
                </a:ext>
              </a:extLst>
            </p:cNvPr>
            <p:cNvSpPr>
              <a:spLocks noGrp="1" noRot="1" noMove="1" noResize="1" noEditPoints="1" noAdjustHandles="1" noChangeArrowheads="1" noChangeShapeType="1"/>
            </p:cNvSpPr>
            <p:nvPr userDrawn="1"/>
          </p:nvSpPr>
          <p:spPr>
            <a:xfrm>
              <a:off x="482240" y="1712913"/>
              <a:ext cx="2534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73" name="triangle pattern">
              <a:extLst>
                <a:ext uri="{FF2B5EF4-FFF2-40B4-BE49-F238E27FC236}">
                  <a16:creationId xmlns:a16="http://schemas.microsoft.com/office/drawing/2014/main" id="{0FA2504A-7B51-2B09-0242-456C4B42EA84}"/>
                </a:ext>
              </a:extLst>
            </p:cNvPr>
            <p:cNvPicPr preferRelativeResize="0">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82240" y="1712913"/>
              <a:ext cx="2534400" cy="4413600"/>
            </a:xfrm>
            <a:prstGeom prst="rect">
              <a:avLst/>
            </a:prstGeom>
          </p:spPr>
        </p:pic>
      </p:grpSp>
      <p:grpSp>
        <p:nvGrpSpPr>
          <p:cNvPr id="168" name="picture background_03">
            <a:extLst>
              <a:ext uri="{FF2B5EF4-FFF2-40B4-BE49-F238E27FC236}">
                <a16:creationId xmlns:a16="http://schemas.microsoft.com/office/drawing/2014/main" id="{331BEFCB-ED74-0BE0-59D7-505C9BE573FB}"/>
              </a:ext>
            </a:extLst>
          </p:cNvPr>
          <p:cNvGrpSpPr>
            <a:grpSpLocks noGrp="1" noUngrp="1" noRot="1" noMove="1" noResize="1"/>
          </p:cNvGrpSpPr>
          <p:nvPr userDrawn="1"/>
        </p:nvGrpSpPr>
        <p:grpSpPr>
          <a:xfrm>
            <a:off x="6279067" y="1712913"/>
            <a:ext cx="2535720" cy="4413600"/>
            <a:chOff x="482240" y="1712913"/>
            <a:chExt cx="2534400" cy="4413600"/>
          </a:xfrm>
        </p:grpSpPr>
        <p:sp>
          <p:nvSpPr>
            <p:cNvPr id="169" name="background colour">
              <a:extLst>
                <a:ext uri="{FF2B5EF4-FFF2-40B4-BE49-F238E27FC236}">
                  <a16:creationId xmlns:a16="http://schemas.microsoft.com/office/drawing/2014/main" id="{76DEEDAC-24BA-A060-DBFE-37F2D5DBB5F5}"/>
                </a:ext>
              </a:extLst>
            </p:cNvPr>
            <p:cNvSpPr>
              <a:spLocks noGrp="1" noRot="1" noMove="1" noResize="1" noEditPoints="1" noAdjustHandles="1" noChangeArrowheads="1" noChangeShapeType="1"/>
            </p:cNvSpPr>
            <p:nvPr userDrawn="1"/>
          </p:nvSpPr>
          <p:spPr>
            <a:xfrm>
              <a:off x="482240" y="1712913"/>
              <a:ext cx="2534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70" name="triangle pattern">
              <a:extLst>
                <a:ext uri="{FF2B5EF4-FFF2-40B4-BE49-F238E27FC236}">
                  <a16:creationId xmlns:a16="http://schemas.microsoft.com/office/drawing/2014/main" id="{AF7B7FA3-9FFE-4A3D-3D39-41BA849F8802}"/>
                </a:ext>
              </a:extLst>
            </p:cNvPr>
            <p:cNvPicPr preferRelativeResize="0">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82240" y="1712913"/>
              <a:ext cx="2534400" cy="4413600"/>
            </a:xfrm>
            <a:prstGeom prst="rect">
              <a:avLst/>
            </a:prstGeom>
          </p:spPr>
        </p:pic>
      </p:grpSp>
      <p:grpSp>
        <p:nvGrpSpPr>
          <p:cNvPr id="165" name="picture background_02">
            <a:extLst>
              <a:ext uri="{FF2B5EF4-FFF2-40B4-BE49-F238E27FC236}">
                <a16:creationId xmlns:a16="http://schemas.microsoft.com/office/drawing/2014/main" id="{AD8DD273-E06A-88E4-5829-660F8B4702C1}"/>
              </a:ext>
            </a:extLst>
          </p:cNvPr>
          <p:cNvGrpSpPr>
            <a:grpSpLocks noGrp="1" noUngrp="1" noRot="1" noMove="1" noResize="1"/>
          </p:cNvGrpSpPr>
          <p:nvPr userDrawn="1"/>
        </p:nvGrpSpPr>
        <p:grpSpPr>
          <a:xfrm>
            <a:off x="3380779" y="1712913"/>
            <a:ext cx="2535720" cy="4413600"/>
            <a:chOff x="482240" y="1712913"/>
            <a:chExt cx="2534400" cy="4413600"/>
          </a:xfrm>
        </p:grpSpPr>
        <p:sp>
          <p:nvSpPr>
            <p:cNvPr id="166" name="background colour">
              <a:extLst>
                <a:ext uri="{FF2B5EF4-FFF2-40B4-BE49-F238E27FC236}">
                  <a16:creationId xmlns:a16="http://schemas.microsoft.com/office/drawing/2014/main" id="{08CA5C72-D531-C556-7EB8-013ECADF3161}"/>
                </a:ext>
              </a:extLst>
            </p:cNvPr>
            <p:cNvSpPr>
              <a:spLocks noGrp="1" noRot="1" noMove="1" noResize="1" noEditPoints="1" noAdjustHandles="1" noChangeArrowheads="1" noChangeShapeType="1"/>
            </p:cNvSpPr>
            <p:nvPr userDrawn="1"/>
          </p:nvSpPr>
          <p:spPr>
            <a:xfrm>
              <a:off x="482240" y="1712913"/>
              <a:ext cx="2534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167" name="triangle pattern">
              <a:extLst>
                <a:ext uri="{FF2B5EF4-FFF2-40B4-BE49-F238E27FC236}">
                  <a16:creationId xmlns:a16="http://schemas.microsoft.com/office/drawing/2014/main" id="{F31E0CD2-4D04-4B44-D655-EF91B82AFBB8}"/>
                </a:ext>
              </a:extLst>
            </p:cNvPr>
            <p:cNvPicPr preferRelativeResize="0">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82240" y="1712913"/>
              <a:ext cx="2534400" cy="4413600"/>
            </a:xfrm>
            <a:prstGeom prst="rect">
              <a:avLst/>
            </a:prstGeom>
          </p:spPr>
        </p:pic>
      </p:grpSp>
      <p:grpSp>
        <p:nvGrpSpPr>
          <p:cNvPr id="164" name="picture background_01">
            <a:extLst>
              <a:ext uri="{FF2B5EF4-FFF2-40B4-BE49-F238E27FC236}">
                <a16:creationId xmlns:a16="http://schemas.microsoft.com/office/drawing/2014/main" id="{D96FBB04-635B-8C2D-BFE9-12F526E18D18}"/>
              </a:ext>
            </a:extLst>
          </p:cNvPr>
          <p:cNvGrpSpPr>
            <a:grpSpLocks noGrp="1" noUngrp="1" noRot="1" noMove="1" noResize="1"/>
          </p:cNvGrpSpPr>
          <p:nvPr userDrawn="1"/>
        </p:nvGrpSpPr>
        <p:grpSpPr>
          <a:xfrm>
            <a:off x="482491" y="1712913"/>
            <a:ext cx="2535720" cy="4413600"/>
            <a:chOff x="482240" y="1712913"/>
            <a:chExt cx="2534400" cy="4413600"/>
          </a:xfrm>
        </p:grpSpPr>
        <p:sp>
          <p:nvSpPr>
            <p:cNvPr id="16" name="background colour">
              <a:extLst>
                <a:ext uri="{FF2B5EF4-FFF2-40B4-BE49-F238E27FC236}">
                  <a16:creationId xmlns:a16="http://schemas.microsoft.com/office/drawing/2014/main" id="{BA1EC0A4-C44E-A792-B52B-A43D7EF8C78F}"/>
                </a:ext>
              </a:extLst>
            </p:cNvPr>
            <p:cNvSpPr>
              <a:spLocks noGrp="1" noRot="1" noMove="1" noResize="1" noEditPoints="1" noAdjustHandles="1" noChangeArrowheads="1" noChangeShapeType="1"/>
            </p:cNvSpPr>
            <p:nvPr userDrawn="1"/>
          </p:nvSpPr>
          <p:spPr>
            <a:xfrm>
              <a:off x="482240" y="1712913"/>
              <a:ext cx="2534400" cy="4411853"/>
            </a:xfrm>
            <a:prstGeom prst="rect">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pic>
          <p:nvPicPr>
            <p:cNvPr id="31" name="triangle pattern">
              <a:extLst>
                <a:ext uri="{FF2B5EF4-FFF2-40B4-BE49-F238E27FC236}">
                  <a16:creationId xmlns:a16="http://schemas.microsoft.com/office/drawing/2014/main" id="{F7E6D253-D4CF-E9ED-73E7-BACEB7E3B48E}"/>
                </a:ext>
              </a:extLst>
            </p:cNvPr>
            <p:cNvPicPr preferRelativeResize="0">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82240" y="1712913"/>
              <a:ext cx="2534400" cy="4413600"/>
            </a:xfrm>
            <a:prstGeom prst="rect">
              <a:avLst/>
            </a:prstGeom>
          </p:spPr>
        </p:pic>
      </p:grpSp>
      <p:sp>
        <p:nvSpPr>
          <p:cNvPr id="174" name="contact details placeholder 04">
            <a:extLst>
              <a:ext uri="{FF2B5EF4-FFF2-40B4-BE49-F238E27FC236}">
                <a16:creationId xmlns:a16="http://schemas.microsoft.com/office/drawing/2014/main" id="{24A69A31-AE8C-43D4-638D-988605849247}"/>
              </a:ext>
            </a:extLst>
          </p:cNvPr>
          <p:cNvSpPr>
            <a:spLocks noGrp="1" noRot="1" noMove="1" noResize="1" noEditPoints="1" noAdjustHandles="1" noChangeArrowheads="1" noChangeShapeType="1"/>
          </p:cNvSpPr>
          <p:nvPr>
            <p:ph type="body" sz="quarter" idx="35" hasCustomPrompt="1"/>
          </p:nvPr>
        </p:nvSpPr>
        <p:spPr>
          <a:xfrm>
            <a:off x="9357448" y="4566759"/>
            <a:ext cx="217553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175" name="role placeholder_04">
            <a:extLst>
              <a:ext uri="{FF2B5EF4-FFF2-40B4-BE49-F238E27FC236}">
                <a16:creationId xmlns:a16="http://schemas.microsoft.com/office/drawing/2014/main" id="{FB05C37F-EEA1-0D17-1179-5C9059BC8E2A}"/>
              </a:ext>
            </a:extLst>
          </p:cNvPr>
          <p:cNvSpPr>
            <a:spLocks noGrp="1" noRot="1" noMove="1" noResize="1" noEditPoints="1" noAdjustHandles="1" noChangeArrowheads="1" noChangeShapeType="1"/>
          </p:cNvSpPr>
          <p:nvPr>
            <p:ph type="body" sz="quarter" idx="36" hasCustomPrompt="1"/>
          </p:nvPr>
        </p:nvSpPr>
        <p:spPr>
          <a:xfrm>
            <a:off x="9357448" y="4172043"/>
            <a:ext cx="2175533"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176" name="name placeholder 04">
            <a:extLst>
              <a:ext uri="{FF2B5EF4-FFF2-40B4-BE49-F238E27FC236}">
                <a16:creationId xmlns:a16="http://schemas.microsoft.com/office/drawing/2014/main" id="{2A2D74E0-4BDB-DDD9-26DD-3870DAC157D9}"/>
              </a:ext>
            </a:extLst>
          </p:cNvPr>
          <p:cNvSpPr>
            <a:spLocks noGrp="1" noRot="1" noMove="1" noResize="1" noEditPoints="1" noAdjustHandles="1" noChangeArrowheads="1" noChangeShapeType="1"/>
          </p:cNvSpPr>
          <p:nvPr>
            <p:ph type="body" sz="quarter" idx="37" hasCustomPrompt="1"/>
          </p:nvPr>
        </p:nvSpPr>
        <p:spPr>
          <a:xfrm>
            <a:off x="9357448" y="3849993"/>
            <a:ext cx="2175533"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177" name="picture placeholder_04">
            <a:extLst>
              <a:ext uri="{FF2B5EF4-FFF2-40B4-BE49-F238E27FC236}">
                <a16:creationId xmlns:a16="http://schemas.microsoft.com/office/drawing/2014/main" id="{D79F3588-2C7B-E40A-259A-9834EC978EC4}"/>
              </a:ext>
            </a:extLst>
          </p:cNvPr>
          <p:cNvSpPr>
            <a:spLocks noGrp="1" noRot="1" noMove="1" noResize="1" noEditPoints="1" noAdjustHandles="1" noChangeArrowheads="1" noChangeShapeType="1"/>
          </p:cNvSpPr>
          <p:nvPr>
            <p:ph type="pic" sz="quarter" idx="38" hasCustomPrompt="1"/>
          </p:nvPr>
        </p:nvSpPr>
        <p:spPr>
          <a:xfrm>
            <a:off x="9724839"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18" name="contact details placeholder 03">
            <a:extLst>
              <a:ext uri="{FF2B5EF4-FFF2-40B4-BE49-F238E27FC236}">
                <a16:creationId xmlns:a16="http://schemas.microsoft.com/office/drawing/2014/main" id="{CD8980D1-B188-C5FF-53DA-5861089F1273}"/>
              </a:ext>
            </a:extLst>
          </p:cNvPr>
          <p:cNvSpPr>
            <a:spLocks noGrp="1" noRot="1" noMove="1" noResize="1" noEditPoints="1" noAdjustHandles="1" noChangeArrowheads="1" noChangeShapeType="1"/>
          </p:cNvSpPr>
          <p:nvPr>
            <p:ph type="body" sz="quarter" idx="32" hasCustomPrompt="1"/>
          </p:nvPr>
        </p:nvSpPr>
        <p:spPr>
          <a:xfrm>
            <a:off x="6459160" y="4566759"/>
            <a:ext cx="217553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19" name="role placeholder_03">
            <a:extLst>
              <a:ext uri="{FF2B5EF4-FFF2-40B4-BE49-F238E27FC236}">
                <a16:creationId xmlns:a16="http://schemas.microsoft.com/office/drawing/2014/main" id="{861DB171-620D-5833-A6E6-C273ABEB684D}"/>
              </a:ext>
            </a:extLst>
          </p:cNvPr>
          <p:cNvSpPr>
            <a:spLocks noGrp="1" noRot="1" noMove="1" noResize="1" noEditPoints="1" noAdjustHandles="1" noChangeArrowheads="1" noChangeShapeType="1"/>
          </p:cNvSpPr>
          <p:nvPr>
            <p:ph type="body" sz="quarter" idx="33" hasCustomPrompt="1"/>
          </p:nvPr>
        </p:nvSpPr>
        <p:spPr>
          <a:xfrm>
            <a:off x="6459160" y="4172043"/>
            <a:ext cx="2175533"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0" name="name placeholder 03">
            <a:extLst>
              <a:ext uri="{FF2B5EF4-FFF2-40B4-BE49-F238E27FC236}">
                <a16:creationId xmlns:a16="http://schemas.microsoft.com/office/drawing/2014/main" id="{859F33DC-BA29-18B3-1CA2-5B801E1270AD}"/>
              </a:ext>
            </a:extLst>
          </p:cNvPr>
          <p:cNvSpPr>
            <a:spLocks noGrp="1" noRot="1" noMove="1" noResize="1" noEditPoints="1" noAdjustHandles="1" noChangeArrowheads="1" noChangeShapeType="1"/>
          </p:cNvSpPr>
          <p:nvPr>
            <p:ph type="body" sz="quarter" idx="34" hasCustomPrompt="1"/>
          </p:nvPr>
        </p:nvSpPr>
        <p:spPr>
          <a:xfrm>
            <a:off x="6459160" y="3849993"/>
            <a:ext cx="2175533"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21" name="picture placeholder_03">
            <a:extLst>
              <a:ext uri="{FF2B5EF4-FFF2-40B4-BE49-F238E27FC236}">
                <a16:creationId xmlns:a16="http://schemas.microsoft.com/office/drawing/2014/main" id="{42577BA0-3AA0-3C6B-9AAE-14790D76CB7B}"/>
              </a:ext>
            </a:extLst>
          </p:cNvPr>
          <p:cNvSpPr>
            <a:spLocks noGrp="1" noRot="1" noMove="1" noResize="1" noEditPoints="1" noAdjustHandles="1" noChangeArrowheads="1" noChangeShapeType="1"/>
          </p:cNvSpPr>
          <p:nvPr>
            <p:ph type="pic" sz="quarter" idx="31" hasCustomPrompt="1"/>
          </p:nvPr>
        </p:nvSpPr>
        <p:spPr>
          <a:xfrm>
            <a:off x="6826552"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22" name="contact details placeholder 02">
            <a:extLst>
              <a:ext uri="{FF2B5EF4-FFF2-40B4-BE49-F238E27FC236}">
                <a16:creationId xmlns:a16="http://schemas.microsoft.com/office/drawing/2014/main" id="{28F76D2F-D05D-C377-4D3A-98382C138339}"/>
              </a:ext>
            </a:extLst>
          </p:cNvPr>
          <p:cNvSpPr>
            <a:spLocks noGrp="1" noRot="1" noMove="1" noResize="1" noEditPoints="1" noAdjustHandles="1" noChangeArrowheads="1" noChangeShapeType="1"/>
          </p:cNvSpPr>
          <p:nvPr>
            <p:ph type="body" sz="quarter" idx="28" hasCustomPrompt="1"/>
          </p:nvPr>
        </p:nvSpPr>
        <p:spPr>
          <a:xfrm>
            <a:off x="3560872" y="4575033"/>
            <a:ext cx="217553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3" name="role placeholder_02">
            <a:extLst>
              <a:ext uri="{FF2B5EF4-FFF2-40B4-BE49-F238E27FC236}">
                <a16:creationId xmlns:a16="http://schemas.microsoft.com/office/drawing/2014/main" id="{BCB04FFA-4BF1-11EF-DB1A-04E7E72B63F6}"/>
              </a:ext>
            </a:extLst>
          </p:cNvPr>
          <p:cNvSpPr>
            <a:spLocks noGrp="1" noRot="1" noMove="1" noResize="1" noEditPoints="1" noAdjustHandles="1" noChangeArrowheads="1" noChangeShapeType="1"/>
          </p:cNvSpPr>
          <p:nvPr>
            <p:ph type="body" sz="quarter" idx="29" hasCustomPrompt="1"/>
          </p:nvPr>
        </p:nvSpPr>
        <p:spPr>
          <a:xfrm>
            <a:off x="3560872" y="4180317"/>
            <a:ext cx="2175533" cy="200055"/>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4" name="name placeholder 02">
            <a:extLst>
              <a:ext uri="{FF2B5EF4-FFF2-40B4-BE49-F238E27FC236}">
                <a16:creationId xmlns:a16="http://schemas.microsoft.com/office/drawing/2014/main" id="{536BB007-4F60-39C3-165C-EFFDCE71AA75}"/>
              </a:ext>
            </a:extLst>
          </p:cNvPr>
          <p:cNvSpPr>
            <a:spLocks noGrp="1" noRot="1" noMove="1" noResize="1" noEditPoints="1" noAdjustHandles="1" noChangeArrowheads="1" noChangeShapeType="1"/>
          </p:cNvSpPr>
          <p:nvPr>
            <p:ph type="body" sz="quarter" idx="30" hasCustomPrompt="1"/>
          </p:nvPr>
        </p:nvSpPr>
        <p:spPr>
          <a:xfrm>
            <a:off x="3560872" y="3858268"/>
            <a:ext cx="2175533" cy="246221"/>
          </a:xfrm>
          <a:prstGeom prst="rect">
            <a:avLst/>
          </a:prstGeom>
        </p:spPr>
        <p:txBody>
          <a:bodyPr>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25" name="picture placeholder_02">
            <a:extLst>
              <a:ext uri="{FF2B5EF4-FFF2-40B4-BE49-F238E27FC236}">
                <a16:creationId xmlns:a16="http://schemas.microsoft.com/office/drawing/2014/main" id="{5B7DD683-1971-B0E4-767A-97E5DDA7B2AC}"/>
              </a:ext>
            </a:extLst>
          </p:cNvPr>
          <p:cNvSpPr>
            <a:spLocks noGrp="1" noRot="1" noMove="1" noResize="1" noEditPoints="1" noAdjustHandles="1" noChangeArrowheads="1" noChangeShapeType="1"/>
          </p:cNvSpPr>
          <p:nvPr>
            <p:ph type="pic" sz="quarter" idx="27" hasCustomPrompt="1"/>
          </p:nvPr>
        </p:nvSpPr>
        <p:spPr>
          <a:xfrm>
            <a:off x="3928264" y="2089074"/>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
        <p:nvSpPr>
          <p:cNvPr id="26" name="contact details placeholder 01">
            <a:extLst>
              <a:ext uri="{FF2B5EF4-FFF2-40B4-BE49-F238E27FC236}">
                <a16:creationId xmlns:a16="http://schemas.microsoft.com/office/drawing/2014/main" id="{F3DC041D-F6FD-7127-3B00-F06DDEBC1C49}"/>
              </a:ext>
            </a:extLst>
          </p:cNvPr>
          <p:cNvSpPr>
            <a:spLocks noGrp="1" noRot="1" noMove="1" noResize="1" noEditPoints="1" noAdjustHandles="1" noChangeArrowheads="1" noChangeShapeType="1"/>
          </p:cNvSpPr>
          <p:nvPr>
            <p:ph type="body" sz="quarter" idx="20" hasCustomPrompt="1"/>
          </p:nvPr>
        </p:nvSpPr>
        <p:spPr>
          <a:xfrm>
            <a:off x="662585" y="4566759"/>
            <a:ext cx="2175533" cy="1202400"/>
          </a:xfrm>
          <a:prstGeom prst="rect">
            <a:avLst/>
          </a:prstGeom>
        </p:spPr>
        <p:txBody>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0"/>
            <a:r>
              <a:rPr lang="en-US"/>
              <a:t>+XX (telephone number)</a:t>
            </a:r>
          </a:p>
          <a:p>
            <a:pPr lvl="0"/>
            <a:r>
              <a:rPr lang="en-US"/>
              <a:t>email.address@bdo.nl</a:t>
            </a:r>
          </a:p>
        </p:txBody>
      </p:sp>
      <p:sp>
        <p:nvSpPr>
          <p:cNvPr id="27" name="role placeholder_01">
            <a:extLst>
              <a:ext uri="{FF2B5EF4-FFF2-40B4-BE49-F238E27FC236}">
                <a16:creationId xmlns:a16="http://schemas.microsoft.com/office/drawing/2014/main" id="{E5134476-BFE2-0C41-CE3D-55EEF0DC8E17}"/>
              </a:ext>
            </a:extLst>
          </p:cNvPr>
          <p:cNvSpPr>
            <a:spLocks noGrp="1" noRot="1" noMove="1" noResize="1" noEditPoints="1" noAdjustHandles="1" noChangeArrowheads="1" noChangeShapeType="1"/>
          </p:cNvSpPr>
          <p:nvPr>
            <p:ph type="body" sz="quarter" idx="26" hasCustomPrompt="1"/>
          </p:nvPr>
        </p:nvSpPr>
        <p:spPr>
          <a:xfrm>
            <a:off x="662585" y="4172043"/>
            <a:ext cx="2175533" cy="200055"/>
          </a:xfrm>
          <a:prstGeom prst="rect">
            <a:avLst/>
          </a:prstGeom>
        </p:spPr>
        <p:txBody>
          <a:bodyPr wrap="square">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3"/>
            <a:r>
              <a:rPr lang="en-US"/>
              <a:t>Role</a:t>
            </a:r>
          </a:p>
        </p:txBody>
      </p:sp>
      <p:sp>
        <p:nvSpPr>
          <p:cNvPr id="28" name="name placeholder 01">
            <a:extLst>
              <a:ext uri="{FF2B5EF4-FFF2-40B4-BE49-F238E27FC236}">
                <a16:creationId xmlns:a16="http://schemas.microsoft.com/office/drawing/2014/main" id="{0206759D-40E3-04BC-074B-2AE420B32B40}"/>
              </a:ext>
            </a:extLst>
          </p:cNvPr>
          <p:cNvSpPr>
            <a:spLocks noGrp="1" noRot="1" noMove="1" noResize="1" noEditPoints="1" noAdjustHandles="1" noChangeArrowheads="1" noChangeShapeType="1"/>
          </p:cNvSpPr>
          <p:nvPr>
            <p:ph type="body" sz="quarter" idx="19" hasCustomPrompt="1"/>
          </p:nvPr>
        </p:nvSpPr>
        <p:spPr>
          <a:xfrm>
            <a:off x="662585" y="3849993"/>
            <a:ext cx="2175533" cy="246221"/>
          </a:xfrm>
          <a:prstGeom prst="rect">
            <a:avLst/>
          </a:prstGeom>
        </p:spPr>
        <p:txBody>
          <a:bodyPr wrap="square">
            <a:spAutoFit/>
          </a:bodyPr>
          <a:lstStyle>
            <a:lvl1pPr algn="ctr">
              <a:defRPr sz="1300" b="0">
                <a:solidFill>
                  <a:schemeClr val="tx2"/>
                </a:solidFill>
              </a:defRPr>
            </a:lvl1pPr>
            <a:lvl2pPr marL="0" indent="0" algn="ctr" defTabSz="0">
              <a:buFontTx/>
              <a:buNone/>
              <a:defRPr sz="1600" b="1">
                <a:solidFill>
                  <a:schemeClr val="accent1"/>
                </a:solidFill>
              </a:defRPr>
            </a:lvl2pPr>
            <a:lvl3pPr marL="0" indent="0" algn="ctr" defTabSz="0">
              <a:buFontTx/>
              <a:buNone/>
              <a:defRPr sz="1300" b="1">
                <a:solidFill>
                  <a:schemeClr val="accent1"/>
                </a:solidFill>
              </a:defRPr>
            </a:lvl3pPr>
            <a:lvl4pPr marL="0" indent="0" algn="ctr" defTabSz="0">
              <a:buFontTx/>
              <a:buNone/>
              <a:defRPr sz="1300" b="1">
                <a:solidFill>
                  <a:schemeClr val="tx2"/>
                </a:solidFill>
              </a:defRPr>
            </a:lvl4pPr>
            <a:lvl5pPr marL="0" indent="0" algn="ctr" defTabSz="0">
              <a:buFontTx/>
              <a:buNone/>
              <a:defRPr sz="1300" b="1">
                <a:solidFill>
                  <a:schemeClr val="accent2"/>
                </a:solidFill>
              </a:defRPr>
            </a:lvl5pPr>
            <a:lvl6pPr marL="0" indent="0" algn="ctr" defTabSz="0">
              <a:buFontTx/>
              <a:buNone/>
              <a:defRPr sz="1300">
                <a:solidFill>
                  <a:schemeClr val="accent2"/>
                </a:solidFill>
              </a:defRPr>
            </a:lvl6pPr>
            <a:lvl7pPr marL="0" indent="0" algn="ctr" defTabSz="0">
              <a:buFontTx/>
              <a:buNone/>
              <a:defRPr sz="1300" b="0">
                <a:solidFill>
                  <a:schemeClr val="tx2"/>
                </a:solidFill>
              </a:defRPr>
            </a:lvl7pPr>
            <a:lvl8pPr marL="0" indent="0" algn="ctr" defTabSz="0">
              <a:buFontTx/>
              <a:buNone/>
              <a:defRPr sz="1300" b="0">
                <a:solidFill>
                  <a:schemeClr val="tx2"/>
                </a:solidFill>
              </a:defRPr>
            </a:lvl8pPr>
            <a:lvl9pPr marL="0" indent="0" algn="ctr" defTabSz="0">
              <a:buFontTx/>
              <a:buNone/>
              <a:defRPr sz="1300" b="0">
                <a:solidFill>
                  <a:schemeClr val="tx2"/>
                </a:solidFill>
              </a:defRPr>
            </a:lvl9pPr>
          </a:lstStyle>
          <a:p>
            <a:pPr lvl="1"/>
            <a:r>
              <a:rPr lang="en-US"/>
              <a:t>Name</a:t>
            </a:r>
          </a:p>
        </p:txBody>
      </p:sp>
      <p:sp>
        <p:nvSpPr>
          <p:cNvPr id="29" name="picture placeholder_01">
            <a:extLst>
              <a:ext uri="{FF2B5EF4-FFF2-40B4-BE49-F238E27FC236}">
                <a16:creationId xmlns:a16="http://schemas.microsoft.com/office/drawing/2014/main" id="{3206DC98-D93A-9EE3-215E-A31976C53119}"/>
              </a:ext>
            </a:extLst>
          </p:cNvPr>
          <p:cNvSpPr>
            <a:spLocks noGrp="1" noRot="1" noMove="1" noResize="1" noEditPoints="1" noAdjustHandles="1" noChangeArrowheads="1" noChangeShapeType="1"/>
          </p:cNvSpPr>
          <p:nvPr>
            <p:ph type="pic" sz="quarter" idx="23" hasCustomPrompt="1"/>
          </p:nvPr>
        </p:nvSpPr>
        <p:spPr>
          <a:xfrm>
            <a:off x="1029976" y="2080800"/>
            <a:ext cx="1440750" cy="1440000"/>
          </a:xfrm>
          <a:prstGeom prst="ellipse">
            <a:avLst/>
          </a:prstGeom>
          <a:solidFill>
            <a:srgbClr val="F2F2F2"/>
          </a:solidFill>
          <a:ln w="36000">
            <a:solidFill>
              <a:schemeClr val="bg1"/>
            </a:solidFill>
          </a:ln>
        </p:spPr>
        <p:txBody>
          <a:bodyPr anchor="ctr"/>
          <a:lstStyle>
            <a:lvl1pPr algn="ctr">
              <a:defRPr sz="800">
                <a:solidFill>
                  <a:srgbClr val="ADADAD"/>
                </a:solidFill>
              </a:defRPr>
            </a:lvl1pPr>
          </a:lstStyle>
          <a:p>
            <a:r>
              <a:rPr lang="en-US"/>
              <a:t>CLICK ICON</a:t>
            </a:r>
            <a:br>
              <a:rPr lang="en-US"/>
            </a:br>
            <a:r>
              <a:rPr lang="en-US"/>
              <a:t>TO ADD PICTURE</a:t>
            </a:r>
            <a:endParaRPr lang="en-GB"/>
          </a:p>
        </p:txBody>
      </p:sp>
    </p:spTree>
    <p:extLst>
      <p:ext uri="{BB962C8B-B14F-4D97-AF65-F5344CB8AC3E}">
        <p14:creationId xmlns:p14="http://schemas.microsoft.com/office/powerpoint/2010/main" val="3518140845"/>
      </p:ext>
    </p:extLst>
  </p:cSld>
  <p:clrMapOvr>
    <a:masterClrMapping/>
  </p:clrMapOvr>
  <p:extLst>
    <p:ext uri="{DCECCB84-F9BA-43D5-87BE-67443E8EF086}">
      <p15:sldGuideLst xmlns:p15="http://schemas.microsoft.com/office/powerpoint/2012/main">
        <p15:guide id="1" pos="3726">
          <p15:clr>
            <a:srgbClr val="FBAE40"/>
          </p15:clr>
        </p15:guide>
        <p15:guide id="2" pos="395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acts 8x + tex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CONTACTS 8x + TEXT</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FD02D112-3FC5-F07A-EED6-A66DE7FFD697}"/>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3" name="text placeholder_08">
            <a:extLst>
              <a:ext uri="{FF2B5EF4-FFF2-40B4-BE49-F238E27FC236}">
                <a16:creationId xmlns:a16="http://schemas.microsoft.com/office/drawing/2014/main" id="{E1AB5F74-B0C1-843F-3D7A-26D3324E985D}"/>
              </a:ext>
            </a:extLst>
          </p:cNvPr>
          <p:cNvSpPr>
            <a:spLocks noGrp="1" noRot="1" noMove="1" noResize="1" noEditPoints="1" noAdjustHandles="1" noChangeArrowheads="1" noChangeShapeType="1"/>
          </p:cNvSpPr>
          <p:nvPr>
            <p:ph type="body" sz="quarter" idx="48"/>
          </p:nvPr>
        </p:nvSpPr>
        <p:spPr>
          <a:xfrm>
            <a:off x="10005786" y="5314765"/>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44" name="picture placeholder_08">
            <a:extLst>
              <a:ext uri="{FF2B5EF4-FFF2-40B4-BE49-F238E27FC236}">
                <a16:creationId xmlns:a16="http://schemas.microsoft.com/office/drawing/2014/main" id="{142EBDFC-FAA4-6587-350B-CB624C08CDB6}"/>
              </a:ext>
            </a:extLst>
          </p:cNvPr>
          <p:cNvSpPr>
            <a:spLocks noGrp="1" noRot="1" noMove="1" noResize="1" noEditPoints="1" noAdjustHandles="1" noChangeArrowheads="1" noChangeShapeType="1"/>
          </p:cNvSpPr>
          <p:nvPr>
            <p:ph type="pic" sz="quarter" idx="33" hasCustomPrompt="1"/>
          </p:nvPr>
        </p:nvSpPr>
        <p:spPr>
          <a:xfrm>
            <a:off x="1000578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2" name="text placeholder_07">
            <a:extLst>
              <a:ext uri="{FF2B5EF4-FFF2-40B4-BE49-F238E27FC236}">
                <a16:creationId xmlns:a16="http://schemas.microsoft.com/office/drawing/2014/main" id="{D6C3132B-CB62-A374-D31C-4FBCBEAB873C}"/>
              </a:ext>
            </a:extLst>
          </p:cNvPr>
          <p:cNvSpPr>
            <a:spLocks noGrp="1" noRot="1" noMove="1" noResize="1" noEditPoints="1" noAdjustHandles="1" noChangeArrowheads="1" noChangeShapeType="1"/>
          </p:cNvSpPr>
          <p:nvPr>
            <p:ph type="body" sz="quarter" idx="47"/>
          </p:nvPr>
        </p:nvSpPr>
        <p:spPr>
          <a:xfrm>
            <a:off x="8120667" y="5314765"/>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42" name="picture placeholder_07">
            <a:extLst>
              <a:ext uri="{FF2B5EF4-FFF2-40B4-BE49-F238E27FC236}">
                <a16:creationId xmlns:a16="http://schemas.microsoft.com/office/drawing/2014/main" id="{528EEAB9-94C3-5D54-EB03-E13FB3457831}"/>
              </a:ext>
            </a:extLst>
          </p:cNvPr>
          <p:cNvSpPr>
            <a:spLocks noGrp="1" noRot="1" noMove="1" noResize="1" noEditPoints="1" noAdjustHandles="1" noChangeArrowheads="1" noChangeShapeType="1"/>
          </p:cNvSpPr>
          <p:nvPr>
            <p:ph type="pic" sz="quarter" idx="31" hasCustomPrompt="1"/>
          </p:nvPr>
        </p:nvSpPr>
        <p:spPr>
          <a:xfrm>
            <a:off x="812066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1" name="text placeholder_06">
            <a:extLst>
              <a:ext uri="{FF2B5EF4-FFF2-40B4-BE49-F238E27FC236}">
                <a16:creationId xmlns:a16="http://schemas.microsoft.com/office/drawing/2014/main" id="{5F9AA048-1BC6-EC35-C108-4E5DBA0EC01A}"/>
              </a:ext>
            </a:extLst>
          </p:cNvPr>
          <p:cNvSpPr>
            <a:spLocks noGrp="1" noRot="1" noMove="1" noResize="1" noEditPoints="1" noAdjustHandles="1" noChangeArrowheads="1" noChangeShapeType="1"/>
          </p:cNvSpPr>
          <p:nvPr>
            <p:ph type="body" sz="quarter" idx="46"/>
          </p:nvPr>
        </p:nvSpPr>
        <p:spPr>
          <a:xfrm>
            <a:off x="6235548" y="5314765"/>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40" name="picture placeholder_06">
            <a:extLst>
              <a:ext uri="{FF2B5EF4-FFF2-40B4-BE49-F238E27FC236}">
                <a16:creationId xmlns:a16="http://schemas.microsoft.com/office/drawing/2014/main" id="{F189F590-1A73-2390-1A34-F04E16D0898E}"/>
              </a:ext>
            </a:extLst>
          </p:cNvPr>
          <p:cNvSpPr>
            <a:spLocks noGrp="1" noRot="1" noMove="1" noResize="1" noEditPoints="1" noAdjustHandles="1" noChangeArrowheads="1" noChangeShapeType="1"/>
          </p:cNvSpPr>
          <p:nvPr>
            <p:ph type="pic" sz="quarter" idx="29" hasCustomPrompt="1"/>
          </p:nvPr>
        </p:nvSpPr>
        <p:spPr>
          <a:xfrm>
            <a:off x="623554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0" name="text placeholder_05">
            <a:extLst>
              <a:ext uri="{FF2B5EF4-FFF2-40B4-BE49-F238E27FC236}">
                <a16:creationId xmlns:a16="http://schemas.microsoft.com/office/drawing/2014/main" id="{46FB8129-ADEE-0E6C-C565-C990086EAE3C}"/>
              </a:ext>
            </a:extLst>
          </p:cNvPr>
          <p:cNvSpPr>
            <a:spLocks noGrp="1" noRot="1" noMove="1" noResize="1" noEditPoints="1" noAdjustHandles="1" noChangeArrowheads="1" noChangeShapeType="1"/>
          </p:cNvSpPr>
          <p:nvPr>
            <p:ph type="body" sz="quarter" idx="45"/>
          </p:nvPr>
        </p:nvSpPr>
        <p:spPr>
          <a:xfrm>
            <a:off x="4350429" y="5314765"/>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38" name="picture placeholder_05">
            <a:extLst>
              <a:ext uri="{FF2B5EF4-FFF2-40B4-BE49-F238E27FC236}">
                <a16:creationId xmlns:a16="http://schemas.microsoft.com/office/drawing/2014/main" id="{164FD2A7-177D-9EBE-F579-3893D5078DA0}"/>
              </a:ext>
            </a:extLst>
          </p:cNvPr>
          <p:cNvSpPr>
            <a:spLocks noGrp="1" noRot="1" noMove="1" noResize="1" noEditPoints="1" noAdjustHandles="1" noChangeArrowheads="1" noChangeShapeType="1"/>
          </p:cNvSpPr>
          <p:nvPr>
            <p:ph type="pic" sz="quarter" idx="27" hasCustomPrompt="1"/>
          </p:nvPr>
        </p:nvSpPr>
        <p:spPr>
          <a:xfrm>
            <a:off x="435042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8" name="text placeholder_04">
            <a:extLst>
              <a:ext uri="{FF2B5EF4-FFF2-40B4-BE49-F238E27FC236}">
                <a16:creationId xmlns:a16="http://schemas.microsoft.com/office/drawing/2014/main" id="{6D78DC27-49EF-93E2-24EC-BFF1D16987DC}"/>
              </a:ext>
            </a:extLst>
          </p:cNvPr>
          <p:cNvSpPr>
            <a:spLocks noGrp="1" noRot="1" noMove="1" noResize="1" noEditPoints="1" noAdjustHandles="1" noChangeArrowheads="1" noChangeShapeType="1"/>
          </p:cNvSpPr>
          <p:nvPr>
            <p:ph type="body" sz="quarter" idx="43"/>
          </p:nvPr>
        </p:nvSpPr>
        <p:spPr>
          <a:xfrm>
            <a:off x="10005786" y="2930831"/>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36" name="picture placeholder_04">
            <a:extLst>
              <a:ext uri="{FF2B5EF4-FFF2-40B4-BE49-F238E27FC236}">
                <a16:creationId xmlns:a16="http://schemas.microsoft.com/office/drawing/2014/main" id="{BF8D0583-14DE-8F63-977A-BE46BC25B591}"/>
              </a:ext>
            </a:extLst>
          </p:cNvPr>
          <p:cNvSpPr>
            <a:spLocks noGrp="1" noRot="1" noMove="1" noResize="1" noEditPoints="1" noAdjustHandles="1" noChangeArrowheads="1" noChangeShapeType="1"/>
          </p:cNvSpPr>
          <p:nvPr>
            <p:ph type="pic" sz="quarter" idx="25" hasCustomPrompt="1"/>
          </p:nvPr>
        </p:nvSpPr>
        <p:spPr>
          <a:xfrm>
            <a:off x="1000578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0" name="text placeholder_03">
            <a:extLst>
              <a:ext uri="{FF2B5EF4-FFF2-40B4-BE49-F238E27FC236}">
                <a16:creationId xmlns:a16="http://schemas.microsoft.com/office/drawing/2014/main" id="{F7D141BB-1B3F-EC1A-E3BB-B224484CBDBC}"/>
              </a:ext>
            </a:extLst>
          </p:cNvPr>
          <p:cNvSpPr>
            <a:spLocks noGrp="1" noRot="1" noMove="1" noResize="1" noEditPoints="1" noAdjustHandles="1" noChangeArrowheads="1" noChangeShapeType="1"/>
          </p:cNvSpPr>
          <p:nvPr>
            <p:ph type="body" sz="quarter" idx="42"/>
          </p:nvPr>
        </p:nvSpPr>
        <p:spPr>
          <a:xfrm>
            <a:off x="8120667" y="2930831"/>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34" name="picture placeholder_03">
            <a:extLst>
              <a:ext uri="{FF2B5EF4-FFF2-40B4-BE49-F238E27FC236}">
                <a16:creationId xmlns:a16="http://schemas.microsoft.com/office/drawing/2014/main" id="{A2288759-5789-D863-4C27-6FB316FCF082}"/>
              </a:ext>
            </a:extLst>
          </p:cNvPr>
          <p:cNvSpPr>
            <a:spLocks noGrp="1" noRot="1" noMove="1" noResize="1" noEditPoints="1" noAdjustHandles="1" noChangeArrowheads="1" noChangeShapeType="1"/>
          </p:cNvSpPr>
          <p:nvPr>
            <p:ph type="pic" sz="quarter" idx="23" hasCustomPrompt="1"/>
          </p:nvPr>
        </p:nvSpPr>
        <p:spPr>
          <a:xfrm>
            <a:off x="812066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7" name="text placeholder_02">
            <a:extLst>
              <a:ext uri="{FF2B5EF4-FFF2-40B4-BE49-F238E27FC236}">
                <a16:creationId xmlns:a16="http://schemas.microsoft.com/office/drawing/2014/main" id="{DF126BEF-1B09-9A27-2E26-3246343AB8F1}"/>
              </a:ext>
            </a:extLst>
          </p:cNvPr>
          <p:cNvSpPr>
            <a:spLocks noGrp="1" noRot="1" noMove="1" noResize="1" noEditPoints="1" noAdjustHandles="1" noChangeArrowheads="1" noChangeShapeType="1"/>
          </p:cNvSpPr>
          <p:nvPr>
            <p:ph type="body" sz="quarter" idx="41"/>
          </p:nvPr>
        </p:nvSpPr>
        <p:spPr>
          <a:xfrm>
            <a:off x="6235548" y="2930831"/>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32" name="picture placeholder_02">
            <a:extLst>
              <a:ext uri="{FF2B5EF4-FFF2-40B4-BE49-F238E27FC236}">
                <a16:creationId xmlns:a16="http://schemas.microsoft.com/office/drawing/2014/main" id="{BF6F56DB-C28B-6415-251A-BF9E790FDCC8}"/>
              </a:ext>
            </a:extLst>
          </p:cNvPr>
          <p:cNvSpPr>
            <a:spLocks noGrp="1" noRot="1" noMove="1" noResize="1" noEditPoints="1" noAdjustHandles="1" noChangeArrowheads="1" noChangeShapeType="1"/>
          </p:cNvSpPr>
          <p:nvPr>
            <p:ph type="pic" sz="quarter" idx="21" hasCustomPrompt="1"/>
          </p:nvPr>
        </p:nvSpPr>
        <p:spPr>
          <a:xfrm>
            <a:off x="623554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3" name="text placeholder_01">
            <a:extLst>
              <a:ext uri="{FF2B5EF4-FFF2-40B4-BE49-F238E27FC236}">
                <a16:creationId xmlns:a16="http://schemas.microsoft.com/office/drawing/2014/main" id="{8463F979-E7F1-F7F1-A807-274833EE44B2}"/>
              </a:ext>
            </a:extLst>
          </p:cNvPr>
          <p:cNvSpPr>
            <a:spLocks noGrp="1" noRot="1" noMove="1" noResize="1" noEditPoints="1" noAdjustHandles="1" noChangeArrowheads="1" noChangeShapeType="1"/>
          </p:cNvSpPr>
          <p:nvPr>
            <p:ph type="body" sz="quarter" idx="13"/>
          </p:nvPr>
        </p:nvSpPr>
        <p:spPr>
          <a:xfrm>
            <a:off x="4350429" y="2930831"/>
            <a:ext cx="1707289"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b="1"/>
            </a:lvl6pPr>
            <a:lvl7pPr>
              <a:defRPr sz="1000"/>
            </a:lvl7pPr>
            <a:lvl8pPr marL="180000" indent="-180000">
              <a:defRPr sz="1000"/>
            </a:lvl8pPr>
            <a:lvl9pPr marL="360000" indent="-180000">
              <a:defRPr sz="1000"/>
            </a:lvl9pPr>
          </a:lstStyle>
          <a:p>
            <a:pPr lvl="0"/>
            <a:endParaRPr lang="en-US"/>
          </a:p>
        </p:txBody>
      </p:sp>
      <p:sp>
        <p:nvSpPr>
          <p:cNvPr id="8" name="picture placeholder_01">
            <a:extLst>
              <a:ext uri="{FF2B5EF4-FFF2-40B4-BE49-F238E27FC236}">
                <a16:creationId xmlns:a16="http://schemas.microsoft.com/office/drawing/2014/main" id="{7FC26995-9DF5-30A5-745A-9638A68F35F4}"/>
              </a:ext>
            </a:extLst>
          </p:cNvPr>
          <p:cNvSpPr>
            <a:spLocks noGrp="1" noRot="1" noMove="1" noResize="1" noEditPoints="1" noAdjustHandles="1" noChangeArrowheads="1" noChangeShapeType="1"/>
          </p:cNvSpPr>
          <p:nvPr>
            <p:ph type="pic" sz="quarter" idx="19" hasCustomPrompt="1"/>
          </p:nvPr>
        </p:nvSpPr>
        <p:spPr>
          <a:xfrm>
            <a:off x="435042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45" name="text placeholder">
            <a:extLst>
              <a:ext uri="{FF2B5EF4-FFF2-40B4-BE49-F238E27FC236}">
                <a16:creationId xmlns:a16="http://schemas.microsoft.com/office/drawing/2014/main" id="{57C2F4D0-D4FE-ED8E-6F11-E473B84D50D4}"/>
              </a:ext>
            </a:extLst>
          </p:cNvPr>
          <p:cNvSpPr>
            <a:spLocks noGrp="1" noRot="1" noMove="1" noResize="1" noEditPoints="1" noAdjustHandles="1" noChangeArrowheads="1" noChangeShapeType="1"/>
          </p:cNvSpPr>
          <p:nvPr>
            <p:ph type="body" sz="quarter" idx="14" hasCustomPrompt="1"/>
          </p:nvPr>
        </p:nvSpPr>
        <p:spPr>
          <a:xfrm>
            <a:off x="486030" y="1712913"/>
            <a:ext cx="35006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Heading_01</a:t>
            </a:r>
          </a:p>
          <a:p>
            <a:pPr lvl="5"/>
            <a:r>
              <a:rPr lang="en-US"/>
              <a:t>Heading_02</a:t>
            </a:r>
          </a:p>
          <a:p>
            <a:pPr lvl="6"/>
            <a:r>
              <a:rPr lang="en-US"/>
              <a:t>Heading_03</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448102340"/>
      </p:ext>
    </p:extLst>
  </p:cSld>
  <p:clrMapOvr>
    <a:masterClrMapping/>
  </p:clrMapOvr>
  <p:extLst>
    <p:ext uri="{DCECCB84-F9BA-43D5-87BE-67443E8EF086}">
      <p15:sldGuideLst xmlns:p15="http://schemas.microsoft.com/office/powerpoint/2012/main">
        <p15:guide id="1" pos="2738">
          <p15:clr>
            <a:srgbClr val="FBAE40"/>
          </p15:clr>
        </p15:guide>
        <p15:guide id="3" pos="251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acts 10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CONTACTS 10x</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D8CBE0F5-E06C-7E42-08A1-E8BB34A90499}"/>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8" name="text placeholder_10">
            <a:extLst>
              <a:ext uri="{FF2B5EF4-FFF2-40B4-BE49-F238E27FC236}">
                <a16:creationId xmlns:a16="http://schemas.microsoft.com/office/drawing/2014/main" id="{E385F5DC-6284-2BB4-FF17-EE214DABF2F1}"/>
              </a:ext>
            </a:extLst>
          </p:cNvPr>
          <p:cNvSpPr>
            <a:spLocks noGrp="1" noRot="1" noMove="1" noResize="1" noEditPoints="1" noAdjustHandles="1" noChangeArrowheads="1" noChangeShapeType="1"/>
          </p:cNvSpPr>
          <p:nvPr>
            <p:ph type="body" sz="quarter" idx="50"/>
          </p:nvPr>
        </p:nvSpPr>
        <p:spPr>
          <a:xfrm>
            <a:off x="9613181" y="5314765"/>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20" name="picture placeholder_10">
            <a:extLst>
              <a:ext uri="{FF2B5EF4-FFF2-40B4-BE49-F238E27FC236}">
                <a16:creationId xmlns:a16="http://schemas.microsoft.com/office/drawing/2014/main" id="{B0D9A43F-E685-CDEF-4845-9B84395EC3C8}"/>
              </a:ext>
            </a:extLst>
          </p:cNvPr>
          <p:cNvSpPr>
            <a:spLocks noGrp="1" noRot="1" noMove="1" noResize="1" noEditPoints="1" noAdjustHandles="1" noChangeArrowheads="1" noChangeShapeType="1"/>
          </p:cNvSpPr>
          <p:nvPr>
            <p:ph type="pic" sz="quarter" idx="40" hasCustomPrompt="1"/>
          </p:nvPr>
        </p:nvSpPr>
        <p:spPr>
          <a:xfrm>
            <a:off x="9613181"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7" name="text placeholder_09">
            <a:extLst>
              <a:ext uri="{FF2B5EF4-FFF2-40B4-BE49-F238E27FC236}">
                <a16:creationId xmlns:a16="http://schemas.microsoft.com/office/drawing/2014/main" id="{85FB4AFC-B1C7-2317-680C-6C6D8D989875}"/>
              </a:ext>
            </a:extLst>
          </p:cNvPr>
          <p:cNvSpPr>
            <a:spLocks noGrp="1" noRot="1" noMove="1" noResize="1" noEditPoints="1" noAdjustHandles="1" noChangeArrowheads="1" noChangeShapeType="1"/>
          </p:cNvSpPr>
          <p:nvPr>
            <p:ph type="body" sz="quarter" idx="49"/>
          </p:nvPr>
        </p:nvSpPr>
        <p:spPr>
          <a:xfrm>
            <a:off x="7331394" y="5314765"/>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8" name="picture placeholder_09">
            <a:extLst>
              <a:ext uri="{FF2B5EF4-FFF2-40B4-BE49-F238E27FC236}">
                <a16:creationId xmlns:a16="http://schemas.microsoft.com/office/drawing/2014/main" id="{56F870AF-A866-2135-934B-5877C7CB0B1C}"/>
              </a:ext>
            </a:extLst>
          </p:cNvPr>
          <p:cNvSpPr>
            <a:spLocks noGrp="1" noRot="1" noMove="1" noResize="1" noEditPoints="1" noAdjustHandles="1" noChangeArrowheads="1" noChangeShapeType="1"/>
          </p:cNvSpPr>
          <p:nvPr>
            <p:ph type="pic" sz="quarter" idx="32" hasCustomPrompt="1"/>
          </p:nvPr>
        </p:nvSpPr>
        <p:spPr>
          <a:xfrm>
            <a:off x="7331394"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0" name="text placeholder_08">
            <a:extLst>
              <a:ext uri="{FF2B5EF4-FFF2-40B4-BE49-F238E27FC236}">
                <a16:creationId xmlns:a16="http://schemas.microsoft.com/office/drawing/2014/main" id="{C77570EB-E61F-817B-16CB-FAD502CBC8C3}"/>
              </a:ext>
            </a:extLst>
          </p:cNvPr>
          <p:cNvSpPr>
            <a:spLocks noGrp="1" noRot="1" noMove="1" noResize="1" noEditPoints="1" noAdjustHandles="1" noChangeArrowheads="1" noChangeShapeType="1"/>
          </p:cNvSpPr>
          <p:nvPr>
            <p:ph type="body" sz="quarter" idx="48"/>
          </p:nvPr>
        </p:nvSpPr>
        <p:spPr>
          <a:xfrm>
            <a:off x="5049606" y="5314765"/>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7" name="picture placeholder_08">
            <a:extLst>
              <a:ext uri="{FF2B5EF4-FFF2-40B4-BE49-F238E27FC236}">
                <a16:creationId xmlns:a16="http://schemas.microsoft.com/office/drawing/2014/main" id="{FB7F5EFB-2A65-0686-39DB-3F6F35898716}"/>
              </a:ext>
            </a:extLst>
          </p:cNvPr>
          <p:cNvSpPr>
            <a:spLocks noGrp="1" noRot="1" noMove="1" noResize="1" noEditPoints="1" noAdjustHandles="1" noChangeArrowheads="1" noChangeShapeType="1"/>
          </p:cNvSpPr>
          <p:nvPr>
            <p:ph type="pic" sz="quarter" idx="30" hasCustomPrompt="1"/>
          </p:nvPr>
        </p:nvSpPr>
        <p:spPr>
          <a:xfrm>
            <a:off x="5049606"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4" name="text placeholder_07">
            <a:extLst>
              <a:ext uri="{FF2B5EF4-FFF2-40B4-BE49-F238E27FC236}">
                <a16:creationId xmlns:a16="http://schemas.microsoft.com/office/drawing/2014/main" id="{6578C802-F015-1847-4153-E20EE4CDC024}"/>
              </a:ext>
            </a:extLst>
          </p:cNvPr>
          <p:cNvSpPr>
            <a:spLocks noGrp="1" noRot="1" noMove="1" noResize="1" noEditPoints="1" noAdjustHandles="1" noChangeArrowheads="1" noChangeShapeType="1"/>
          </p:cNvSpPr>
          <p:nvPr>
            <p:ph type="body" sz="quarter" idx="47"/>
          </p:nvPr>
        </p:nvSpPr>
        <p:spPr>
          <a:xfrm>
            <a:off x="2767818" y="5314765"/>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6" name="picture placeholder_07">
            <a:extLst>
              <a:ext uri="{FF2B5EF4-FFF2-40B4-BE49-F238E27FC236}">
                <a16:creationId xmlns:a16="http://schemas.microsoft.com/office/drawing/2014/main" id="{DD3F8BDF-1AE5-9E33-EEB5-B6387D62708E}"/>
              </a:ext>
            </a:extLst>
          </p:cNvPr>
          <p:cNvSpPr>
            <a:spLocks noGrp="1" noRot="1" noMove="1" noResize="1" noEditPoints="1" noAdjustHandles="1" noChangeArrowheads="1" noChangeShapeType="1"/>
          </p:cNvSpPr>
          <p:nvPr>
            <p:ph type="pic" sz="quarter" idx="28" hasCustomPrompt="1"/>
          </p:nvPr>
        </p:nvSpPr>
        <p:spPr>
          <a:xfrm>
            <a:off x="276781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1" name="text placeholder_06">
            <a:extLst>
              <a:ext uri="{FF2B5EF4-FFF2-40B4-BE49-F238E27FC236}">
                <a16:creationId xmlns:a16="http://schemas.microsoft.com/office/drawing/2014/main" id="{D5454274-050E-A0CD-9A28-0ED675087D50}"/>
              </a:ext>
            </a:extLst>
          </p:cNvPr>
          <p:cNvSpPr>
            <a:spLocks noGrp="1" noRot="1" noMove="1" noResize="1" noEditPoints="1" noAdjustHandles="1" noChangeArrowheads="1" noChangeShapeType="1"/>
          </p:cNvSpPr>
          <p:nvPr>
            <p:ph type="body" sz="quarter" idx="46"/>
          </p:nvPr>
        </p:nvSpPr>
        <p:spPr>
          <a:xfrm>
            <a:off x="486030" y="5314765"/>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5" name="picture placeholder_06">
            <a:extLst>
              <a:ext uri="{FF2B5EF4-FFF2-40B4-BE49-F238E27FC236}">
                <a16:creationId xmlns:a16="http://schemas.microsoft.com/office/drawing/2014/main" id="{5AF65E1A-92D5-8597-8C2C-56CB54A3DE9A}"/>
              </a:ext>
            </a:extLst>
          </p:cNvPr>
          <p:cNvSpPr>
            <a:spLocks noGrp="1" noRot="1" noMove="1" noResize="1" noEditPoints="1" noAdjustHandles="1" noChangeArrowheads="1" noChangeShapeType="1"/>
          </p:cNvSpPr>
          <p:nvPr>
            <p:ph type="pic" sz="quarter" idx="26" hasCustomPrompt="1"/>
          </p:nvPr>
        </p:nvSpPr>
        <p:spPr>
          <a:xfrm>
            <a:off x="486028"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2" name="text placeholder_05">
            <a:extLst>
              <a:ext uri="{FF2B5EF4-FFF2-40B4-BE49-F238E27FC236}">
                <a16:creationId xmlns:a16="http://schemas.microsoft.com/office/drawing/2014/main" id="{15D31710-AC8F-81EE-F111-FFAC6F6AAFCD}"/>
              </a:ext>
            </a:extLst>
          </p:cNvPr>
          <p:cNvSpPr>
            <a:spLocks noGrp="1" noRot="1" noMove="1" noResize="1" noEditPoints="1" noAdjustHandles="1" noChangeArrowheads="1" noChangeShapeType="1"/>
          </p:cNvSpPr>
          <p:nvPr>
            <p:ph type="body" sz="quarter" idx="45"/>
          </p:nvPr>
        </p:nvSpPr>
        <p:spPr>
          <a:xfrm>
            <a:off x="9613181" y="2930831"/>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9" name="picture placeholder_05">
            <a:extLst>
              <a:ext uri="{FF2B5EF4-FFF2-40B4-BE49-F238E27FC236}">
                <a16:creationId xmlns:a16="http://schemas.microsoft.com/office/drawing/2014/main" id="{7687F2B0-D335-2718-7EBB-05117B8BFF89}"/>
              </a:ext>
            </a:extLst>
          </p:cNvPr>
          <p:cNvSpPr>
            <a:spLocks noGrp="1" noRot="1" noMove="1" noResize="1" noEditPoints="1" noAdjustHandles="1" noChangeArrowheads="1" noChangeShapeType="1"/>
          </p:cNvSpPr>
          <p:nvPr>
            <p:ph type="pic" sz="quarter" idx="36" hasCustomPrompt="1"/>
          </p:nvPr>
        </p:nvSpPr>
        <p:spPr>
          <a:xfrm>
            <a:off x="9613181"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3" name="text placeholder_04">
            <a:extLst>
              <a:ext uri="{FF2B5EF4-FFF2-40B4-BE49-F238E27FC236}">
                <a16:creationId xmlns:a16="http://schemas.microsoft.com/office/drawing/2014/main" id="{0D09EEAB-76E6-EA1E-692E-BBB93E10E455}"/>
              </a:ext>
            </a:extLst>
          </p:cNvPr>
          <p:cNvSpPr>
            <a:spLocks noGrp="1" noRot="1" noMove="1" noResize="1" noEditPoints="1" noAdjustHandles="1" noChangeArrowheads="1" noChangeShapeType="1"/>
          </p:cNvSpPr>
          <p:nvPr>
            <p:ph type="body" sz="quarter" idx="43"/>
          </p:nvPr>
        </p:nvSpPr>
        <p:spPr>
          <a:xfrm>
            <a:off x="7331394" y="2930831"/>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3" name="picture placeholder_04">
            <a:extLst>
              <a:ext uri="{FF2B5EF4-FFF2-40B4-BE49-F238E27FC236}">
                <a16:creationId xmlns:a16="http://schemas.microsoft.com/office/drawing/2014/main" id="{24035E72-AF7F-64C6-6628-9326D79C3AC3}"/>
              </a:ext>
            </a:extLst>
          </p:cNvPr>
          <p:cNvSpPr>
            <a:spLocks noGrp="1" noRot="1" noMove="1" noResize="1" noEditPoints="1" noAdjustHandles="1" noChangeArrowheads="1" noChangeShapeType="1"/>
          </p:cNvSpPr>
          <p:nvPr>
            <p:ph type="pic" sz="quarter" idx="24" hasCustomPrompt="1"/>
          </p:nvPr>
        </p:nvSpPr>
        <p:spPr>
          <a:xfrm>
            <a:off x="7331394"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4" name="text placeholder_03">
            <a:extLst>
              <a:ext uri="{FF2B5EF4-FFF2-40B4-BE49-F238E27FC236}">
                <a16:creationId xmlns:a16="http://schemas.microsoft.com/office/drawing/2014/main" id="{6D829D32-03BA-7D97-2BB1-D66D1A9B0E60}"/>
              </a:ext>
            </a:extLst>
          </p:cNvPr>
          <p:cNvSpPr>
            <a:spLocks noGrp="1" noRot="1" noMove="1" noResize="1" noEditPoints="1" noAdjustHandles="1" noChangeArrowheads="1" noChangeShapeType="1"/>
          </p:cNvSpPr>
          <p:nvPr>
            <p:ph type="body" sz="quarter" idx="42"/>
          </p:nvPr>
        </p:nvSpPr>
        <p:spPr>
          <a:xfrm>
            <a:off x="5049606" y="2930831"/>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12" name="picture placeholder_03">
            <a:extLst>
              <a:ext uri="{FF2B5EF4-FFF2-40B4-BE49-F238E27FC236}">
                <a16:creationId xmlns:a16="http://schemas.microsoft.com/office/drawing/2014/main" id="{A1927413-9723-BBC5-2C54-9AD682C0FC96}"/>
              </a:ext>
            </a:extLst>
          </p:cNvPr>
          <p:cNvSpPr>
            <a:spLocks noGrp="1" noRot="1" noMove="1" noResize="1" noEditPoints="1" noAdjustHandles="1" noChangeArrowheads="1" noChangeShapeType="1"/>
          </p:cNvSpPr>
          <p:nvPr>
            <p:ph type="pic" sz="quarter" idx="22" hasCustomPrompt="1"/>
          </p:nvPr>
        </p:nvSpPr>
        <p:spPr>
          <a:xfrm>
            <a:off x="5049606"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5" name="text placeholder_02">
            <a:extLst>
              <a:ext uri="{FF2B5EF4-FFF2-40B4-BE49-F238E27FC236}">
                <a16:creationId xmlns:a16="http://schemas.microsoft.com/office/drawing/2014/main" id="{E936A923-9109-BED6-D1D4-016B5824F982}"/>
              </a:ext>
            </a:extLst>
          </p:cNvPr>
          <p:cNvSpPr>
            <a:spLocks noGrp="1" noRot="1" noMove="1" noResize="1" noEditPoints="1" noAdjustHandles="1" noChangeArrowheads="1" noChangeShapeType="1"/>
          </p:cNvSpPr>
          <p:nvPr>
            <p:ph type="body" sz="quarter" idx="41"/>
          </p:nvPr>
        </p:nvSpPr>
        <p:spPr>
          <a:xfrm>
            <a:off x="2767818" y="2930831"/>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9" name="picture placeholder_02">
            <a:extLst>
              <a:ext uri="{FF2B5EF4-FFF2-40B4-BE49-F238E27FC236}">
                <a16:creationId xmlns:a16="http://schemas.microsoft.com/office/drawing/2014/main" id="{8C4563EF-FBB9-E0A1-78DF-1E92992AC016}"/>
              </a:ext>
            </a:extLst>
          </p:cNvPr>
          <p:cNvSpPr>
            <a:spLocks noGrp="1" noRot="1" noMove="1" noResize="1" noEditPoints="1" noAdjustHandles="1" noChangeArrowheads="1" noChangeShapeType="1"/>
          </p:cNvSpPr>
          <p:nvPr>
            <p:ph type="pic" sz="quarter" idx="20" hasCustomPrompt="1"/>
          </p:nvPr>
        </p:nvSpPr>
        <p:spPr>
          <a:xfrm>
            <a:off x="276781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6" name="text placeholder_01">
            <a:extLst>
              <a:ext uri="{FF2B5EF4-FFF2-40B4-BE49-F238E27FC236}">
                <a16:creationId xmlns:a16="http://schemas.microsoft.com/office/drawing/2014/main" id="{6C21424D-6823-0DD5-169D-DB7029B06F23}"/>
              </a:ext>
            </a:extLst>
          </p:cNvPr>
          <p:cNvSpPr>
            <a:spLocks noGrp="1" noRot="1" noMove="1" noResize="1" noEditPoints="1" noAdjustHandles="1" noChangeArrowheads="1" noChangeShapeType="1"/>
          </p:cNvSpPr>
          <p:nvPr>
            <p:ph type="body" sz="quarter" idx="13"/>
          </p:nvPr>
        </p:nvSpPr>
        <p:spPr>
          <a:xfrm>
            <a:off x="486030" y="2930831"/>
            <a:ext cx="2099893" cy="810000"/>
          </a:xfrm>
        </p:spPr>
        <p:txBody>
          <a:bodyPr/>
          <a:lstStyle>
            <a:lvl1pPr>
              <a:defRPr lang="en-US" sz="1000" kern="1200" dirty="0">
                <a:solidFill>
                  <a:schemeClr val="tx2"/>
                </a:solidFill>
                <a:latin typeface="Trebuchet MS" panose="020B0603020202020204" pitchFamily="34" charset="0"/>
                <a:ea typeface="+mn-ea"/>
                <a:cs typeface="+mn-cs"/>
              </a:defRPr>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3" name="picture placeholder_01">
            <a:extLst>
              <a:ext uri="{FF2B5EF4-FFF2-40B4-BE49-F238E27FC236}">
                <a16:creationId xmlns:a16="http://schemas.microsoft.com/office/drawing/2014/main" id="{FDE3A4B8-5665-72F9-FD93-F54498A3651D}"/>
              </a:ext>
            </a:extLst>
          </p:cNvPr>
          <p:cNvSpPr>
            <a:spLocks noGrp="1" noRot="1" noMove="1" noResize="1" noEditPoints="1" noAdjustHandles="1" noChangeArrowheads="1" noChangeShapeType="1"/>
          </p:cNvSpPr>
          <p:nvPr>
            <p:ph type="pic" sz="quarter" idx="19" hasCustomPrompt="1"/>
          </p:nvPr>
        </p:nvSpPr>
        <p:spPr>
          <a:xfrm>
            <a:off x="486028"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3625606918"/>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acts 12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CONTACTS 12x</a:t>
            </a:r>
            <a:endParaRPr lang="en-GB" sz="1800" b="0">
              <a:solidFill>
                <a:schemeClr val="tx2"/>
              </a:solidFill>
              <a:latin typeface="Trebuchet MS" panose="020B0603020202020204" pitchFamily="34" charset="0"/>
            </a:endParaRPr>
          </a:p>
        </p:txBody>
      </p:sp>
      <p:sp>
        <p:nvSpPr>
          <p:cNvPr id="7" name="page # placeholder">
            <a:extLst>
              <a:ext uri="{FF2B5EF4-FFF2-40B4-BE49-F238E27FC236}">
                <a16:creationId xmlns:a16="http://schemas.microsoft.com/office/drawing/2014/main" id="{4E715F0E-506F-02CA-6283-0C78FA8A14C1}"/>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0" name="text placeholder_12">
            <a:extLst>
              <a:ext uri="{FF2B5EF4-FFF2-40B4-BE49-F238E27FC236}">
                <a16:creationId xmlns:a16="http://schemas.microsoft.com/office/drawing/2014/main" id="{F061A9EB-829B-04BD-EBE8-E14787788E3F}"/>
              </a:ext>
            </a:extLst>
          </p:cNvPr>
          <p:cNvSpPr>
            <a:spLocks noGrp="1" noRot="1" noMove="1" noResize="1" noEditPoints="1" noAdjustHandles="1" noChangeArrowheads="1" noChangeShapeType="1"/>
          </p:cNvSpPr>
          <p:nvPr>
            <p:ph type="body" sz="quarter" idx="48"/>
          </p:nvPr>
        </p:nvSpPr>
        <p:spPr>
          <a:xfrm>
            <a:off x="9991378"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40" name="picture placeholder_12">
            <a:extLst>
              <a:ext uri="{FF2B5EF4-FFF2-40B4-BE49-F238E27FC236}">
                <a16:creationId xmlns:a16="http://schemas.microsoft.com/office/drawing/2014/main" id="{097E1A49-8DBE-065D-06A6-8AC05644E9C9}"/>
              </a:ext>
            </a:extLst>
          </p:cNvPr>
          <p:cNvSpPr>
            <a:spLocks noGrp="1" noRot="1" noMove="1" noResize="1" noEditPoints="1" noAdjustHandles="1" noChangeArrowheads="1" noChangeShapeType="1"/>
          </p:cNvSpPr>
          <p:nvPr>
            <p:ph type="pic" sz="quarter" idx="40" hasCustomPrompt="1"/>
          </p:nvPr>
        </p:nvSpPr>
        <p:spPr>
          <a:xfrm>
            <a:off x="9991378"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9" name="text placeholder_11">
            <a:extLst>
              <a:ext uri="{FF2B5EF4-FFF2-40B4-BE49-F238E27FC236}">
                <a16:creationId xmlns:a16="http://schemas.microsoft.com/office/drawing/2014/main" id="{20F9A8AF-6675-0952-2113-B889CFCCF52C}"/>
              </a:ext>
            </a:extLst>
          </p:cNvPr>
          <p:cNvSpPr>
            <a:spLocks noGrp="1" noRot="1" noMove="1" noResize="1" noEditPoints="1" noAdjustHandles="1" noChangeArrowheads="1" noChangeShapeType="1"/>
          </p:cNvSpPr>
          <p:nvPr>
            <p:ph type="body" sz="quarter" idx="47"/>
          </p:nvPr>
        </p:nvSpPr>
        <p:spPr>
          <a:xfrm>
            <a:off x="8090307"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9" name="picture placeholder_11">
            <a:extLst>
              <a:ext uri="{FF2B5EF4-FFF2-40B4-BE49-F238E27FC236}">
                <a16:creationId xmlns:a16="http://schemas.microsoft.com/office/drawing/2014/main" id="{75ADB961-D673-55B2-9A47-9DFB8D6D3F4C}"/>
              </a:ext>
            </a:extLst>
          </p:cNvPr>
          <p:cNvSpPr>
            <a:spLocks noGrp="1" noRot="1" noMove="1" noResize="1" noEditPoints="1" noAdjustHandles="1" noChangeArrowheads="1" noChangeShapeType="1"/>
          </p:cNvSpPr>
          <p:nvPr>
            <p:ph type="pic" sz="quarter" idx="38" hasCustomPrompt="1"/>
          </p:nvPr>
        </p:nvSpPr>
        <p:spPr>
          <a:xfrm>
            <a:off x="809030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2" name="text placeholder_10">
            <a:extLst>
              <a:ext uri="{FF2B5EF4-FFF2-40B4-BE49-F238E27FC236}">
                <a16:creationId xmlns:a16="http://schemas.microsoft.com/office/drawing/2014/main" id="{CB1FF0C5-3A35-BCF4-CE5C-7BC891808D6D}"/>
              </a:ext>
            </a:extLst>
          </p:cNvPr>
          <p:cNvSpPr>
            <a:spLocks noGrp="1" noRot="1" noMove="1" noResize="1" noEditPoints="1" noAdjustHandles="1" noChangeArrowheads="1" noChangeShapeType="1"/>
          </p:cNvSpPr>
          <p:nvPr>
            <p:ph type="body" sz="quarter" idx="44"/>
          </p:nvPr>
        </p:nvSpPr>
        <p:spPr>
          <a:xfrm>
            <a:off x="6189237"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6" name="picture placeholder_10">
            <a:extLst>
              <a:ext uri="{FF2B5EF4-FFF2-40B4-BE49-F238E27FC236}">
                <a16:creationId xmlns:a16="http://schemas.microsoft.com/office/drawing/2014/main" id="{81DBF623-2A82-0931-1952-25C63F03A19F}"/>
              </a:ext>
            </a:extLst>
          </p:cNvPr>
          <p:cNvSpPr>
            <a:spLocks noGrp="1" noRot="1" noMove="1" noResize="1" noEditPoints="1" noAdjustHandles="1" noChangeArrowheads="1" noChangeShapeType="1"/>
          </p:cNvSpPr>
          <p:nvPr>
            <p:ph type="pic" sz="quarter" idx="32" hasCustomPrompt="1"/>
          </p:nvPr>
        </p:nvSpPr>
        <p:spPr>
          <a:xfrm>
            <a:off x="618923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3" name="text placeholder_09">
            <a:extLst>
              <a:ext uri="{FF2B5EF4-FFF2-40B4-BE49-F238E27FC236}">
                <a16:creationId xmlns:a16="http://schemas.microsoft.com/office/drawing/2014/main" id="{32018A45-6D5D-F421-63B1-A77FE557E025}"/>
              </a:ext>
            </a:extLst>
          </p:cNvPr>
          <p:cNvSpPr>
            <a:spLocks noGrp="1" noRot="1" noMove="1" noResize="1" noEditPoints="1" noAdjustHandles="1" noChangeArrowheads="1" noChangeShapeType="1"/>
          </p:cNvSpPr>
          <p:nvPr>
            <p:ph type="body" sz="quarter" idx="43"/>
          </p:nvPr>
        </p:nvSpPr>
        <p:spPr>
          <a:xfrm>
            <a:off x="4288167"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5" name="picture placeholder_09">
            <a:extLst>
              <a:ext uri="{FF2B5EF4-FFF2-40B4-BE49-F238E27FC236}">
                <a16:creationId xmlns:a16="http://schemas.microsoft.com/office/drawing/2014/main" id="{0081C361-3C4E-3AD0-3A7C-F56F3B449B2C}"/>
              </a:ext>
            </a:extLst>
          </p:cNvPr>
          <p:cNvSpPr>
            <a:spLocks noGrp="1" noRot="1" noMove="1" noResize="1" noEditPoints="1" noAdjustHandles="1" noChangeArrowheads="1" noChangeShapeType="1"/>
          </p:cNvSpPr>
          <p:nvPr>
            <p:ph type="pic" sz="quarter" idx="30" hasCustomPrompt="1"/>
          </p:nvPr>
        </p:nvSpPr>
        <p:spPr>
          <a:xfrm>
            <a:off x="4288167"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9" name="text placeholder_08">
            <a:extLst>
              <a:ext uri="{FF2B5EF4-FFF2-40B4-BE49-F238E27FC236}">
                <a16:creationId xmlns:a16="http://schemas.microsoft.com/office/drawing/2014/main" id="{685C7082-1680-C728-4B86-73834EEB05AA}"/>
              </a:ext>
            </a:extLst>
          </p:cNvPr>
          <p:cNvSpPr>
            <a:spLocks noGrp="1" noRot="1" noMove="1" noResize="1" noEditPoints="1" noAdjustHandles="1" noChangeArrowheads="1" noChangeShapeType="1"/>
          </p:cNvSpPr>
          <p:nvPr>
            <p:ph type="body" sz="quarter" idx="41"/>
          </p:nvPr>
        </p:nvSpPr>
        <p:spPr>
          <a:xfrm>
            <a:off x="2387098"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4" name="picture placeholder_08">
            <a:extLst>
              <a:ext uri="{FF2B5EF4-FFF2-40B4-BE49-F238E27FC236}">
                <a16:creationId xmlns:a16="http://schemas.microsoft.com/office/drawing/2014/main" id="{5F63ABB8-FF8A-95ED-243B-321A1ED0C1D6}"/>
              </a:ext>
            </a:extLst>
          </p:cNvPr>
          <p:cNvSpPr>
            <a:spLocks noGrp="1" noRot="1" noMove="1" noResize="1" noEditPoints="1" noAdjustHandles="1" noChangeArrowheads="1" noChangeShapeType="1"/>
          </p:cNvSpPr>
          <p:nvPr>
            <p:ph type="pic" sz="quarter" idx="28" hasCustomPrompt="1"/>
          </p:nvPr>
        </p:nvSpPr>
        <p:spPr>
          <a:xfrm>
            <a:off x="2387098"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3" name="text placeholder_07">
            <a:extLst>
              <a:ext uri="{FF2B5EF4-FFF2-40B4-BE49-F238E27FC236}">
                <a16:creationId xmlns:a16="http://schemas.microsoft.com/office/drawing/2014/main" id="{6E3CD3D5-526C-41B3-D76A-7AFF7D5C0080}"/>
              </a:ext>
            </a:extLst>
          </p:cNvPr>
          <p:cNvSpPr>
            <a:spLocks noGrp="1" noRot="1" noMove="1" noResize="1" noEditPoints="1" noAdjustHandles="1" noChangeArrowheads="1" noChangeShapeType="1"/>
          </p:cNvSpPr>
          <p:nvPr>
            <p:ph type="body" sz="quarter" idx="45"/>
          </p:nvPr>
        </p:nvSpPr>
        <p:spPr>
          <a:xfrm>
            <a:off x="486028" y="5314765"/>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3" name="picture placeholder_07">
            <a:extLst>
              <a:ext uri="{FF2B5EF4-FFF2-40B4-BE49-F238E27FC236}">
                <a16:creationId xmlns:a16="http://schemas.microsoft.com/office/drawing/2014/main" id="{BE02CAEB-F318-C35F-31A4-B38CF36BEDC0}"/>
              </a:ext>
            </a:extLst>
          </p:cNvPr>
          <p:cNvSpPr>
            <a:spLocks noGrp="1" noRot="1" noMove="1" noResize="1" noEditPoints="1" noAdjustHandles="1" noChangeArrowheads="1" noChangeShapeType="1"/>
          </p:cNvSpPr>
          <p:nvPr>
            <p:ph type="pic" sz="quarter" idx="26" hasCustomPrompt="1"/>
          </p:nvPr>
        </p:nvSpPr>
        <p:spPr>
          <a:xfrm>
            <a:off x="486028" y="4100869"/>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2" name="text placeholder_06">
            <a:extLst>
              <a:ext uri="{FF2B5EF4-FFF2-40B4-BE49-F238E27FC236}">
                <a16:creationId xmlns:a16="http://schemas.microsoft.com/office/drawing/2014/main" id="{F5FC7872-E7C8-51B9-1B44-091155077DF0}"/>
              </a:ext>
            </a:extLst>
          </p:cNvPr>
          <p:cNvSpPr>
            <a:spLocks noGrp="1" noRot="1" noMove="1" noResize="1" noEditPoints="1" noAdjustHandles="1" noChangeArrowheads="1" noChangeShapeType="1"/>
          </p:cNvSpPr>
          <p:nvPr>
            <p:ph type="body" sz="quarter" idx="39"/>
          </p:nvPr>
        </p:nvSpPr>
        <p:spPr>
          <a:xfrm>
            <a:off x="9991378" y="2930831"/>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8" name="picture placeholder_06">
            <a:extLst>
              <a:ext uri="{FF2B5EF4-FFF2-40B4-BE49-F238E27FC236}">
                <a16:creationId xmlns:a16="http://schemas.microsoft.com/office/drawing/2014/main" id="{7AF92443-A117-9161-A597-261924098A50}"/>
              </a:ext>
            </a:extLst>
          </p:cNvPr>
          <p:cNvSpPr>
            <a:spLocks noGrp="1" noRot="1" noMove="1" noResize="1" noEditPoints="1" noAdjustHandles="1" noChangeArrowheads="1" noChangeShapeType="1"/>
          </p:cNvSpPr>
          <p:nvPr>
            <p:ph type="pic" sz="quarter" idx="36" hasCustomPrompt="1"/>
          </p:nvPr>
        </p:nvSpPr>
        <p:spPr>
          <a:xfrm>
            <a:off x="9991378"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4" name="text placeholder_05">
            <a:extLst>
              <a:ext uri="{FF2B5EF4-FFF2-40B4-BE49-F238E27FC236}">
                <a16:creationId xmlns:a16="http://schemas.microsoft.com/office/drawing/2014/main" id="{49BB371E-9344-CDC6-0CE1-A2B0C9C661CD}"/>
              </a:ext>
            </a:extLst>
          </p:cNvPr>
          <p:cNvSpPr>
            <a:spLocks noGrp="1" noRot="1" noMove="1" noResize="1" noEditPoints="1" noAdjustHandles="1" noChangeArrowheads="1" noChangeShapeType="1"/>
          </p:cNvSpPr>
          <p:nvPr>
            <p:ph type="body" sz="quarter" idx="37"/>
          </p:nvPr>
        </p:nvSpPr>
        <p:spPr>
          <a:xfrm>
            <a:off x="8090307" y="2930831"/>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7" name="picture placeholder_05">
            <a:extLst>
              <a:ext uri="{FF2B5EF4-FFF2-40B4-BE49-F238E27FC236}">
                <a16:creationId xmlns:a16="http://schemas.microsoft.com/office/drawing/2014/main" id="{431030AD-78F0-6601-7487-95276A878ECD}"/>
              </a:ext>
            </a:extLst>
          </p:cNvPr>
          <p:cNvSpPr>
            <a:spLocks noGrp="1" noRot="1" noMove="1" noResize="1" noEditPoints="1" noAdjustHandles="1" noChangeArrowheads="1" noChangeShapeType="1"/>
          </p:cNvSpPr>
          <p:nvPr>
            <p:ph type="pic" sz="quarter" idx="34" hasCustomPrompt="1"/>
          </p:nvPr>
        </p:nvSpPr>
        <p:spPr>
          <a:xfrm>
            <a:off x="809030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5" name="text placeholder_04">
            <a:extLst>
              <a:ext uri="{FF2B5EF4-FFF2-40B4-BE49-F238E27FC236}">
                <a16:creationId xmlns:a16="http://schemas.microsoft.com/office/drawing/2014/main" id="{A4F7BFE3-D172-55F7-3238-59205CD84CF5}"/>
              </a:ext>
            </a:extLst>
          </p:cNvPr>
          <p:cNvSpPr>
            <a:spLocks noGrp="1" noRot="1" noMove="1" noResize="1" noEditPoints="1" noAdjustHandles="1" noChangeArrowheads="1" noChangeShapeType="1"/>
          </p:cNvSpPr>
          <p:nvPr>
            <p:ph type="body" sz="quarter" idx="42"/>
          </p:nvPr>
        </p:nvSpPr>
        <p:spPr>
          <a:xfrm>
            <a:off x="6189237" y="2930831"/>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1" name="picture placeholder_04">
            <a:extLst>
              <a:ext uri="{FF2B5EF4-FFF2-40B4-BE49-F238E27FC236}">
                <a16:creationId xmlns:a16="http://schemas.microsoft.com/office/drawing/2014/main" id="{EAC73E79-C0E7-E829-7875-476A1888976E}"/>
              </a:ext>
            </a:extLst>
          </p:cNvPr>
          <p:cNvSpPr>
            <a:spLocks noGrp="1" noRot="1" noMove="1" noResize="1" noEditPoints="1" noAdjustHandles="1" noChangeArrowheads="1" noChangeShapeType="1"/>
          </p:cNvSpPr>
          <p:nvPr>
            <p:ph type="pic" sz="quarter" idx="24" hasCustomPrompt="1"/>
          </p:nvPr>
        </p:nvSpPr>
        <p:spPr>
          <a:xfrm>
            <a:off x="618923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6" name="text placeholder_03">
            <a:extLst>
              <a:ext uri="{FF2B5EF4-FFF2-40B4-BE49-F238E27FC236}">
                <a16:creationId xmlns:a16="http://schemas.microsoft.com/office/drawing/2014/main" id="{C80F06D4-654A-8121-999D-F8833475C6AC}"/>
              </a:ext>
            </a:extLst>
          </p:cNvPr>
          <p:cNvSpPr>
            <a:spLocks noGrp="1" noRot="1" noMove="1" noResize="1" noEditPoints="1" noAdjustHandles="1" noChangeArrowheads="1" noChangeShapeType="1"/>
          </p:cNvSpPr>
          <p:nvPr>
            <p:ph type="body" sz="quarter" idx="35"/>
          </p:nvPr>
        </p:nvSpPr>
        <p:spPr>
          <a:xfrm>
            <a:off x="4288167" y="2930831"/>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smtClean="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30" name="picture placeholder_03">
            <a:extLst>
              <a:ext uri="{FF2B5EF4-FFF2-40B4-BE49-F238E27FC236}">
                <a16:creationId xmlns:a16="http://schemas.microsoft.com/office/drawing/2014/main" id="{B4475513-200C-A698-7BAA-09C76CAB7244}"/>
              </a:ext>
            </a:extLst>
          </p:cNvPr>
          <p:cNvSpPr>
            <a:spLocks noGrp="1" noRot="1" noMove="1" noResize="1" noEditPoints="1" noAdjustHandles="1" noChangeArrowheads="1" noChangeShapeType="1"/>
          </p:cNvSpPr>
          <p:nvPr>
            <p:ph type="pic" sz="quarter" idx="22" hasCustomPrompt="1"/>
          </p:nvPr>
        </p:nvSpPr>
        <p:spPr>
          <a:xfrm>
            <a:off x="4288167"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7" name="text placeholder_02">
            <a:extLst>
              <a:ext uri="{FF2B5EF4-FFF2-40B4-BE49-F238E27FC236}">
                <a16:creationId xmlns:a16="http://schemas.microsoft.com/office/drawing/2014/main" id="{B96CF8FB-A6CB-6468-3EE1-0C4759171AE6}"/>
              </a:ext>
            </a:extLst>
          </p:cNvPr>
          <p:cNvSpPr>
            <a:spLocks noGrp="1" noRot="1" noMove="1" noResize="1" noEditPoints="1" noAdjustHandles="1" noChangeArrowheads="1" noChangeShapeType="1"/>
          </p:cNvSpPr>
          <p:nvPr>
            <p:ph type="body" sz="quarter" idx="46"/>
          </p:nvPr>
        </p:nvSpPr>
        <p:spPr>
          <a:xfrm>
            <a:off x="2387098" y="2930831"/>
            <a:ext cx="1721696" cy="810000"/>
          </a:xfrm>
        </p:spPr>
        <p:txBody>
          <a:bodyPr/>
          <a:lstStyle>
            <a:lvl1pPr>
              <a:defRPr sz="1000"/>
            </a:lvl1pPr>
            <a:lvl2pPr marL="270000" indent="-270000">
              <a:defRPr lang="en-US" sz="1000" kern="1200" dirty="0" smtClean="0">
                <a:solidFill>
                  <a:schemeClr val="tx2"/>
                </a:solidFill>
                <a:latin typeface="Trebuchet MS" panose="020B0603020202020204" pitchFamily="34" charset="0"/>
                <a:ea typeface="+mn-ea"/>
                <a:cs typeface="+mn-cs"/>
              </a:defRPr>
            </a:lvl2pPr>
            <a:lvl3pPr>
              <a:defRPr lang="en-US" sz="1000" kern="1200" dirty="0" smtClean="0">
                <a:solidFill>
                  <a:schemeClr val="tx2"/>
                </a:solidFill>
                <a:latin typeface="Trebuchet MS" panose="020B0603020202020204" pitchFamily="34" charset="0"/>
                <a:ea typeface="+mn-ea"/>
                <a:cs typeface="+mn-cs"/>
              </a:defRPr>
            </a:lvl3pPr>
            <a:lvl4pPr>
              <a:defRPr lang="en-US" sz="1000" kern="1200" dirty="0" smtClean="0">
                <a:solidFill>
                  <a:schemeClr val="tx2"/>
                </a:solidFill>
                <a:latin typeface="Trebuchet MS" panose="020B0603020202020204" pitchFamily="34" charset="0"/>
                <a:ea typeface="+mn-ea"/>
                <a:cs typeface="+mn-cs"/>
              </a:defRPr>
            </a:lvl4pPr>
            <a:lvl5pPr>
              <a:defRPr lang="en-US" sz="1000" b="0" kern="1200" dirty="0">
                <a:solidFill>
                  <a:schemeClr val="tx2"/>
                </a:solidFill>
                <a:latin typeface="Trebuchet MS" panose="020B0603020202020204" pitchFamily="34" charset="0"/>
                <a:ea typeface="+mn-ea"/>
                <a:cs typeface="+mn-cs"/>
              </a:defRPr>
            </a:lvl5pPr>
            <a:lvl6pPr>
              <a:defRPr sz="1000"/>
            </a:lvl6pPr>
            <a:lvl7pPr>
              <a:defRPr sz="1000"/>
            </a:lvl7pPr>
            <a:lvl8pPr marL="270000" indent="-270000">
              <a:defRPr lang="en-US" sz="1000" kern="1200" dirty="0" smtClean="0">
                <a:solidFill>
                  <a:schemeClr val="tx1"/>
                </a:solidFill>
                <a:latin typeface="Trebuchet MS" panose="020B0603020202020204" pitchFamily="34" charset="0"/>
                <a:ea typeface="+mn-ea"/>
                <a:cs typeface="+mn-cs"/>
              </a:defRPr>
            </a:lvl8pPr>
            <a:lvl9pPr marL="408600" indent="-228600">
              <a:buAutoNum type="alphaLcPeriod"/>
              <a:defRPr lang="en-US" sz="1000" kern="1200" dirty="0" smtClean="0">
                <a:solidFill>
                  <a:schemeClr val="tx1"/>
                </a:solidFill>
                <a:latin typeface="Trebuchet MS" panose="020B0603020202020204" pitchFamily="34" charset="0"/>
                <a:ea typeface="+mn-ea"/>
                <a:cs typeface="+mn-cs"/>
              </a:defRPr>
            </a:lvl9pPr>
          </a:lstStyle>
          <a:p>
            <a:pPr lvl="0"/>
            <a:endParaRPr lang="en-US"/>
          </a:p>
        </p:txBody>
      </p:sp>
      <p:sp>
        <p:nvSpPr>
          <p:cNvPr id="29" name="picture placeholder_02">
            <a:extLst>
              <a:ext uri="{FF2B5EF4-FFF2-40B4-BE49-F238E27FC236}">
                <a16:creationId xmlns:a16="http://schemas.microsoft.com/office/drawing/2014/main" id="{32946685-1DAD-FC0E-CF79-150B81D4EA65}"/>
              </a:ext>
            </a:extLst>
          </p:cNvPr>
          <p:cNvSpPr>
            <a:spLocks noGrp="1" noRot="1" noMove="1" noResize="1" noEditPoints="1" noAdjustHandles="1" noChangeArrowheads="1" noChangeShapeType="1"/>
          </p:cNvSpPr>
          <p:nvPr>
            <p:ph type="pic" sz="quarter" idx="20" hasCustomPrompt="1"/>
          </p:nvPr>
        </p:nvSpPr>
        <p:spPr>
          <a:xfrm>
            <a:off x="2387098"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18" name="text placeholder_01">
            <a:extLst>
              <a:ext uri="{FF2B5EF4-FFF2-40B4-BE49-F238E27FC236}">
                <a16:creationId xmlns:a16="http://schemas.microsoft.com/office/drawing/2014/main" id="{93976201-B038-A6E7-78F5-FF7FED843736}"/>
              </a:ext>
            </a:extLst>
          </p:cNvPr>
          <p:cNvSpPr>
            <a:spLocks noGrp="1" noRot="1" noMove="1" noResize="1" noEditPoints="1" noAdjustHandles="1" noChangeArrowheads="1" noChangeShapeType="1"/>
          </p:cNvSpPr>
          <p:nvPr>
            <p:ph type="body" sz="quarter" idx="13"/>
          </p:nvPr>
        </p:nvSpPr>
        <p:spPr>
          <a:xfrm>
            <a:off x="486028" y="2930831"/>
            <a:ext cx="1721696" cy="810000"/>
          </a:xfrm>
        </p:spPr>
        <p:txBody>
          <a:bodyPr/>
          <a:lstStyle>
            <a:lvl1pPr>
              <a:defRPr sz="1000"/>
            </a:lvl1pPr>
            <a:lvl2pPr marL="180000" indent="-180000">
              <a:defRPr sz="1000"/>
            </a:lvl2pPr>
            <a:lvl3pPr marL="360000" indent="-180000">
              <a:defRPr sz="1000"/>
            </a:lvl3pPr>
            <a:lvl4pPr marL="540000" indent="-180000">
              <a:defRPr sz="1000"/>
            </a:lvl4pPr>
            <a:lvl5pPr marL="720000" indent="-180000">
              <a:defRPr sz="1000"/>
            </a:lvl5pPr>
            <a:lvl6pPr>
              <a:defRPr sz="1000"/>
            </a:lvl6pPr>
            <a:lvl7pPr>
              <a:defRPr sz="1000"/>
            </a:lvl7pPr>
            <a:lvl8pPr marL="180000" indent="-180000">
              <a:defRPr sz="1000"/>
            </a:lvl8pPr>
            <a:lvl9pPr marL="360000" indent="-180000">
              <a:defRPr sz="1000"/>
            </a:lvl9pPr>
          </a:lstStyle>
          <a:p>
            <a:pPr lvl="0"/>
            <a:endParaRPr lang="en-US"/>
          </a:p>
        </p:txBody>
      </p:sp>
      <p:sp>
        <p:nvSpPr>
          <p:cNvPr id="8" name="picture placeholder_01">
            <a:extLst>
              <a:ext uri="{FF2B5EF4-FFF2-40B4-BE49-F238E27FC236}">
                <a16:creationId xmlns:a16="http://schemas.microsoft.com/office/drawing/2014/main" id="{02F80163-0577-E7FA-2DA1-C2F60DE5230C}"/>
              </a:ext>
            </a:extLst>
          </p:cNvPr>
          <p:cNvSpPr>
            <a:spLocks noGrp="1" noRot="1" noMove="1" noResize="1" noEditPoints="1" noAdjustHandles="1" noChangeArrowheads="1" noChangeShapeType="1"/>
          </p:cNvSpPr>
          <p:nvPr>
            <p:ph type="pic" sz="quarter" idx="19" hasCustomPrompt="1"/>
          </p:nvPr>
        </p:nvSpPr>
        <p:spPr>
          <a:xfrm>
            <a:off x="486028" y="1714500"/>
            <a:ext cx="1037340" cy="1036800"/>
          </a:xfrm>
          <a:prstGeom prst="rect">
            <a:avLst/>
          </a:prstGeom>
          <a:solidFill>
            <a:srgbClr val="F2F2F2"/>
          </a:solidFill>
        </p:spPr>
        <p:txBody>
          <a:bodyPr anchor="ctr" anchorCtr="0"/>
          <a:lstStyle>
            <a:lvl1pPr algn="ctr">
              <a:defRPr sz="800">
                <a:solidFill>
                  <a:srgbClr val="ADADAD"/>
                </a:solidFill>
              </a:defRPr>
            </a:lvl1pPr>
          </a:lstStyle>
          <a:p>
            <a:r>
              <a:rPr lang="en-US"/>
              <a:t>CLICK ICON</a:t>
            </a:r>
            <a:br>
              <a:rPr lang="en-US"/>
            </a:br>
            <a:r>
              <a:rPr lang="en-US"/>
              <a:t>TO ADD PICTURE</a:t>
            </a:r>
            <a:endParaRPr lang="en-GB"/>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3857567981"/>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redentials 3x + tex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CREDENTIALS 3x + TEXT</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9EC8B183-3CE3-F64B-9252-027D9B4DA09B}"/>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20" name="background">
            <a:extLst>
              <a:ext uri="{FF2B5EF4-FFF2-40B4-BE49-F238E27FC236}">
                <a16:creationId xmlns:a16="http://schemas.microsoft.com/office/drawing/2014/main" id="{3D318BA4-16C5-B219-0360-49AA6AAA97F3}"/>
              </a:ext>
            </a:extLst>
          </p:cNvPr>
          <p:cNvSpPr>
            <a:spLocks noGrp="1" noRot="1" noMove="1" noResize="1" noEditPoints="1" noAdjustHandles="1" noChangeArrowheads="1" noChangeShapeType="1"/>
          </p:cNvSpPr>
          <p:nvPr userDrawn="1"/>
        </p:nvSpPr>
        <p:spPr>
          <a:xfrm>
            <a:off x="8210061" y="1712913"/>
            <a:ext cx="3499409" cy="44164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22" name="background placeholder_03">
            <a:extLst>
              <a:ext uri="{FF2B5EF4-FFF2-40B4-BE49-F238E27FC236}">
                <a16:creationId xmlns:a16="http://schemas.microsoft.com/office/drawing/2014/main" id="{F9734649-30B3-400D-ED0F-21078324CF9F}"/>
              </a:ext>
            </a:extLst>
          </p:cNvPr>
          <p:cNvSpPr>
            <a:spLocks noGrp="1" noRot="1" noMove="1" noResize="1" noEditPoints="1" noAdjustHandles="1" noChangeArrowheads="1" noChangeShapeType="1"/>
          </p:cNvSpPr>
          <p:nvPr>
            <p:ph type="body" sz="quarter" idx="41"/>
          </p:nvPr>
        </p:nvSpPr>
        <p:spPr>
          <a:xfrm>
            <a:off x="8389347" y="4719600"/>
            <a:ext cx="3140835"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18" name="background placeholder_02">
            <a:extLst>
              <a:ext uri="{FF2B5EF4-FFF2-40B4-BE49-F238E27FC236}">
                <a16:creationId xmlns:a16="http://schemas.microsoft.com/office/drawing/2014/main" id="{4F7BFB54-F5C6-28D8-7743-19F884351B87}"/>
              </a:ext>
            </a:extLst>
          </p:cNvPr>
          <p:cNvSpPr>
            <a:spLocks noGrp="1" noRot="1" noMove="1" noResize="1" noEditPoints="1" noAdjustHandles="1" noChangeArrowheads="1" noChangeShapeType="1"/>
          </p:cNvSpPr>
          <p:nvPr>
            <p:ph type="body" sz="quarter" idx="40"/>
          </p:nvPr>
        </p:nvSpPr>
        <p:spPr>
          <a:xfrm>
            <a:off x="8389347" y="3306600"/>
            <a:ext cx="3140835"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17" name="background placeholder_01">
            <a:extLst>
              <a:ext uri="{FF2B5EF4-FFF2-40B4-BE49-F238E27FC236}">
                <a16:creationId xmlns:a16="http://schemas.microsoft.com/office/drawing/2014/main" id="{57F4BA69-A092-7470-54DB-C9D9CE28B9F3}"/>
              </a:ext>
            </a:extLst>
          </p:cNvPr>
          <p:cNvSpPr>
            <a:spLocks noGrp="1" noRot="1" noMove="1" noResize="1" noEditPoints="1" noAdjustHandles="1" noChangeArrowheads="1" noChangeShapeType="1"/>
          </p:cNvSpPr>
          <p:nvPr>
            <p:ph type="body" sz="quarter" idx="39"/>
          </p:nvPr>
        </p:nvSpPr>
        <p:spPr>
          <a:xfrm>
            <a:off x="8389347" y="1893600"/>
            <a:ext cx="3140835"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13" name="logo placeholder_03">
            <a:extLst>
              <a:ext uri="{FF2B5EF4-FFF2-40B4-BE49-F238E27FC236}">
                <a16:creationId xmlns:a16="http://schemas.microsoft.com/office/drawing/2014/main" id="{17073F79-76CA-00D3-E9C8-A9208FBC381E}"/>
              </a:ext>
            </a:extLst>
          </p:cNvPr>
          <p:cNvSpPr>
            <a:spLocks noGrp="1" noRot="1" noMove="1" noResize="1" noEditPoints="1" noAdjustHandles="1" noChangeArrowheads="1" noChangeShapeType="1"/>
          </p:cNvSpPr>
          <p:nvPr>
            <p:ph type="pic" sz="quarter" idx="38" hasCustomPrompt="1"/>
          </p:nvPr>
        </p:nvSpPr>
        <p:spPr>
          <a:xfrm>
            <a:off x="8569441" y="4899600"/>
            <a:ext cx="2780648"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12" name="logo placeholder_02">
            <a:extLst>
              <a:ext uri="{FF2B5EF4-FFF2-40B4-BE49-F238E27FC236}">
                <a16:creationId xmlns:a16="http://schemas.microsoft.com/office/drawing/2014/main" id="{9B183797-F90A-D6B4-A763-2ECBA2C84992}"/>
              </a:ext>
            </a:extLst>
          </p:cNvPr>
          <p:cNvSpPr>
            <a:spLocks noGrp="1" noRot="1" noMove="1" noResize="1" noEditPoints="1" noAdjustHandles="1" noChangeArrowheads="1" noChangeShapeType="1"/>
          </p:cNvSpPr>
          <p:nvPr>
            <p:ph type="pic" sz="quarter" idx="37" hasCustomPrompt="1"/>
          </p:nvPr>
        </p:nvSpPr>
        <p:spPr>
          <a:xfrm>
            <a:off x="8569441" y="3486600"/>
            <a:ext cx="2780648"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9" name="logo placeholder_01">
            <a:extLst>
              <a:ext uri="{FF2B5EF4-FFF2-40B4-BE49-F238E27FC236}">
                <a16:creationId xmlns:a16="http://schemas.microsoft.com/office/drawing/2014/main" id="{DA319C4F-2AD9-2535-8567-E9B6BC182AC4}"/>
              </a:ext>
            </a:extLst>
          </p:cNvPr>
          <p:cNvSpPr>
            <a:spLocks noGrp="1" noRot="1" noMove="1" noResize="1" noEditPoints="1" noAdjustHandles="1" noChangeArrowheads="1" noChangeShapeType="1"/>
          </p:cNvSpPr>
          <p:nvPr>
            <p:ph type="pic" sz="quarter" idx="36" hasCustomPrompt="1"/>
          </p:nvPr>
        </p:nvSpPr>
        <p:spPr>
          <a:xfrm>
            <a:off x="8569441" y="2073600"/>
            <a:ext cx="2780648"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8" y="1712913"/>
            <a:ext cx="7365071"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23797353"/>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10">
          <p15:clr>
            <a:srgbClr val="FBAE40"/>
          </p15:clr>
        </p15:guide>
        <p15:guide id="4" pos="5169">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redentials 9x + text">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CREDENTIALS 9x + TEXT</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9148C2D2-A113-09D1-B670-313BF81AC1C6}"/>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 name="background">
            <a:extLst>
              <a:ext uri="{FF2B5EF4-FFF2-40B4-BE49-F238E27FC236}">
                <a16:creationId xmlns:a16="http://schemas.microsoft.com/office/drawing/2014/main" id="{0A332E95-64BD-CC13-80A6-DE21ED2F7E7D}"/>
              </a:ext>
            </a:extLst>
          </p:cNvPr>
          <p:cNvSpPr>
            <a:spLocks noGrp="1" noRot="1" noMove="1" noResize="1" noEditPoints="1" noAdjustHandles="1" noChangeArrowheads="1" noChangeShapeType="1"/>
          </p:cNvSpPr>
          <p:nvPr userDrawn="1"/>
        </p:nvSpPr>
        <p:spPr>
          <a:xfrm>
            <a:off x="4348839" y="1725759"/>
            <a:ext cx="7360632" cy="4411852"/>
          </a:xfrm>
          <a:prstGeom prst="rect">
            <a:avLst/>
          </a:prstGeom>
          <a:solidFill>
            <a:srgbClr val="EEF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58" name="background placeholder_09">
            <a:extLst>
              <a:ext uri="{FF2B5EF4-FFF2-40B4-BE49-F238E27FC236}">
                <a16:creationId xmlns:a16="http://schemas.microsoft.com/office/drawing/2014/main" id="{E920A6B9-7DF5-E7E0-9DD9-B6E55A177A72}"/>
              </a:ext>
            </a:extLst>
          </p:cNvPr>
          <p:cNvSpPr>
            <a:spLocks noGrp="1" noRot="1" noMove="1" noResize="1" noEditPoints="1" noAdjustHandles="1" noChangeArrowheads="1" noChangeShapeType="1"/>
          </p:cNvSpPr>
          <p:nvPr>
            <p:ph type="body" sz="quarter" idx="51"/>
          </p:nvPr>
        </p:nvSpPr>
        <p:spPr>
          <a:xfrm>
            <a:off x="9314449" y="471240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9" name="background placeholder_08">
            <a:extLst>
              <a:ext uri="{FF2B5EF4-FFF2-40B4-BE49-F238E27FC236}">
                <a16:creationId xmlns:a16="http://schemas.microsoft.com/office/drawing/2014/main" id="{B4CEA29F-6A38-7BF8-622E-117388BBAB4E}"/>
              </a:ext>
            </a:extLst>
          </p:cNvPr>
          <p:cNvSpPr>
            <a:spLocks noGrp="1" noRot="1" noMove="1" noResize="1" noEditPoints="1" noAdjustHandles="1" noChangeArrowheads="1" noChangeShapeType="1"/>
          </p:cNvSpPr>
          <p:nvPr>
            <p:ph type="body" sz="quarter" idx="52"/>
          </p:nvPr>
        </p:nvSpPr>
        <p:spPr>
          <a:xfrm>
            <a:off x="6921003" y="471240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60" name="background placeholder_07">
            <a:extLst>
              <a:ext uri="{FF2B5EF4-FFF2-40B4-BE49-F238E27FC236}">
                <a16:creationId xmlns:a16="http://schemas.microsoft.com/office/drawing/2014/main" id="{495648AD-3B3E-4C93-7BFA-E4781C586A82}"/>
              </a:ext>
            </a:extLst>
          </p:cNvPr>
          <p:cNvSpPr>
            <a:spLocks noGrp="1" noRot="1" noMove="1" noResize="1" noEditPoints="1" noAdjustHandles="1" noChangeArrowheads="1" noChangeShapeType="1"/>
          </p:cNvSpPr>
          <p:nvPr>
            <p:ph type="body" sz="quarter" idx="53"/>
          </p:nvPr>
        </p:nvSpPr>
        <p:spPr>
          <a:xfrm>
            <a:off x="4527557" y="471240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5" name="background placeholder_06">
            <a:extLst>
              <a:ext uri="{FF2B5EF4-FFF2-40B4-BE49-F238E27FC236}">
                <a16:creationId xmlns:a16="http://schemas.microsoft.com/office/drawing/2014/main" id="{7A2B75C6-84E4-C385-A0D1-8D5BF7FEDB34}"/>
              </a:ext>
            </a:extLst>
          </p:cNvPr>
          <p:cNvSpPr>
            <a:spLocks noGrp="1" noRot="1" noMove="1" noResize="1" noEditPoints="1" noAdjustHandles="1" noChangeArrowheads="1" noChangeShapeType="1"/>
          </p:cNvSpPr>
          <p:nvPr>
            <p:ph type="body" sz="quarter" idx="48"/>
          </p:nvPr>
        </p:nvSpPr>
        <p:spPr>
          <a:xfrm>
            <a:off x="9314449" y="331727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6" name="background placeholder_05">
            <a:extLst>
              <a:ext uri="{FF2B5EF4-FFF2-40B4-BE49-F238E27FC236}">
                <a16:creationId xmlns:a16="http://schemas.microsoft.com/office/drawing/2014/main" id="{4EB8921C-EFC2-1C96-AA56-D124D05F228D}"/>
              </a:ext>
            </a:extLst>
          </p:cNvPr>
          <p:cNvSpPr>
            <a:spLocks noGrp="1" noRot="1" noMove="1" noResize="1" noEditPoints="1" noAdjustHandles="1" noChangeArrowheads="1" noChangeShapeType="1"/>
          </p:cNvSpPr>
          <p:nvPr>
            <p:ph type="body" sz="quarter" idx="49"/>
          </p:nvPr>
        </p:nvSpPr>
        <p:spPr>
          <a:xfrm>
            <a:off x="6921003" y="331727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7" name="background placeholder_04">
            <a:extLst>
              <a:ext uri="{FF2B5EF4-FFF2-40B4-BE49-F238E27FC236}">
                <a16:creationId xmlns:a16="http://schemas.microsoft.com/office/drawing/2014/main" id="{1E135F4B-F72D-2C89-085D-5B2A7484D3C9}"/>
              </a:ext>
            </a:extLst>
          </p:cNvPr>
          <p:cNvSpPr>
            <a:spLocks noGrp="1" noRot="1" noMove="1" noResize="1" noEditPoints="1" noAdjustHandles="1" noChangeArrowheads="1" noChangeShapeType="1"/>
          </p:cNvSpPr>
          <p:nvPr>
            <p:ph type="body" sz="quarter" idx="50"/>
          </p:nvPr>
        </p:nvSpPr>
        <p:spPr>
          <a:xfrm>
            <a:off x="4527557" y="3317270"/>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2" name="background placeholder_03">
            <a:extLst>
              <a:ext uri="{FF2B5EF4-FFF2-40B4-BE49-F238E27FC236}">
                <a16:creationId xmlns:a16="http://schemas.microsoft.com/office/drawing/2014/main" id="{3A18D565-A95D-DE3D-2124-A9180BE82DF0}"/>
              </a:ext>
            </a:extLst>
          </p:cNvPr>
          <p:cNvSpPr>
            <a:spLocks noGrp="1" noRot="1" noMove="1" noResize="1" noEditPoints="1" noAdjustHandles="1" noChangeArrowheads="1" noChangeShapeType="1"/>
          </p:cNvSpPr>
          <p:nvPr>
            <p:ph type="body" sz="quarter" idx="45"/>
          </p:nvPr>
        </p:nvSpPr>
        <p:spPr>
          <a:xfrm>
            <a:off x="9314449" y="1922141"/>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3" name="background placeholder_02">
            <a:extLst>
              <a:ext uri="{FF2B5EF4-FFF2-40B4-BE49-F238E27FC236}">
                <a16:creationId xmlns:a16="http://schemas.microsoft.com/office/drawing/2014/main" id="{A7281BAD-A53B-A867-A8AA-7393CAE2B290}"/>
              </a:ext>
            </a:extLst>
          </p:cNvPr>
          <p:cNvSpPr>
            <a:spLocks noGrp="1" noRot="1" noMove="1" noResize="1" noEditPoints="1" noAdjustHandles="1" noChangeArrowheads="1" noChangeShapeType="1"/>
          </p:cNvSpPr>
          <p:nvPr>
            <p:ph type="body" sz="quarter" idx="46"/>
          </p:nvPr>
        </p:nvSpPr>
        <p:spPr>
          <a:xfrm>
            <a:off x="6921003" y="1922141"/>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4" name="background placeholder_01">
            <a:extLst>
              <a:ext uri="{FF2B5EF4-FFF2-40B4-BE49-F238E27FC236}">
                <a16:creationId xmlns:a16="http://schemas.microsoft.com/office/drawing/2014/main" id="{ED031403-1651-01C0-9604-9B4370096791}"/>
              </a:ext>
            </a:extLst>
          </p:cNvPr>
          <p:cNvSpPr>
            <a:spLocks noGrp="1" noRot="1" noMove="1" noResize="1" noEditPoints="1" noAdjustHandles="1" noChangeArrowheads="1" noChangeShapeType="1"/>
          </p:cNvSpPr>
          <p:nvPr>
            <p:ph type="body" sz="quarter" idx="47"/>
          </p:nvPr>
        </p:nvSpPr>
        <p:spPr>
          <a:xfrm>
            <a:off x="4527557" y="1922141"/>
            <a:ext cx="2215153"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51" name="logo placeholder_09">
            <a:extLst>
              <a:ext uri="{FF2B5EF4-FFF2-40B4-BE49-F238E27FC236}">
                <a16:creationId xmlns:a16="http://schemas.microsoft.com/office/drawing/2014/main" id="{283D8DCB-0BD0-2EB2-2C9E-3AA467CB3226}"/>
              </a:ext>
            </a:extLst>
          </p:cNvPr>
          <p:cNvSpPr>
            <a:spLocks noGrp="1" noRot="1" noMove="1" noResize="1" noEditPoints="1" noAdjustHandles="1" noChangeArrowheads="1" noChangeShapeType="1"/>
          </p:cNvSpPr>
          <p:nvPr>
            <p:ph type="pic" sz="quarter" idx="44" hasCustomPrompt="1"/>
          </p:nvPr>
        </p:nvSpPr>
        <p:spPr>
          <a:xfrm>
            <a:off x="9494542" y="489240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50" name="logo placeholder_08">
            <a:extLst>
              <a:ext uri="{FF2B5EF4-FFF2-40B4-BE49-F238E27FC236}">
                <a16:creationId xmlns:a16="http://schemas.microsoft.com/office/drawing/2014/main" id="{A23B9211-559D-78AC-0C59-8A286B792D76}"/>
              </a:ext>
            </a:extLst>
          </p:cNvPr>
          <p:cNvSpPr>
            <a:spLocks noGrp="1" noRot="1" noMove="1" noResize="1" noEditPoints="1" noAdjustHandles="1" noChangeArrowheads="1" noChangeShapeType="1"/>
          </p:cNvSpPr>
          <p:nvPr>
            <p:ph type="pic" sz="quarter" idx="43" hasCustomPrompt="1"/>
          </p:nvPr>
        </p:nvSpPr>
        <p:spPr>
          <a:xfrm>
            <a:off x="7101096" y="489240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49" name="logo placeholder_07">
            <a:extLst>
              <a:ext uri="{FF2B5EF4-FFF2-40B4-BE49-F238E27FC236}">
                <a16:creationId xmlns:a16="http://schemas.microsoft.com/office/drawing/2014/main" id="{43F85D2C-FC10-4A27-30C4-42EBF44DED27}"/>
              </a:ext>
            </a:extLst>
          </p:cNvPr>
          <p:cNvSpPr>
            <a:spLocks noGrp="1" noRot="1" noMove="1" noResize="1" noEditPoints="1" noAdjustHandles="1" noChangeArrowheads="1" noChangeShapeType="1"/>
          </p:cNvSpPr>
          <p:nvPr>
            <p:ph type="pic" sz="quarter" idx="42" hasCustomPrompt="1"/>
          </p:nvPr>
        </p:nvSpPr>
        <p:spPr>
          <a:xfrm>
            <a:off x="4707650" y="489240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45" name="logo placeholder_06">
            <a:extLst>
              <a:ext uri="{FF2B5EF4-FFF2-40B4-BE49-F238E27FC236}">
                <a16:creationId xmlns:a16="http://schemas.microsoft.com/office/drawing/2014/main" id="{59B5F920-A695-E020-69C4-997975797B73}"/>
              </a:ext>
            </a:extLst>
          </p:cNvPr>
          <p:cNvSpPr>
            <a:spLocks noGrp="1" noRot="1" noMove="1" noResize="1" noEditPoints="1" noAdjustHandles="1" noChangeArrowheads="1" noChangeShapeType="1"/>
          </p:cNvSpPr>
          <p:nvPr>
            <p:ph type="pic" sz="quarter" idx="41" hasCustomPrompt="1"/>
          </p:nvPr>
        </p:nvSpPr>
        <p:spPr>
          <a:xfrm>
            <a:off x="9494542" y="349727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44" name="logo placeholder_05">
            <a:extLst>
              <a:ext uri="{FF2B5EF4-FFF2-40B4-BE49-F238E27FC236}">
                <a16:creationId xmlns:a16="http://schemas.microsoft.com/office/drawing/2014/main" id="{7C3EFE0F-363D-E808-C8BB-AE82E6B79475}"/>
              </a:ext>
            </a:extLst>
          </p:cNvPr>
          <p:cNvSpPr>
            <a:spLocks noGrp="1" noRot="1" noMove="1" noResize="1" noEditPoints="1" noAdjustHandles="1" noChangeArrowheads="1" noChangeShapeType="1"/>
          </p:cNvSpPr>
          <p:nvPr>
            <p:ph type="pic" sz="quarter" idx="40" hasCustomPrompt="1"/>
          </p:nvPr>
        </p:nvSpPr>
        <p:spPr>
          <a:xfrm>
            <a:off x="7101096" y="349727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43" name="logo placeholder_04">
            <a:extLst>
              <a:ext uri="{FF2B5EF4-FFF2-40B4-BE49-F238E27FC236}">
                <a16:creationId xmlns:a16="http://schemas.microsoft.com/office/drawing/2014/main" id="{EBD15D9A-68A8-CECF-1FF4-89457BBCE42C}"/>
              </a:ext>
            </a:extLst>
          </p:cNvPr>
          <p:cNvSpPr>
            <a:spLocks noGrp="1" noRot="1" noMove="1" noResize="1" noEditPoints="1" noAdjustHandles="1" noChangeArrowheads="1" noChangeShapeType="1"/>
          </p:cNvSpPr>
          <p:nvPr>
            <p:ph type="pic" sz="quarter" idx="39" hasCustomPrompt="1"/>
          </p:nvPr>
        </p:nvSpPr>
        <p:spPr>
          <a:xfrm>
            <a:off x="4707650" y="3497270"/>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7" name="logo placeholder_03">
            <a:extLst>
              <a:ext uri="{FF2B5EF4-FFF2-40B4-BE49-F238E27FC236}">
                <a16:creationId xmlns:a16="http://schemas.microsoft.com/office/drawing/2014/main" id="{8C50384C-5FF2-37E0-8179-2D35B1E8E8D6}"/>
              </a:ext>
            </a:extLst>
          </p:cNvPr>
          <p:cNvSpPr>
            <a:spLocks noGrp="1" noRot="1" noMove="1" noResize="1" noEditPoints="1" noAdjustHandles="1" noChangeArrowheads="1" noChangeShapeType="1"/>
          </p:cNvSpPr>
          <p:nvPr>
            <p:ph type="pic" sz="quarter" idx="38" hasCustomPrompt="1"/>
          </p:nvPr>
        </p:nvSpPr>
        <p:spPr>
          <a:xfrm>
            <a:off x="9494542" y="2102141"/>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6" name="logo placeholder_02">
            <a:extLst>
              <a:ext uri="{FF2B5EF4-FFF2-40B4-BE49-F238E27FC236}">
                <a16:creationId xmlns:a16="http://schemas.microsoft.com/office/drawing/2014/main" id="{6AD80636-8BA4-A61B-8989-AF19E4E3D3B5}"/>
              </a:ext>
            </a:extLst>
          </p:cNvPr>
          <p:cNvSpPr>
            <a:spLocks noGrp="1" noRot="1" noMove="1" noResize="1" noEditPoints="1" noAdjustHandles="1" noChangeArrowheads="1" noChangeShapeType="1"/>
          </p:cNvSpPr>
          <p:nvPr>
            <p:ph type="pic" sz="quarter" idx="37" hasCustomPrompt="1"/>
          </p:nvPr>
        </p:nvSpPr>
        <p:spPr>
          <a:xfrm>
            <a:off x="7101096" y="2102141"/>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5" name="logo placeholder_01">
            <a:extLst>
              <a:ext uri="{FF2B5EF4-FFF2-40B4-BE49-F238E27FC236}">
                <a16:creationId xmlns:a16="http://schemas.microsoft.com/office/drawing/2014/main" id="{FD8B2695-C251-89EA-2471-841B43C77082}"/>
              </a:ext>
            </a:extLst>
          </p:cNvPr>
          <p:cNvSpPr>
            <a:spLocks noGrp="1" noRot="1" noMove="1" noResize="1" noEditPoints="1" noAdjustHandles="1" noChangeArrowheads="1" noChangeShapeType="1"/>
          </p:cNvSpPr>
          <p:nvPr>
            <p:ph type="pic" sz="quarter" idx="36" hasCustomPrompt="1"/>
          </p:nvPr>
        </p:nvSpPr>
        <p:spPr>
          <a:xfrm>
            <a:off x="4707650" y="2102141"/>
            <a:ext cx="1854966"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7" name="text placeholder">
            <a:extLst>
              <a:ext uri="{FF2B5EF4-FFF2-40B4-BE49-F238E27FC236}">
                <a16:creationId xmlns:a16="http://schemas.microsoft.com/office/drawing/2014/main" id="{1947B145-1F56-C107-58D6-4B46C9728EF5}"/>
              </a:ext>
            </a:extLst>
          </p:cNvPr>
          <p:cNvSpPr>
            <a:spLocks noGrp="1" noRot="1" noMove="1" noResize="1" noEditPoints="1" noAdjustHandles="1" noChangeArrowheads="1" noChangeShapeType="1"/>
          </p:cNvSpPr>
          <p:nvPr>
            <p:ph type="body" sz="quarter" idx="13" hasCustomPrompt="1"/>
          </p:nvPr>
        </p:nvSpPr>
        <p:spPr>
          <a:xfrm>
            <a:off x="486029" y="1712913"/>
            <a:ext cx="3501023" cy="4411852"/>
          </a:xfrm>
        </p:spPr>
        <p:txBody>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411106488"/>
      </p:ext>
    </p:extLst>
  </p:cSld>
  <p:clrMapOvr>
    <a:masterClrMapping/>
  </p:clrMapOvr>
  <p:extLst>
    <p:ext uri="{DCECCB84-F9BA-43D5-87BE-67443E8EF086}">
      <p15:sldGuideLst xmlns:p15="http://schemas.microsoft.com/office/powerpoint/2012/main">
        <p15:guide id="1" pos="2738">
          <p15:clr>
            <a:srgbClr val="FBAE40"/>
          </p15:clr>
        </p15:guide>
        <p15:guide id="2" pos="4943">
          <p15:clr>
            <a:srgbClr val="FBAE40"/>
          </p15:clr>
        </p15:guide>
        <p15:guide id="3" pos="2510">
          <p15:clr>
            <a:srgbClr val="FBAE40"/>
          </p15:clr>
        </p15:guide>
        <p15:guide id="4" pos="5169">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redentials 12x">
    <p:spTree>
      <p:nvGrpSpPr>
        <p:cNvPr id="1" name=""/>
        <p:cNvGrpSpPr/>
        <p:nvPr/>
      </p:nvGrpSpPr>
      <p:grpSpPr>
        <a:xfrm>
          <a:off x="0" y="0"/>
          <a:ext cx="0" cy="0"/>
          <a:chOff x="0" y="0"/>
          <a:chExt cx="0" cy="0"/>
        </a:xfrm>
      </p:grpSpPr>
      <p:sp>
        <p:nvSpPr>
          <p:cNvPr id="6" name="layout name">
            <a:extLst>
              <a:ext uri="{FF2B5EF4-FFF2-40B4-BE49-F238E27FC236}">
                <a16:creationId xmlns:a16="http://schemas.microsoft.com/office/drawing/2014/main" id="{698A702C-E153-282F-B073-BC15B42023AE}"/>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en-US" sz="1800" b="0">
                <a:solidFill>
                  <a:schemeClr val="tx2"/>
                </a:solidFill>
                <a:latin typeface="Trebuchet MS" panose="020B0603020202020204" pitchFamily="34" charset="0"/>
              </a:rPr>
              <a:t>CREDENTIALS 12x</a:t>
            </a:r>
            <a:endParaRPr lang="en-GB" sz="1800" b="0">
              <a:solidFill>
                <a:schemeClr val="tx2"/>
              </a:solidFill>
              <a:latin typeface="Trebuchet MS" panose="020B0603020202020204" pitchFamily="34" charset="0"/>
            </a:endParaRPr>
          </a:p>
        </p:txBody>
      </p:sp>
      <p:sp>
        <p:nvSpPr>
          <p:cNvPr id="2" name="page # placeholder">
            <a:extLst>
              <a:ext uri="{FF2B5EF4-FFF2-40B4-BE49-F238E27FC236}">
                <a16:creationId xmlns:a16="http://schemas.microsoft.com/office/drawing/2014/main" id="{C00F870D-739F-792D-D16E-54C5AAB576F5}"/>
              </a:ext>
            </a:extLst>
          </p:cNvPr>
          <p:cNvSpPr>
            <a:spLocks noGrp="1" noRot="1" noMove="1" noResize="1" noEditPoints="1" noAdjustHandles="1" noChangeArrowheads="1" noChangeShapeType="1"/>
          </p:cNvSpPr>
          <p:nvPr>
            <p:ph type="sldNum" sz="quarter" idx="4"/>
          </p:nvPr>
        </p:nvSpPr>
        <p:spPr>
          <a:xfrm>
            <a:off x="1" y="6497708"/>
            <a:ext cx="486028" cy="360292"/>
          </a:xfrm>
          <a:prstGeom prst="rect">
            <a:avLst/>
          </a:prstGeom>
        </p:spPr>
        <p:txBody>
          <a:bodyPr vert="horz" lIns="0" tIns="0" rIns="0" bIns="0" rtlCol="0" anchor="ctr"/>
          <a:lstStyle>
            <a:lvl1pPr algn="ctr">
              <a:defRPr sz="800">
                <a:solidFill>
                  <a:srgbClr val="ADADAD"/>
                </a:solidFill>
                <a:latin typeface="Trebuchet MS" panose="020B0603020202020204" pitchFamily="34" charset="0"/>
              </a:defRPr>
            </a:lvl1pPr>
          </a:lstStyle>
          <a:p>
            <a:fld id="{4694BEFD-964E-4197-A0C0-7534C13B6A9A}" type="slidenum">
              <a:rPr lang="nl-NL" smtClean="0"/>
              <a:pPr/>
              <a:t>‹N›</a:t>
            </a:fld>
            <a:endParaRPr lang="nl-NL"/>
          </a:p>
        </p:txBody>
      </p:sp>
      <p:sp>
        <p:nvSpPr>
          <p:cNvPr id="4" name="footer placeholder">
            <a:extLst>
              <a:ext uri="{FF2B5EF4-FFF2-40B4-BE49-F238E27FC236}">
                <a16:creationId xmlns:a16="http://schemas.microsoft.com/office/drawing/2014/main" id="{66DE36F8-ADB1-0992-76AF-F3F4D3BCA49E}"/>
              </a:ext>
            </a:extLst>
          </p:cNvPr>
          <p:cNvSpPr>
            <a:spLocks noGrp="1" noRot="1" noMove="1" noResize="1" noEditPoints="1" noAdjustHandles="1" noChangeArrowheads="1" noChangeShapeType="1"/>
          </p:cNvSpPr>
          <p:nvPr>
            <p:ph type="ftr" sz="quarter" idx="11"/>
          </p:nvPr>
        </p:nvSpPr>
        <p:spPr/>
        <p:txBody>
          <a:bodyPr/>
          <a:lstStyle>
            <a:lvl1pPr>
              <a:defRPr>
                <a:solidFill>
                  <a:srgbClr val="ADADAD"/>
                </a:solidFill>
              </a:defRPr>
            </a:lvl1pPr>
          </a:lstStyle>
          <a:p>
            <a:endParaRPr lang="nl-NL"/>
          </a:p>
        </p:txBody>
      </p:sp>
      <p:sp>
        <p:nvSpPr>
          <p:cNvPr id="3" name="background">
            <a:extLst>
              <a:ext uri="{FF2B5EF4-FFF2-40B4-BE49-F238E27FC236}">
                <a16:creationId xmlns:a16="http://schemas.microsoft.com/office/drawing/2014/main" id="{92B5C748-BCB5-D118-4EEC-3F0260DC5418}"/>
              </a:ext>
            </a:extLst>
          </p:cNvPr>
          <p:cNvSpPr>
            <a:spLocks noGrp="1" noRot="1" noMove="1" noResize="1" noEditPoints="1" noAdjustHandles="1" noChangeArrowheads="1" noChangeShapeType="1"/>
          </p:cNvSpPr>
          <p:nvPr userDrawn="1"/>
        </p:nvSpPr>
        <p:spPr>
          <a:xfrm>
            <a:off x="486029" y="1712913"/>
            <a:ext cx="11224705" cy="4416424"/>
          </a:xfrm>
          <a:prstGeom prst="rect">
            <a:avLst/>
          </a:prstGeom>
          <a:solidFill>
            <a:srgbClr val="EEF0F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sp>
        <p:nvSpPr>
          <p:cNvPr id="45" name="background placeholder_12">
            <a:extLst>
              <a:ext uri="{FF2B5EF4-FFF2-40B4-BE49-F238E27FC236}">
                <a16:creationId xmlns:a16="http://schemas.microsoft.com/office/drawing/2014/main" id="{A4D4A760-D50F-F3DD-DFB2-8CCB0772ABD1}"/>
              </a:ext>
            </a:extLst>
          </p:cNvPr>
          <p:cNvSpPr>
            <a:spLocks noGrp="1" noRot="1" noMove="1" noResize="1" noEditPoints="1" noAdjustHandles="1" noChangeArrowheads="1" noChangeShapeType="1"/>
          </p:cNvSpPr>
          <p:nvPr>
            <p:ph type="body" sz="quarter" idx="59"/>
          </p:nvPr>
        </p:nvSpPr>
        <p:spPr>
          <a:xfrm>
            <a:off x="8947058" y="471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44" name="background placeholder_11">
            <a:extLst>
              <a:ext uri="{FF2B5EF4-FFF2-40B4-BE49-F238E27FC236}">
                <a16:creationId xmlns:a16="http://schemas.microsoft.com/office/drawing/2014/main" id="{090648C3-6D91-325D-30EA-DFBD61D3F4D6}"/>
              </a:ext>
            </a:extLst>
          </p:cNvPr>
          <p:cNvSpPr>
            <a:spLocks noGrp="1" noRot="1" noMove="1" noResize="1" noEditPoints="1" noAdjustHandles="1" noChangeArrowheads="1" noChangeShapeType="1"/>
          </p:cNvSpPr>
          <p:nvPr>
            <p:ph type="body" sz="quarter" idx="58"/>
          </p:nvPr>
        </p:nvSpPr>
        <p:spPr>
          <a:xfrm>
            <a:off x="6186821" y="471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43" name="background placeholder_10">
            <a:extLst>
              <a:ext uri="{FF2B5EF4-FFF2-40B4-BE49-F238E27FC236}">
                <a16:creationId xmlns:a16="http://schemas.microsoft.com/office/drawing/2014/main" id="{0F9BDA56-6C21-F3DC-D2BB-2DAC0B2C782A}"/>
              </a:ext>
            </a:extLst>
          </p:cNvPr>
          <p:cNvSpPr>
            <a:spLocks noGrp="1" noRot="1" noMove="1" noResize="1" noEditPoints="1" noAdjustHandles="1" noChangeArrowheads="1" noChangeShapeType="1"/>
          </p:cNvSpPr>
          <p:nvPr>
            <p:ph type="body" sz="quarter" idx="57"/>
          </p:nvPr>
        </p:nvSpPr>
        <p:spPr>
          <a:xfrm>
            <a:off x="3426584" y="471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4" name="background placeholder_09">
            <a:extLst>
              <a:ext uri="{FF2B5EF4-FFF2-40B4-BE49-F238E27FC236}">
                <a16:creationId xmlns:a16="http://schemas.microsoft.com/office/drawing/2014/main" id="{B594C125-6FFB-079A-60A7-3593163156E3}"/>
              </a:ext>
            </a:extLst>
          </p:cNvPr>
          <p:cNvSpPr>
            <a:spLocks noGrp="1" noRot="1" noMove="1" noResize="1" noEditPoints="1" noAdjustHandles="1" noChangeArrowheads="1" noChangeShapeType="1"/>
          </p:cNvSpPr>
          <p:nvPr>
            <p:ph type="body" sz="quarter" idx="51"/>
          </p:nvPr>
        </p:nvSpPr>
        <p:spPr>
          <a:xfrm>
            <a:off x="666347" y="471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5" name="background placeholder_08">
            <a:extLst>
              <a:ext uri="{FF2B5EF4-FFF2-40B4-BE49-F238E27FC236}">
                <a16:creationId xmlns:a16="http://schemas.microsoft.com/office/drawing/2014/main" id="{236DD4A2-A7EC-901A-A3CE-70A1658A43DF}"/>
              </a:ext>
            </a:extLst>
          </p:cNvPr>
          <p:cNvSpPr>
            <a:spLocks noGrp="1" noRot="1" noMove="1" noResize="1" noEditPoints="1" noAdjustHandles="1" noChangeArrowheads="1" noChangeShapeType="1"/>
          </p:cNvSpPr>
          <p:nvPr>
            <p:ph type="body" sz="quarter" idx="52"/>
          </p:nvPr>
        </p:nvSpPr>
        <p:spPr>
          <a:xfrm>
            <a:off x="8947058" y="3335974"/>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6" name="background placeholder_07">
            <a:extLst>
              <a:ext uri="{FF2B5EF4-FFF2-40B4-BE49-F238E27FC236}">
                <a16:creationId xmlns:a16="http://schemas.microsoft.com/office/drawing/2014/main" id="{6A1DA5ED-A8BF-7FA3-431F-C87BA24F4506}"/>
              </a:ext>
            </a:extLst>
          </p:cNvPr>
          <p:cNvSpPr>
            <a:spLocks noGrp="1" noRot="1" noMove="1" noResize="1" noEditPoints="1" noAdjustHandles="1" noChangeArrowheads="1" noChangeShapeType="1"/>
          </p:cNvSpPr>
          <p:nvPr>
            <p:ph type="body" sz="quarter" idx="53"/>
          </p:nvPr>
        </p:nvSpPr>
        <p:spPr>
          <a:xfrm>
            <a:off x="6186821" y="3335974"/>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7" name="background placeholder_06">
            <a:extLst>
              <a:ext uri="{FF2B5EF4-FFF2-40B4-BE49-F238E27FC236}">
                <a16:creationId xmlns:a16="http://schemas.microsoft.com/office/drawing/2014/main" id="{09A8B360-CCD0-8019-B60E-21494FA899FC}"/>
              </a:ext>
            </a:extLst>
          </p:cNvPr>
          <p:cNvSpPr>
            <a:spLocks noGrp="1" noRot="1" noMove="1" noResize="1" noEditPoints="1" noAdjustHandles="1" noChangeArrowheads="1" noChangeShapeType="1"/>
          </p:cNvSpPr>
          <p:nvPr>
            <p:ph type="body" sz="quarter" idx="48"/>
          </p:nvPr>
        </p:nvSpPr>
        <p:spPr>
          <a:xfrm>
            <a:off x="3426584" y="331727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8" name="background placeholder_05">
            <a:extLst>
              <a:ext uri="{FF2B5EF4-FFF2-40B4-BE49-F238E27FC236}">
                <a16:creationId xmlns:a16="http://schemas.microsoft.com/office/drawing/2014/main" id="{091AC9A8-6441-A0BC-0FC0-B5949F590DF7}"/>
              </a:ext>
            </a:extLst>
          </p:cNvPr>
          <p:cNvSpPr>
            <a:spLocks noGrp="1" noRot="1" noMove="1" noResize="1" noEditPoints="1" noAdjustHandles="1" noChangeArrowheads="1" noChangeShapeType="1"/>
          </p:cNvSpPr>
          <p:nvPr>
            <p:ph type="body" sz="quarter" idx="49"/>
          </p:nvPr>
        </p:nvSpPr>
        <p:spPr>
          <a:xfrm>
            <a:off x="666347" y="331727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9" name="background placeholder_04">
            <a:extLst>
              <a:ext uri="{FF2B5EF4-FFF2-40B4-BE49-F238E27FC236}">
                <a16:creationId xmlns:a16="http://schemas.microsoft.com/office/drawing/2014/main" id="{3C1DF5B4-DCCF-DED6-1CB5-F33FEDDF9F6B}"/>
              </a:ext>
            </a:extLst>
          </p:cNvPr>
          <p:cNvSpPr>
            <a:spLocks noGrp="1" noRot="1" noMove="1" noResize="1" noEditPoints="1" noAdjustHandles="1" noChangeArrowheads="1" noChangeShapeType="1"/>
          </p:cNvSpPr>
          <p:nvPr>
            <p:ph type="body" sz="quarter" idx="50"/>
          </p:nvPr>
        </p:nvSpPr>
        <p:spPr>
          <a:xfrm>
            <a:off x="8947058" y="192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40" name="background placeholder_03">
            <a:extLst>
              <a:ext uri="{FF2B5EF4-FFF2-40B4-BE49-F238E27FC236}">
                <a16:creationId xmlns:a16="http://schemas.microsoft.com/office/drawing/2014/main" id="{24448AAA-720E-607F-BF91-5DCEA97757F8}"/>
              </a:ext>
            </a:extLst>
          </p:cNvPr>
          <p:cNvSpPr>
            <a:spLocks noGrp="1" noRot="1" noMove="1" noResize="1" noEditPoints="1" noAdjustHandles="1" noChangeArrowheads="1" noChangeShapeType="1"/>
          </p:cNvSpPr>
          <p:nvPr>
            <p:ph type="body" sz="quarter" idx="54"/>
          </p:nvPr>
        </p:nvSpPr>
        <p:spPr>
          <a:xfrm>
            <a:off x="6186821" y="192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41" name="background placeholder_02">
            <a:extLst>
              <a:ext uri="{FF2B5EF4-FFF2-40B4-BE49-F238E27FC236}">
                <a16:creationId xmlns:a16="http://schemas.microsoft.com/office/drawing/2014/main" id="{EB289681-7BF2-719F-3B43-9FAEBEB3F569}"/>
              </a:ext>
            </a:extLst>
          </p:cNvPr>
          <p:cNvSpPr>
            <a:spLocks noGrp="1" noRot="1" noMove="1" noResize="1" noEditPoints="1" noAdjustHandles="1" noChangeArrowheads="1" noChangeShapeType="1"/>
          </p:cNvSpPr>
          <p:nvPr>
            <p:ph type="body" sz="quarter" idx="55"/>
          </p:nvPr>
        </p:nvSpPr>
        <p:spPr>
          <a:xfrm>
            <a:off x="3426584" y="192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42" name="background placeholder_01">
            <a:extLst>
              <a:ext uri="{FF2B5EF4-FFF2-40B4-BE49-F238E27FC236}">
                <a16:creationId xmlns:a16="http://schemas.microsoft.com/office/drawing/2014/main" id="{1BB70EC4-0219-3696-6133-BAC7C8AC2F3F}"/>
              </a:ext>
            </a:extLst>
          </p:cNvPr>
          <p:cNvSpPr>
            <a:spLocks noGrp="1" noRot="1" noMove="1" noResize="1" noEditPoints="1" noAdjustHandles="1" noChangeArrowheads="1" noChangeShapeType="1"/>
          </p:cNvSpPr>
          <p:nvPr>
            <p:ph type="body" sz="quarter" idx="56"/>
          </p:nvPr>
        </p:nvSpPr>
        <p:spPr>
          <a:xfrm>
            <a:off x="666347" y="1922400"/>
            <a:ext cx="2582544" cy="1231200"/>
          </a:xfrm>
          <a:solidFill>
            <a:schemeClr val="bg1"/>
          </a:solidFill>
        </p:spPr>
        <p:txBody>
          <a:bodyPr/>
          <a:lstStyle>
            <a:lvl1pPr marL="0" indent="0" algn="l">
              <a:buFont typeface="Arial" panose="020B0604020202020204" pitchFamily="34" charset="0"/>
              <a:buNone/>
              <a:defRPr sz="800">
                <a:solidFill>
                  <a:schemeClr val="bg1"/>
                </a:solidFill>
              </a:defRPr>
            </a:lvl1pPr>
            <a:lvl2pPr marL="0" indent="0">
              <a:buNone/>
              <a:defRPr sz="800">
                <a:solidFill>
                  <a:schemeClr val="bg1"/>
                </a:solidFill>
              </a:defRPr>
            </a:lvl2pPr>
            <a:lvl3pPr marL="0" indent="0">
              <a:buNone/>
              <a:defRPr sz="800">
                <a:solidFill>
                  <a:schemeClr val="bg1"/>
                </a:solidFill>
              </a:defRPr>
            </a:lvl3pPr>
            <a:lvl4pPr marL="0" indent="0">
              <a:buNone/>
              <a:defRPr sz="800">
                <a:solidFill>
                  <a:schemeClr val="bg1"/>
                </a:solidFill>
              </a:defRPr>
            </a:lvl4pPr>
            <a:lvl5pPr marL="0" indent="0">
              <a:buFont typeface="Arial" panose="020B0604020202020204" pitchFamily="34" charset="0"/>
              <a:buNone/>
              <a:defRPr sz="800">
                <a:solidFill>
                  <a:schemeClr val="bg1"/>
                </a:solidFill>
              </a:defRPr>
            </a:lvl5pPr>
            <a:lvl6pPr marL="0" indent="0">
              <a:buFont typeface="Arial" panose="020B0604020202020204" pitchFamily="34" charset="0"/>
              <a:buNone/>
              <a:defRPr sz="800">
                <a:solidFill>
                  <a:schemeClr val="bg1"/>
                </a:solidFill>
              </a:defRPr>
            </a:lvl6pPr>
            <a:lvl7pPr marL="0" indent="0">
              <a:buFont typeface="Arial" panose="020B0604020202020204" pitchFamily="34" charset="0"/>
              <a:buNone/>
              <a:defRPr sz="800">
                <a:solidFill>
                  <a:schemeClr val="bg1"/>
                </a:solidFill>
              </a:defRPr>
            </a:lvl7pPr>
            <a:lvl8pPr marL="0" indent="0">
              <a:buFont typeface="Arial" panose="020B0604020202020204" pitchFamily="34" charset="0"/>
              <a:buNone/>
              <a:defRPr sz="800">
                <a:solidFill>
                  <a:schemeClr val="bg1"/>
                </a:solidFill>
              </a:defRPr>
            </a:lvl8pPr>
            <a:lvl9pPr marL="0" indent="0">
              <a:buFont typeface="Arial" panose="020B0604020202020204" pitchFamily="34" charset="0"/>
              <a:buNone/>
              <a:defRPr sz="800">
                <a:solidFill>
                  <a:schemeClr val="bg1"/>
                </a:solidFill>
              </a:defRPr>
            </a:lvl9pPr>
          </a:lstStyle>
          <a:p>
            <a:pPr lvl="0"/>
            <a:endParaRPr lang="en-US"/>
          </a:p>
        </p:txBody>
      </p:sp>
      <p:sp>
        <p:nvSpPr>
          <p:cNvPr id="33" name="logo placeholder_12">
            <a:extLst>
              <a:ext uri="{FF2B5EF4-FFF2-40B4-BE49-F238E27FC236}">
                <a16:creationId xmlns:a16="http://schemas.microsoft.com/office/drawing/2014/main" id="{ECD6DC9A-4431-F58B-7EC8-F61CD5849056}"/>
              </a:ext>
            </a:extLst>
          </p:cNvPr>
          <p:cNvSpPr>
            <a:spLocks noGrp="1" noRot="1" noMove="1" noResize="1" noEditPoints="1" noAdjustHandles="1" noChangeArrowheads="1" noChangeShapeType="1"/>
          </p:cNvSpPr>
          <p:nvPr>
            <p:ph type="pic" sz="quarter" idx="47" hasCustomPrompt="1"/>
          </p:nvPr>
        </p:nvSpPr>
        <p:spPr>
          <a:xfrm>
            <a:off x="9127151" y="4899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31" name="logo placeholder_11">
            <a:extLst>
              <a:ext uri="{FF2B5EF4-FFF2-40B4-BE49-F238E27FC236}">
                <a16:creationId xmlns:a16="http://schemas.microsoft.com/office/drawing/2014/main" id="{DDBEE32C-2949-419A-C089-FF50F6DAF346}"/>
              </a:ext>
            </a:extLst>
          </p:cNvPr>
          <p:cNvSpPr>
            <a:spLocks noGrp="1" noRot="1" noMove="1" noResize="1" noEditPoints="1" noAdjustHandles="1" noChangeArrowheads="1" noChangeShapeType="1"/>
          </p:cNvSpPr>
          <p:nvPr>
            <p:ph type="pic" sz="quarter" idx="46" hasCustomPrompt="1"/>
          </p:nvPr>
        </p:nvSpPr>
        <p:spPr>
          <a:xfrm>
            <a:off x="6366914" y="4899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9" name="logo placeholder_10">
            <a:extLst>
              <a:ext uri="{FF2B5EF4-FFF2-40B4-BE49-F238E27FC236}">
                <a16:creationId xmlns:a16="http://schemas.microsoft.com/office/drawing/2014/main" id="{54E2CDCF-518E-08F6-674B-485A2E540BBE}"/>
              </a:ext>
            </a:extLst>
          </p:cNvPr>
          <p:cNvSpPr>
            <a:spLocks noGrp="1" noRot="1" noMove="1" noResize="1" noEditPoints="1" noAdjustHandles="1" noChangeArrowheads="1" noChangeShapeType="1"/>
          </p:cNvSpPr>
          <p:nvPr>
            <p:ph type="pic" sz="quarter" idx="45" hasCustomPrompt="1"/>
          </p:nvPr>
        </p:nvSpPr>
        <p:spPr>
          <a:xfrm>
            <a:off x="3606677" y="4899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18" name="logo placeholder_09">
            <a:extLst>
              <a:ext uri="{FF2B5EF4-FFF2-40B4-BE49-F238E27FC236}">
                <a16:creationId xmlns:a16="http://schemas.microsoft.com/office/drawing/2014/main" id="{D620C729-A9E0-7D8A-DD44-E7C87F4268C9}"/>
              </a:ext>
            </a:extLst>
          </p:cNvPr>
          <p:cNvSpPr>
            <a:spLocks noGrp="1" noRot="1" noMove="1" noResize="1" noEditPoints="1" noAdjustHandles="1" noChangeArrowheads="1" noChangeShapeType="1"/>
          </p:cNvSpPr>
          <p:nvPr>
            <p:ph type="pic" sz="quarter" idx="44" hasCustomPrompt="1"/>
          </p:nvPr>
        </p:nvSpPr>
        <p:spPr>
          <a:xfrm>
            <a:off x="846441" y="4899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19" name="logo placeholder_08">
            <a:extLst>
              <a:ext uri="{FF2B5EF4-FFF2-40B4-BE49-F238E27FC236}">
                <a16:creationId xmlns:a16="http://schemas.microsoft.com/office/drawing/2014/main" id="{EFFD9E57-A2BD-B800-2B89-A54E13BFBA4C}"/>
              </a:ext>
            </a:extLst>
          </p:cNvPr>
          <p:cNvSpPr>
            <a:spLocks noGrp="1" noRot="1" noMove="1" noResize="1" noEditPoints="1" noAdjustHandles="1" noChangeArrowheads="1" noChangeShapeType="1"/>
          </p:cNvSpPr>
          <p:nvPr>
            <p:ph type="pic" sz="quarter" idx="43" hasCustomPrompt="1"/>
          </p:nvPr>
        </p:nvSpPr>
        <p:spPr>
          <a:xfrm>
            <a:off x="9127151" y="3474298"/>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0" name="logo placeholder_07">
            <a:extLst>
              <a:ext uri="{FF2B5EF4-FFF2-40B4-BE49-F238E27FC236}">
                <a16:creationId xmlns:a16="http://schemas.microsoft.com/office/drawing/2014/main" id="{2F962053-9660-31EC-3C19-A000E63F7701}"/>
              </a:ext>
            </a:extLst>
          </p:cNvPr>
          <p:cNvSpPr>
            <a:spLocks noGrp="1" noRot="1" noMove="1" noResize="1" noEditPoints="1" noAdjustHandles="1" noChangeArrowheads="1" noChangeShapeType="1"/>
          </p:cNvSpPr>
          <p:nvPr>
            <p:ph type="pic" sz="quarter" idx="42" hasCustomPrompt="1"/>
          </p:nvPr>
        </p:nvSpPr>
        <p:spPr>
          <a:xfrm>
            <a:off x="6366914" y="3513341"/>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1" name="logo placeholder_06">
            <a:extLst>
              <a:ext uri="{FF2B5EF4-FFF2-40B4-BE49-F238E27FC236}">
                <a16:creationId xmlns:a16="http://schemas.microsoft.com/office/drawing/2014/main" id="{E4DDE466-EFB6-EE9F-6BED-A04D46C7BDDD}"/>
              </a:ext>
            </a:extLst>
          </p:cNvPr>
          <p:cNvSpPr>
            <a:spLocks noGrp="1" noRot="1" noMove="1" noResize="1" noEditPoints="1" noAdjustHandles="1" noChangeArrowheads="1" noChangeShapeType="1"/>
          </p:cNvSpPr>
          <p:nvPr>
            <p:ph type="pic" sz="quarter" idx="41" hasCustomPrompt="1"/>
          </p:nvPr>
        </p:nvSpPr>
        <p:spPr>
          <a:xfrm>
            <a:off x="3606677" y="349727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2" name="logo placeholder_05">
            <a:extLst>
              <a:ext uri="{FF2B5EF4-FFF2-40B4-BE49-F238E27FC236}">
                <a16:creationId xmlns:a16="http://schemas.microsoft.com/office/drawing/2014/main" id="{8C1992A3-EAFF-A981-34D4-44325F45F8A4}"/>
              </a:ext>
            </a:extLst>
          </p:cNvPr>
          <p:cNvSpPr>
            <a:spLocks noGrp="1" noRot="1" noMove="1" noResize="1" noEditPoints="1" noAdjustHandles="1" noChangeArrowheads="1" noChangeShapeType="1"/>
          </p:cNvSpPr>
          <p:nvPr>
            <p:ph type="pic" sz="quarter" idx="40" hasCustomPrompt="1"/>
          </p:nvPr>
        </p:nvSpPr>
        <p:spPr>
          <a:xfrm>
            <a:off x="846441" y="3486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3" name="logo placeholder_04">
            <a:extLst>
              <a:ext uri="{FF2B5EF4-FFF2-40B4-BE49-F238E27FC236}">
                <a16:creationId xmlns:a16="http://schemas.microsoft.com/office/drawing/2014/main" id="{63C2444D-9CCA-1295-31C4-7D4879FAF284}"/>
              </a:ext>
            </a:extLst>
          </p:cNvPr>
          <p:cNvSpPr>
            <a:spLocks noGrp="1" noRot="1" noMove="1" noResize="1" noEditPoints="1" noAdjustHandles="1" noChangeArrowheads="1" noChangeShapeType="1"/>
          </p:cNvSpPr>
          <p:nvPr>
            <p:ph type="pic" sz="quarter" idx="39" hasCustomPrompt="1"/>
          </p:nvPr>
        </p:nvSpPr>
        <p:spPr>
          <a:xfrm>
            <a:off x="9127151" y="2073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4" name="logo placeholder_03">
            <a:extLst>
              <a:ext uri="{FF2B5EF4-FFF2-40B4-BE49-F238E27FC236}">
                <a16:creationId xmlns:a16="http://schemas.microsoft.com/office/drawing/2014/main" id="{DD411008-A664-7227-2D0F-0B3026409039}"/>
              </a:ext>
            </a:extLst>
          </p:cNvPr>
          <p:cNvSpPr>
            <a:spLocks noGrp="1" noRot="1" noMove="1" noResize="1" noEditPoints="1" noAdjustHandles="1" noChangeArrowheads="1" noChangeShapeType="1"/>
          </p:cNvSpPr>
          <p:nvPr>
            <p:ph type="pic" sz="quarter" idx="38" hasCustomPrompt="1"/>
          </p:nvPr>
        </p:nvSpPr>
        <p:spPr>
          <a:xfrm>
            <a:off x="6366914" y="2073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5" name="logo placeholder_02">
            <a:extLst>
              <a:ext uri="{FF2B5EF4-FFF2-40B4-BE49-F238E27FC236}">
                <a16:creationId xmlns:a16="http://schemas.microsoft.com/office/drawing/2014/main" id="{DA4364E2-EE52-46FD-2A02-D42563C53A4B}"/>
              </a:ext>
            </a:extLst>
          </p:cNvPr>
          <p:cNvSpPr>
            <a:spLocks noGrp="1" noRot="1" noMove="1" noResize="1" noEditPoints="1" noAdjustHandles="1" noChangeArrowheads="1" noChangeShapeType="1"/>
          </p:cNvSpPr>
          <p:nvPr>
            <p:ph type="pic" sz="quarter" idx="37" hasCustomPrompt="1"/>
          </p:nvPr>
        </p:nvSpPr>
        <p:spPr>
          <a:xfrm>
            <a:off x="3606677" y="2073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26" name="logo placeholder_01">
            <a:extLst>
              <a:ext uri="{FF2B5EF4-FFF2-40B4-BE49-F238E27FC236}">
                <a16:creationId xmlns:a16="http://schemas.microsoft.com/office/drawing/2014/main" id="{22A19310-FBCA-CF76-B692-B86C97D6DC74}"/>
              </a:ext>
            </a:extLst>
          </p:cNvPr>
          <p:cNvSpPr>
            <a:spLocks noGrp="1" noRot="1" noMove="1" noResize="1" noEditPoints="1" noAdjustHandles="1" noChangeArrowheads="1" noChangeShapeType="1"/>
          </p:cNvSpPr>
          <p:nvPr>
            <p:ph type="pic" sz="quarter" idx="36" hasCustomPrompt="1"/>
          </p:nvPr>
        </p:nvSpPr>
        <p:spPr>
          <a:xfrm>
            <a:off x="846441" y="2073600"/>
            <a:ext cx="2222357" cy="871200"/>
          </a:xfrm>
          <a:prstGeom prst="rect">
            <a:avLst/>
          </a:prstGeom>
          <a:noFill/>
        </p:spPr>
        <p:txBody>
          <a:bodyPr anchor="ctr" anchorCtr="0"/>
          <a:lstStyle>
            <a:lvl1pPr algn="ctr">
              <a:defRPr sz="800">
                <a:solidFill>
                  <a:srgbClr val="ADADAD"/>
                </a:solidFill>
              </a:defRPr>
            </a:lvl1pPr>
          </a:lstStyle>
          <a:p>
            <a:pPr marL="0" marR="0" lvl="0" indent="0" algn="ctr" defTabSz="270000" rtl="0" eaLnBrk="1" fontAlgn="auto" latinLnBrk="0" hangingPunct="1">
              <a:lnSpc>
                <a:spcPct val="100000"/>
              </a:lnSpc>
              <a:spcBef>
                <a:spcPts val="0"/>
              </a:spcBef>
              <a:spcAft>
                <a:spcPts val="600"/>
              </a:spcAft>
              <a:buClrTx/>
              <a:buSzTx/>
              <a:buFont typeface="Arial" panose="020B0604020202020204" pitchFamily="34" charset="0"/>
              <a:buNone/>
              <a:tabLst>
                <a:tab pos="270000" algn="l"/>
                <a:tab pos="540000" algn="l"/>
                <a:tab pos="810000" algn="l"/>
                <a:tab pos="1080000" algn="l"/>
              </a:tabLst>
              <a:defRPr/>
            </a:pPr>
            <a:r>
              <a:rPr lang="en-US"/>
              <a:t>CLICK ICON</a:t>
            </a:r>
            <a:br>
              <a:rPr lang="en-US"/>
            </a:br>
            <a:r>
              <a:rPr lang="en-US"/>
              <a:t>TO ADD LOGO</a:t>
            </a:r>
            <a:endParaRPr lang="nl-NL"/>
          </a:p>
        </p:txBody>
      </p:sp>
      <p:sp>
        <p:nvSpPr>
          <p:cNvPr id="5" name="subtitle placeholder">
            <a:extLst>
              <a:ext uri="{FF2B5EF4-FFF2-40B4-BE49-F238E27FC236}">
                <a16:creationId xmlns:a16="http://schemas.microsoft.com/office/drawing/2014/main" id="{C57F9CDE-9BE0-DEE2-EDB0-FA896BAF6F97}"/>
              </a:ext>
            </a:extLst>
          </p:cNvPr>
          <p:cNvSpPr>
            <a:spLocks noGrp="1" noRot="1" noMove="1" noResize="1" noEditPoints="1" noAdjustHandles="1" noChangeArrowheads="1" noChangeShapeType="1"/>
          </p:cNvSpPr>
          <p:nvPr>
            <p:ph type="subTitle" idx="12"/>
          </p:nvPr>
        </p:nvSpPr>
        <p:spPr>
          <a:xfrm>
            <a:off x="486030" y="953822"/>
            <a:ext cx="11227044" cy="360099"/>
          </a:xfrm>
          <a:prstGeom prst="rect">
            <a:avLst/>
          </a:prstGeom>
        </p:spPr>
        <p:txBody>
          <a:bodyPr tIns="57600"/>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
        <p:nvSpPr>
          <p:cNvPr id="11" name="title placeholder">
            <a:extLst>
              <a:ext uri="{FF2B5EF4-FFF2-40B4-BE49-F238E27FC236}">
                <a16:creationId xmlns:a16="http://schemas.microsoft.com/office/drawing/2014/main" id="{C628A276-E1AE-FD60-84CD-F7ED5A06E6D1}"/>
              </a:ext>
            </a:extLst>
          </p:cNvPr>
          <p:cNvSpPr>
            <a:spLocks noGrp="1" noRot="1" noMove="1" noResize="1" noEditPoints="1" noAdjustHandles="1" noChangeArrowheads="1" noChangeShapeType="1"/>
          </p:cNvSpPr>
          <p:nvPr>
            <p:ph type="title"/>
          </p:nvPr>
        </p:nvSpPr>
        <p:spPr>
          <a:xfrm>
            <a:off x="486028" y="593725"/>
            <a:ext cx="11223444" cy="360099"/>
          </a:xfrm>
          <a:prstGeom prst="rect">
            <a:avLst/>
          </a:prstGeom>
        </p:spPr>
        <p:txBody>
          <a:bodyPr vert="horz" wrap="square" lIns="0" tIns="0" rIns="0" bIns="0" rtlCol="0" anchor="t" anchorCtr="0">
            <a:spAutoFit/>
          </a:bodyPr>
          <a:lstStyle/>
          <a:p>
            <a:endParaRPr lang="nl-NL"/>
          </a:p>
        </p:txBody>
      </p:sp>
    </p:spTree>
    <p:extLst>
      <p:ext uri="{BB962C8B-B14F-4D97-AF65-F5344CB8AC3E}">
        <p14:creationId xmlns:p14="http://schemas.microsoft.com/office/powerpoint/2010/main" val="19451828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L – divider picture (r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DIVIDER PICTURE (RED)</a:t>
            </a:r>
            <a:endParaRPr lang="en-GB" sz="1800" b="0">
              <a:solidFill>
                <a:schemeClr val="tx2"/>
              </a:solidFill>
              <a:latin typeface="Trebuchet MS" panose="020B0603020202020204" pitchFamily="34" charset="0"/>
            </a:endParaRPr>
          </a:p>
        </p:txBody>
      </p:sp>
      <p:grpSp>
        <p:nvGrpSpPr>
          <p:cNvPr id="648" name="cornerstone + logo">
            <a:extLst>
              <a:ext uri="{FF2B5EF4-FFF2-40B4-BE49-F238E27FC236}">
                <a16:creationId xmlns:a16="http://schemas.microsoft.com/office/drawing/2014/main" id="{DCD87C85-D797-526C-60E9-F42D59BC0A40}"/>
              </a:ext>
            </a:extLst>
          </p:cNvPr>
          <p:cNvGrpSpPr>
            <a:grpSpLocks noGrp="1" noUngrp="1" noRot="1" noMove="1" noResize="1"/>
          </p:cNvGrpSpPr>
          <p:nvPr userDrawn="1"/>
        </p:nvGrpSpPr>
        <p:grpSpPr>
          <a:xfrm>
            <a:off x="0" y="-1"/>
            <a:ext cx="2931926" cy="2052548"/>
            <a:chOff x="0" y="-1"/>
            <a:chExt cx="2930400" cy="2052548"/>
          </a:xfrm>
        </p:grpSpPr>
        <p:sp>
          <p:nvSpPr>
            <p:cNvPr id="649" name="cornerstone">
              <a:extLst>
                <a:ext uri="{FF2B5EF4-FFF2-40B4-BE49-F238E27FC236}">
                  <a16:creationId xmlns:a16="http://schemas.microsoft.com/office/drawing/2014/main" id="{1DD3CF92-0EB6-60F9-D03B-0730ECE43AA9}"/>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650" name="BDO logo">
              <a:extLst>
                <a:ext uri="{FF2B5EF4-FFF2-40B4-BE49-F238E27FC236}">
                  <a16:creationId xmlns:a16="http://schemas.microsoft.com/office/drawing/2014/main" id="{88CFADC9-1199-C806-CAF6-A777DF948B5D}"/>
                </a:ext>
              </a:extLst>
            </p:cNvPr>
            <p:cNvGrpSpPr>
              <a:grpSpLocks noGrp="1" noUngrp="1" noRot="1" noMove="1" noResize="1"/>
            </p:cNvGrpSpPr>
            <p:nvPr userDrawn="1"/>
          </p:nvGrpSpPr>
          <p:grpSpPr>
            <a:xfrm>
              <a:off x="359005" y="356471"/>
              <a:ext cx="970457" cy="372959"/>
              <a:chOff x="359004" y="356467"/>
              <a:chExt cx="970457" cy="372959"/>
            </a:xfrm>
          </p:grpSpPr>
          <p:sp>
            <p:nvSpPr>
              <p:cNvPr id="651" name="Vrije vorm: vorm 650">
                <a:extLst>
                  <a:ext uri="{FF2B5EF4-FFF2-40B4-BE49-F238E27FC236}">
                    <a16:creationId xmlns:a16="http://schemas.microsoft.com/office/drawing/2014/main" id="{0D286A27-6E46-D40F-9B03-9048D141EBC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652" name="Vrije vorm: vorm 651">
                <a:extLst>
                  <a:ext uri="{FF2B5EF4-FFF2-40B4-BE49-F238E27FC236}">
                    <a16:creationId xmlns:a16="http://schemas.microsoft.com/office/drawing/2014/main" id="{84FBAA0B-4308-475C-2866-BC32945668F9}"/>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653" name="Vrije vorm: vorm 652">
                <a:extLst>
                  <a:ext uri="{FF2B5EF4-FFF2-40B4-BE49-F238E27FC236}">
                    <a16:creationId xmlns:a16="http://schemas.microsoft.com/office/drawing/2014/main" id="{BBE912BD-4CA2-EBEE-251B-EB2916753019}"/>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654" name="Vrije vorm: vorm 653">
                <a:extLst>
                  <a:ext uri="{FF2B5EF4-FFF2-40B4-BE49-F238E27FC236}">
                    <a16:creationId xmlns:a16="http://schemas.microsoft.com/office/drawing/2014/main" id="{DFA10A05-F27C-56B2-8DDB-D48728EE24DA}"/>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655" name="Vrije vorm: vorm 654">
                <a:extLst>
                  <a:ext uri="{FF2B5EF4-FFF2-40B4-BE49-F238E27FC236}">
                    <a16:creationId xmlns:a16="http://schemas.microsoft.com/office/drawing/2014/main" id="{E7D65EAE-5018-1664-912B-550145A19385}"/>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3" name="picture placeholder">
            <a:extLst>
              <a:ext uri="{FF2B5EF4-FFF2-40B4-BE49-F238E27FC236}">
                <a16:creationId xmlns:a16="http://schemas.microsoft.com/office/drawing/2014/main" id="{0B9DA50E-08FC-8244-0600-6B8D847073B8}"/>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ADADAD"/>
                </a:solidFill>
              </a:defRPr>
            </a:lvl1pPr>
          </a:lstStyle>
          <a:p>
            <a:r>
              <a:rPr lang="en-US"/>
              <a:t>CLICK ICON TO ADD TRIANGLE PATTERN</a:t>
            </a:r>
          </a:p>
        </p:txBody>
      </p:sp>
      <p:sp>
        <p:nvSpPr>
          <p:cNvPr id="4" name="title placeholder">
            <a:extLst>
              <a:ext uri="{FF2B5EF4-FFF2-40B4-BE49-F238E27FC236}">
                <a16:creationId xmlns:a16="http://schemas.microsoft.com/office/drawing/2014/main" id="{EF6BC43C-00F8-F291-597C-5CAB0130747A}"/>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25007085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L – divider picture (whit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DIVIDER PICTURE (WHITE)</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23748549-C963-7656-56AA-C9B8CC15531F}"/>
              </a:ext>
            </a:extLst>
          </p:cNvPr>
          <p:cNvGrpSpPr>
            <a:grpSpLocks noGrp="1" noUngrp="1" noRot="1" noMove="1" noResize="1"/>
          </p:cNvGrpSpPr>
          <p:nvPr userDrawn="1"/>
        </p:nvGrpSpPr>
        <p:grpSpPr>
          <a:xfrm>
            <a:off x="0" y="-1"/>
            <a:ext cx="2931926" cy="2052548"/>
            <a:chOff x="0" y="-1"/>
            <a:chExt cx="2930400" cy="2052548"/>
          </a:xfrm>
        </p:grpSpPr>
        <p:sp>
          <p:nvSpPr>
            <p:cNvPr id="5" name="cornerstone">
              <a:extLst>
                <a:ext uri="{FF2B5EF4-FFF2-40B4-BE49-F238E27FC236}">
                  <a16:creationId xmlns:a16="http://schemas.microsoft.com/office/drawing/2014/main" id="{F9870C44-84C3-F2CC-748D-F49114CF2EF3}"/>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6" name="BDO logo">
              <a:extLst>
                <a:ext uri="{FF2B5EF4-FFF2-40B4-BE49-F238E27FC236}">
                  <a16:creationId xmlns:a16="http://schemas.microsoft.com/office/drawing/2014/main" id="{D47E5128-10E4-46F9-22AD-1F14869EA109}"/>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7" name="Vrije vorm: vorm 6">
                <a:extLst>
                  <a:ext uri="{FF2B5EF4-FFF2-40B4-BE49-F238E27FC236}">
                    <a16:creationId xmlns:a16="http://schemas.microsoft.com/office/drawing/2014/main" id="{0B01A267-9E70-73E1-D505-4D4D7EB1630E}"/>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8" name="Vrije vorm: vorm 7">
                <a:extLst>
                  <a:ext uri="{FF2B5EF4-FFF2-40B4-BE49-F238E27FC236}">
                    <a16:creationId xmlns:a16="http://schemas.microsoft.com/office/drawing/2014/main" id="{6287C0D0-7000-FA58-00F3-CA20BDE80C88}"/>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BA3C4473-DE4F-1989-5582-9A2EEA9991B3}"/>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F8012134-6394-11C0-814E-CE30181306E7}"/>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75E07685-AF22-1C01-62C1-F8C721A849C8}"/>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picture placeholder">
            <a:extLst>
              <a:ext uri="{FF2B5EF4-FFF2-40B4-BE49-F238E27FC236}">
                <a16:creationId xmlns:a16="http://schemas.microsoft.com/office/drawing/2014/main" id="{0B9DA50E-08FC-8244-0600-6B8D847073B8}"/>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ADADAD"/>
                </a:solidFill>
              </a:defRPr>
            </a:lvl1pPr>
          </a:lstStyle>
          <a:p>
            <a:r>
              <a:rPr lang="en-US"/>
              <a:t>CLICK ICON TO ADD TRIANGLE PATTERN</a:t>
            </a:r>
          </a:p>
        </p:txBody>
      </p:sp>
      <p:sp>
        <p:nvSpPr>
          <p:cNvPr id="12" name="title placeholder">
            <a:extLst>
              <a:ext uri="{FF2B5EF4-FFF2-40B4-BE49-F238E27FC236}">
                <a16:creationId xmlns:a16="http://schemas.microsoft.com/office/drawing/2014/main" id="{A517B682-542D-17E1-0884-90182A6BCA3C}"/>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595124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L - cover D (red)">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881C058D-9AB8-0866-8436-3AB3F63DBE32}"/>
              </a:ext>
            </a:extLst>
          </p:cNvPr>
          <p:cNvSpPr txBox="1">
            <a:spLocks noGrp="1" noRot="1" noMove="1" noResize="1" noEditPoints="1" noAdjustHandles="1" noChangeArrowheads="1" noChangeShapeType="1"/>
          </p:cNvSpPr>
          <p:nvPr userDrawn="1"/>
        </p:nvSpPr>
        <p:spPr>
          <a:xfrm>
            <a:off x="1" y="-540000"/>
            <a:ext cx="12203153"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a:t>
            </a:r>
            <a:r>
              <a:rPr lang="en-US" sz="1800" b="0">
                <a:solidFill>
                  <a:schemeClr val="tx2"/>
                </a:solidFill>
                <a:latin typeface="Trebuchet MS" panose="020B0603020202020204" pitchFamily="34" charset="0"/>
              </a:rPr>
              <a:t>COVER D (RED)</a:t>
            </a:r>
            <a:endParaRPr lang="en-GB" sz="1800" b="0">
              <a:solidFill>
                <a:schemeClr val="tx2"/>
              </a:solidFill>
              <a:latin typeface="Trebuchet MS" panose="020B0603020202020204" pitchFamily="34" charset="0"/>
            </a:endParaRPr>
          </a:p>
        </p:txBody>
      </p:sp>
      <p:grpSp>
        <p:nvGrpSpPr>
          <p:cNvPr id="2" name="cornerstone + logo">
            <a:extLst>
              <a:ext uri="{FF2B5EF4-FFF2-40B4-BE49-F238E27FC236}">
                <a16:creationId xmlns:a16="http://schemas.microsoft.com/office/drawing/2014/main" id="{67DB2204-FF8F-CC58-FF68-570A6AFF5915}"/>
              </a:ext>
            </a:extLst>
          </p:cNvPr>
          <p:cNvGrpSpPr>
            <a:grpSpLocks noGrp="1" noUngrp="1" noRot="1" noMove="1" noResize="1"/>
          </p:cNvGrpSpPr>
          <p:nvPr userDrawn="1"/>
        </p:nvGrpSpPr>
        <p:grpSpPr>
          <a:xfrm>
            <a:off x="0" y="-1"/>
            <a:ext cx="2931926" cy="2052548"/>
            <a:chOff x="0" y="-1"/>
            <a:chExt cx="2930400" cy="2052548"/>
          </a:xfrm>
        </p:grpSpPr>
        <p:sp>
          <p:nvSpPr>
            <p:cNvPr id="3" name="cornerstone">
              <a:extLst>
                <a:ext uri="{FF2B5EF4-FFF2-40B4-BE49-F238E27FC236}">
                  <a16:creationId xmlns:a16="http://schemas.microsoft.com/office/drawing/2014/main" id="{E4885D16-CB5D-52A8-FB5D-563FE711CDC3}"/>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4" name="BDO logo">
              <a:extLst>
                <a:ext uri="{FF2B5EF4-FFF2-40B4-BE49-F238E27FC236}">
                  <a16:creationId xmlns:a16="http://schemas.microsoft.com/office/drawing/2014/main" id="{2126D5FC-3330-1C05-840C-E38EEE19B280}"/>
                </a:ext>
              </a:extLst>
            </p:cNvPr>
            <p:cNvGrpSpPr>
              <a:grpSpLocks noGrp="1" noUngrp="1" noRot="1" noMove="1" noResize="1"/>
            </p:cNvGrpSpPr>
            <p:nvPr userDrawn="1"/>
          </p:nvGrpSpPr>
          <p:grpSpPr>
            <a:xfrm>
              <a:off x="359005" y="356471"/>
              <a:ext cx="970457" cy="372959"/>
              <a:chOff x="359004" y="356467"/>
              <a:chExt cx="970457" cy="372959"/>
            </a:xfrm>
          </p:grpSpPr>
          <p:sp>
            <p:nvSpPr>
              <p:cNvPr id="6" name="Vrije vorm: vorm 5">
                <a:extLst>
                  <a:ext uri="{FF2B5EF4-FFF2-40B4-BE49-F238E27FC236}">
                    <a16:creationId xmlns:a16="http://schemas.microsoft.com/office/drawing/2014/main" id="{DE4B47A1-5011-C5A4-9664-E93DA28C675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7" name="Vrije vorm: vorm 6">
                <a:extLst>
                  <a:ext uri="{FF2B5EF4-FFF2-40B4-BE49-F238E27FC236}">
                    <a16:creationId xmlns:a16="http://schemas.microsoft.com/office/drawing/2014/main" id="{7E850E6F-81A5-2A01-DA40-FE1F2E7BC558}"/>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9603DF58-163B-00A4-DB89-BF3593FD0F8A}"/>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16" name="Vrije vorm: vorm 15">
                <a:extLst>
                  <a:ext uri="{FF2B5EF4-FFF2-40B4-BE49-F238E27FC236}">
                    <a16:creationId xmlns:a16="http://schemas.microsoft.com/office/drawing/2014/main" id="{116B020B-34E6-BC41-CD1E-91AE2B763FBA}"/>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7" name="Vrije vorm: vorm 16">
                <a:extLst>
                  <a:ext uri="{FF2B5EF4-FFF2-40B4-BE49-F238E27FC236}">
                    <a16:creationId xmlns:a16="http://schemas.microsoft.com/office/drawing/2014/main" id="{06D1299B-DFEF-5C93-BDFF-2703AD7998DF}"/>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0" name="picture placeholder">
            <a:extLst>
              <a:ext uri="{FF2B5EF4-FFF2-40B4-BE49-F238E27FC236}">
                <a16:creationId xmlns:a16="http://schemas.microsoft.com/office/drawing/2014/main" id="{15857E10-32B5-F001-5204-78E4A043ECF9}"/>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lIns="486000" tIns="0" rIns="0" bIns="180000" anchor="b" anchorCtr="0">
            <a:noAutofit/>
          </a:bodyPr>
          <a:lstStyle>
            <a:lvl1pPr marL="0" indent="0" algn="l">
              <a:buFont typeface="+mj-lt"/>
              <a:buNone/>
              <a:defRPr sz="800" b="0">
                <a:solidFill>
                  <a:srgbClr val="B3B3B3"/>
                </a:solidFill>
              </a:defRPr>
            </a:lvl1pPr>
            <a:lvl2pPr marL="0" indent="0">
              <a:buNone/>
              <a:defRPr sz="800" b="0">
                <a:solidFill>
                  <a:srgbClr val="333333"/>
                </a:solidFill>
              </a:defRPr>
            </a:lvl2pPr>
            <a:lvl3pPr marL="0" indent="0">
              <a:buNone/>
              <a:defRPr sz="800" b="0">
                <a:solidFill>
                  <a:srgbClr val="333333"/>
                </a:solidFill>
              </a:defRPr>
            </a:lvl3pPr>
            <a:lvl4pPr marL="0" indent="0">
              <a:buNone/>
              <a:defRPr sz="800" b="0">
                <a:solidFill>
                  <a:srgbClr val="333333"/>
                </a:solidFill>
              </a:defRPr>
            </a:lvl4pPr>
            <a:lvl5pPr marL="0" indent="0">
              <a:buNone/>
              <a:defRPr sz="800" b="0">
                <a:solidFill>
                  <a:srgbClr val="333333"/>
                </a:solidFill>
              </a:defRPr>
            </a:lvl5pPr>
            <a:lvl6pPr marL="0" indent="0">
              <a:buFont typeface="Arial" panose="020B0604020202020204" pitchFamily="34" charset="0"/>
              <a:buNone/>
              <a:defRPr sz="800" b="0">
                <a:solidFill>
                  <a:srgbClr val="333333"/>
                </a:solidFill>
              </a:defRPr>
            </a:lvl6pPr>
            <a:lvl7pPr marL="0" indent="0">
              <a:buFont typeface="Arial" panose="020B0604020202020204" pitchFamily="34" charset="0"/>
              <a:buNone/>
              <a:defRPr sz="800" b="0">
                <a:solidFill>
                  <a:srgbClr val="333333"/>
                </a:solidFill>
              </a:defRPr>
            </a:lvl7pPr>
            <a:lvl8pPr marL="0" indent="0">
              <a:buFont typeface="Arial" panose="020B0604020202020204" pitchFamily="34" charset="0"/>
              <a:buNone/>
              <a:defRPr sz="800" b="0">
                <a:solidFill>
                  <a:srgbClr val="333333"/>
                </a:solidFill>
              </a:defRPr>
            </a:lvl8pPr>
            <a:lvl9pPr marL="0" indent="0">
              <a:buFont typeface="Arial" panose="020B0604020202020204" pitchFamily="34" charset="0"/>
              <a:buNone/>
              <a:defRPr sz="800" b="0">
                <a:solidFill>
                  <a:srgbClr val="333333"/>
                </a:solidFill>
              </a:defRPr>
            </a:lvl9pPr>
          </a:lstStyle>
          <a:p>
            <a:r>
              <a:rPr lang="en-US"/>
              <a:t>TO ADD A PICTURE: GO TO THE TOP MENU RIBBON AND CHOOSE ‘INSERT’ / ‘PICTURES’</a:t>
            </a:r>
          </a:p>
        </p:txBody>
      </p:sp>
      <p:sp>
        <p:nvSpPr>
          <p:cNvPr id="14" name="2nd shape placeholder">
            <a:extLst>
              <a:ext uri="{FF2B5EF4-FFF2-40B4-BE49-F238E27FC236}">
                <a16:creationId xmlns:a16="http://schemas.microsoft.com/office/drawing/2014/main" id="{A9B39EB0-5F8B-1F7E-A3FE-B1DFAB26CAB5}"/>
              </a:ext>
            </a:extLst>
          </p:cNvPr>
          <p:cNvSpPr>
            <a:spLocks noGrp="1" noRot="1" noMove="1" noResize="1" noEditPoints="1" noAdjustHandles="1" noChangeArrowheads="1" noChangeShapeType="1"/>
          </p:cNvSpPr>
          <p:nvPr>
            <p:ph type="body" sz="quarter" idx="17"/>
          </p:nvPr>
        </p:nvSpPr>
        <p:spPr>
          <a:xfrm>
            <a:off x="2667058" y="0"/>
            <a:ext cx="9529743" cy="6856914"/>
          </a:xfrm>
          <a:custGeom>
            <a:avLst/>
            <a:gdLst>
              <a:gd name="connsiteX0" fmla="*/ 264867 w 9529743"/>
              <a:gd name="connsiteY0" fmla="*/ 0 h 6856914"/>
              <a:gd name="connsiteX1" fmla="*/ 9529743 w 9529743"/>
              <a:gd name="connsiteY1" fmla="*/ 0 h 6856914"/>
              <a:gd name="connsiteX2" fmla="*/ 9529743 w 9529743"/>
              <a:gd name="connsiteY2" fmla="*/ 6856914 h 6856914"/>
              <a:gd name="connsiteX3" fmla="*/ 0 w 9529743"/>
              <a:gd name="connsiteY3" fmla="*/ 185425 h 6856914"/>
            </a:gdLst>
            <a:ahLst/>
            <a:cxnLst>
              <a:cxn ang="0">
                <a:pos x="connsiteX0" y="connsiteY0"/>
              </a:cxn>
              <a:cxn ang="0">
                <a:pos x="connsiteX1" y="connsiteY1"/>
              </a:cxn>
              <a:cxn ang="0">
                <a:pos x="connsiteX2" y="connsiteY2"/>
              </a:cxn>
              <a:cxn ang="0">
                <a:pos x="connsiteX3" y="connsiteY3"/>
              </a:cxn>
            </a:cxnLst>
            <a:rect l="l" t="t" r="r" b="b"/>
            <a:pathLst>
              <a:path w="9529743" h="6856914">
                <a:moveTo>
                  <a:pt x="264867" y="0"/>
                </a:moveTo>
                <a:lnTo>
                  <a:pt x="9529743" y="0"/>
                </a:lnTo>
                <a:lnTo>
                  <a:pt x="9529743" y="6856914"/>
                </a:lnTo>
                <a:lnTo>
                  <a:pt x="0" y="185425"/>
                </a:lnTo>
                <a:close/>
              </a:path>
            </a:pathLst>
          </a:custGeom>
          <a:solidFill>
            <a:srgbClr val="333333"/>
          </a:solidFill>
        </p:spPr>
        <p:txBody>
          <a:bodyPr wrap="square" tIns="414000" rIns="486000">
            <a:noAutofit/>
          </a:bodyPr>
          <a:lstStyle>
            <a:lvl1pPr marL="0" indent="0" algn="r">
              <a:lnSpc>
                <a:spcPct val="90000"/>
              </a:lnSpc>
              <a:buFont typeface="+mj-lt"/>
              <a:buNone/>
              <a:defRPr sz="1800" b="0">
                <a:solidFill>
                  <a:schemeClr val="bg1"/>
                </a:solidFill>
              </a:defRPr>
            </a:lvl1pPr>
            <a:lvl2pPr marL="0" indent="0" algn="r">
              <a:buFont typeface="+mj-lt"/>
              <a:buNone/>
              <a:defRPr sz="1800" b="0">
                <a:solidFill>
                  <a:schemeClr val="bg1"/>
                </a:solidFill>
              </a:defRPr>
            </a:lvl2pPr>
            <a:lvl3pPr marL="0" indent="0" algn="r">
              <a:buFont typeface="+mj-lt"/>
              <a:buNone/>
              <a:defRPr sz="1800" b="0">
                <a:solidFill>
                  <a:schemeClr val="bg1"/>
                </a:solidFill>
              </a:defRPr>
            </a:lvl3pPr>
            <a:lvl4pPr marL="0" indent="0" algn="r">
              <a:buFont typeface="+mj-lt"/>
              <a:buNone/>
              <a:defRPr sz="1800" b="0">
                <a:solidFill>
                  <a:schemeClr val="bg1"/>
                </a:solidFill>
              </a:defRPr>
            </a:lvl4pPr>
            <a:lvl5pPr marL="0" indent="0" algn="r">
              <a:buFont typeface="+mj-lt"/>
              <a:buNone/>
              <a:defRPr sz="1800" b="0">
                <a:solidFill>
                  <a:schemeClr val="bg1"/>
                </a:solidFill>
              </a:defRPr>
            </a:lvl5pPr>
          </a:lstStyle>
          <a:p>
            <a:pPr lvl="0"/>
            <a:endParaRPr lang="nl-NL"/>
          </a:p>
        </p:txBody>
      </p:sp>
      <p:sp>
        <p:nvSpPr>
          <p:cNvPr id="39" name="author placeholder">
            <a:extLst>
              <a:ext uri="{FF2B5EF4-FFF2-40B4-BE49-F238E27FC236}">
                <a16:creationId xmlns:a16="http://schemas.microsoft.com/office/drawing/2014/main" id="{46CEE3C7-1F43-74B4-6077-0A945B338E06}"/>
              </a:ext>
            </a:extLst>
          </p:cNvPr>
          <p:cNvSpPr>
            <a:spLocks noGrp="1" noRot="1" noMove="1" noResize="1" noEditPoints="1" noAdjustHandles="1" noChangeArrowheads="1" noChangeShapeType="1"/>
          </p:cNvSpPr>
          <p:nvPr>
            <p:ph type="body" sz="quarter" idx="13"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endParaRPr lang="nl-NL"/>
          </a:p>
        </p:txBody>
      </p:sp>
      <p:sp>
        <p:nvSpPr>
          <p:cNvPr id="40" name="subtitle placeholder">
            <a:extLst>
              <a:ext uri="{FF2B5EF4-FFF2-40B4-BE49-F238E27FC236}">
                <a16:creationId xmlns:a16="http://schemas.microsoft.com/office/drawing/2014/main" id="{060A4B85-9E91-13A3-2297-E84DCE289BD8}"/>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41" name="title placeholder">
            <a:extLst>
              <a:ext uri="{FF2B5EF4-FFF2-40B4-BE49-F238E27FC236}">
                <a16:creationId xmlns:a16="http://schemas.microsoft.com/office/drawing/2014/main" id="{6C05768B-4D90-C167-8C33-E88059E4FB67}"/>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3706601660"/>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L – divider red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DIVIDER RED (TRIANGLE)</a:t>
            </a:r>
            <a:endParaRPr lang="en-GB" sz="1800" b="0">
              <a:solidFill>
                <a:schemeClr val="tx2"/>
              </a:solidFill>
              <a:latin typeface="Trebuchet MS" panose="020B0603020202020204" pitchFamily="34" charset="0"/>
            </a:endParaRPr>
          </a:p>
        </p:txBody>
      </p:sp>
      <p:grpSp>
        <p:nvGrpSpPr>
          <p:cNvPr id="15" name="background">
            <a:extLst>
              <a:ext uri="{FF2B5EF4-FFF2-40B4-BE49-F238E27FC236}">
                <a16:creationId xmlns:a16="http://schemas.microsoft.com/office/drawing/2014/main" id="{8C458E20-5B17-0F04-72A2-6FA863EF8F10}"/>
              </a:ext>
            </a:extLst>
          </p:cNvPr>
          <p:cNvGrpSpPr>
            <a:grpSpLocks noGrp="1" noUngrp="1" noRot="1" noMove="1" noResize="1"/>
          </p:cNvGrpSpPr>
          <p:nvPr userDrawn="1"/>
        </p:nvGrpSpPr>
        <p:grpSpPr>
          <a:xfrm>
            <a:off x="0" y="0"/>
            <a:ext cx="12199551" cy="6858675"/>
            <a:chOff x="0" y="0"/>
            <a:chExt cx="12193200" cy="6858675"/>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E81A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5" name="triangle pattern">
              <a:extLst>
                <a:ext uri="{FF2B5EF4-FFF2-40B4-BE49-F238E27FC236}">
                  <a16:creationId xmlns:a16="http://schemas.microsoft.com/office/drawing/2014/main" id="{CD2CAF66-023F-643E-20CF-1D5DBEAAD78E}"/>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7" name="cornerstone + logo">
            <a:extLst>
              <a:ext uri="{FF2B5EF4-FFF2-40B4-BE49-F238E27FC236}">
                <a16:creationId xmlns:a16="http://schemas.microsoft.com/office/drawing/2014/main" id="{4FE2D08F-B069-D928-A878-E703FA259E17}"/>
              </a:ext>
            </a:extLst>
          </p:cNvPr>
          <p:cNvGrpSpPr>
            <a:grpSpLocks noGrp="1" noUngrp="1" noRot="1" noMove="1" noResize="1"/>
          </p:cNvGrpSpPr>
          <p:nvPr userDrawn="1"/>
        </p:nvGrpSpPr>
        <p:grpSpPr>
          <a:xfrm>
            <a:off x="0" y="-1"/>
            <a:ext cx="2931926" cy="2052548"/>
            <a:chOff x="0" y="-1"/>
            <a:chExt cx="2930400" cy="2052548"/>
          </a:xfrm>
        </p:grpSpPr>
        <p:sp>
          <p:nvSpPr>
            <p:cNvPr id="8" name="cornerstone">
              <a:extLst>
                <a:ext uri="{FF2B5EF4-FFF2-40B4-BE49-F238E27FC236}">
                  <a16:creationId xmlns:a16="http://schemas.microsoft.com/office/drawing/2014/main" id="{35DAE589-09A4-5E58-B4D1-F566990860D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0886CD89-EADA-8A06-DC88-33F945522287}"/>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1F4189A7-73B7-5716-9D18-BC330057461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57FDF2E6-4A62-8BFE-8465-B98604759C3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B84B72AF-FA05-E1DC-A2B8-623059D29F0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7B98A4A9-B97F-19E2-468A-C2A85E3A8206}"/>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3BEA9562-FAC1-F9F5-CF12-06560B3FFB3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647" name="title placeholder">
            <a:extLst>
              <a:ext uri="{FF2B5EF4-FFF2-40B4-BE49-F238E27FC236}">
                <a16:creationId xmlns:a16="http://schemas.microsoft.com/office/drawing/2014/main" id="{366102E2-5A9E-B7EC-F428-804672B7A156}"/>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2986268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L – divider charcoal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CHARCOAL (TRIANGLE)</a:t>
            </a:r>
            <a:endParaRPr lang="en-GB" sz="1800" b="0">
              <a:solidFill>
                <a:schemeClr val="tx2"/>
              </a:solidFill>
              <a:latin typeface="Trebuchet MS" panose="020B0603020202020204" pitchFamily="34" charset="0"/>
            </a:endParaRPr>
          </a:p>
        </p:txBody>
      </p:sp>
      <p:grpSp>
        <p:nvGrpSpPr>
          <p:cNvPr id="15" name="background">
            <a:extLst>
              <a:ext uri="{FF2B5EF4-FFF2-40B4-BE49-F238E27FC236}">
                <a16:creationId xmlns:a16="http://schemas.microsoft.com/office/drawing/2014/main" id="{8C458E20-5B17-0F04-72A2-6FA863EF8F10}"/>
              </a:ext>
            </a:extLst>
          </p:cNvPr>
          <p:cNvGrpSpPr>
            <a:grpSpLocks noGrp="1" noUngrp="1" noRot="1" noMove="1" noResize="1"/>
          </p:cNvGrpSpPr>
          <p:nvPr userDrawn="1"/>
        </p:nvGrpSpPr>
        <p:grpSpPr>
          <a:xfrm>
            <a:off x="0" y="0"/>
            <a:ext cx="12199551" cy="6858675"/>
            <a:chOff x="0" y="0"/>
            <a:chExt cx="12193200" cy="6858675"/>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5" name="triangle pattern">
              <a:extLst>
                <a:ext uri="{FF2B5EF4-FFF2-40B4-BE49-F238E27FC236}">
                  <a16:creationId xmlns:a16="http://schemas.microsoft.com/office/drawing/2014/main" id="{CD2CAF66-023F-643E-20CF-1D5DBEAAD78E}"/>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536E55FC-C1D0-6285-5C2D-3301F9F518B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33596241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L – divider slate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SLATE (TRIANGLE)</a:t>
            </a:r>
            <a:endParaRPr lang="en-GB" sz="1800" b="0">
              <a:solidFill>
                <a:schemeClr val="tx2"/>
              </a:solidFill>
              <a:latin typeface="Trebuchet MS" panose="020B0603020202020204" pitchFamily="34" charset="0"/>
            </a:endParaRPr>
          </a:p>
        </p:txBody>
      </p:sp>
      <p:grpSp>
        <p:nvGrpSpPr>
          <p:cNvPr id="15" name="background">
            <a:extLst>
              <a:ext uri="{FF2B5EF4-FFF2-40B4-BE49-F238E27FC236}">
                <a16:creationId xmlns:a16="http://schemas.microsoft.com/office/drawing/2014/main" id="{8C458E20-5B17-0F04-72A2-6FA863EF8F10}"/>
              </a:ext>
            </a:extLst>
          </p:cNvPr>
          <p:cNvGrpSpPr>
            <a:grpSpLocks noGrp="1" noUngrp="1" noRot="1" noMove="1" noResize="1"/>
          </p:cNvGrpSpPr>
          <p:nvPr userDrawn="1"/>
        </p:nvGrpSpPr>
        <p:grpSpPr>
          <a:xfrm>
            <a:off x="0" y="0"/>
            <a:ext cx="12199551" cy="6858675"/>
            <a:chOff x="0" y="0"/>
            <a:chExt cx="12193200" cy="6858675"/>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5B6E7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5" name="triangle pattern">
              <a:extLst>
                <a:ext uri="{FF2B5EF4-FFF2-40B4-BE49-F238E27FC236}">
                  <a16:creationId xmlns:a16="http://schemas.microsoft.com/office/drawing/2014/main" id="{CD2CAF66-023F-643E-20CF-1D5DBEAAD78E}"/>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8C8F1263-9B40-B762-DFAF-6F7672F05D8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5089224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L – divider burgundy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BURGUNDY (TRIANGLE)</a:t>
            </a:r>
            <a:endParaRPr lang="en-GB" sz="1800" b="0">
              <a:solidFill>
                <a:schemeClr val="tx2"/>
              </a:solidFill>
              <a:latin typeface="Trebuchet MS" panose="020B0603020202020204" pitchFamily="34" charset="0"/>
            </a:endParaRPr>
          </a:p>
        </p:txBody>
      </p:sp>
      <p:grpSp>
        <p:nvGrpSpPr>
          <p:cNvPr id="15" name="background">
            <a:extLst>
              <a:ext uri="{FF2B5EF4-FFF2-40B4-BE49-F238E27FC236}">
                <a16:creationId xmlns:a16="http://schemas.microsoft.com/office/drawing/2014/main" id="{8C458E20-5B17-0F04-72A2-6FA863EF8F10}"/>
              </a:ext>
            </a:extLst>
          </p:cNvPr>
          <p:cNvGrpSpPr>
            <a:grpSpLocks noGrp="1" noUngrp="1" noRot="1" noMove="1" noResize="1"/>
          </p:cNvGrpSpPr>
          <p:nvPr userDrawn="1"/>
        </p:nvGrpSpPr>
        <p:grpSpPr>
          <a:xfrm>
            <a:off x="0" y="0"/>
            <a:ext cx="12199551" cy="6858675"/>
            <a:chOff x="0" y="0"/>
            <a:chExt cx="12193200" cy="6858675"/>
          </a:xfrm>
          <a:solidFill>
            <a:srgbClr val="98002E"/>
          </a:solidFill>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32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5" name="triangle pattern">
              <a:extLst>
                <a:ext uri="{FF2B5EF4-FFF2-40B4-BE49-F238E27FC236}">
                  <a16:creationId xmlns:a16="http://schemas.microsoft.com/office/drawing/2014/main" id="{CD2CAF66-023F-643E-20CF-1D5DBEAAD78E}"/>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7" name="cornerstone + logo">
            <a:extLst>
              <a:ext uri="{FF2B5EF4-FFF2-40B4-BE49-F238E27FC236}">
                <a16:creationId xmlns:a16="http://schemas.microsoft.com/office/drawing/2014/main" id="{4FE2D08F-B069-D928-A878-E703FA259E17}"/>
              </a:ext>
            </a:extLst>
          </p:cNvPr>
          <p:cNvGrpSpPr>
            <a:grpSpLocks noGrp="1" noUngrp="1" noRot="1" noMove="1" noResize="1"/>
          </p:cNvGrpSpPr>
          <p:nvPr userDrawn="1"/>
        </p:nvGrpSpPr>
        <p:grpSpPr>
          <a:xfrm>
            <a:off x="0" y="-1"/>
            <a:ext cx="2931926" cy="2052548"/>
            <a:chOff x="0" y="-1"/>
            <a:chExt cx="2930400" cy="2052548"/>
          </a:xfrm>
        </p:grpSpPr>
        <p:sp>
          <p:nvSpPr>
            <p:cNvPr id="8" name="cornerstone">
              <a:extLst>
                <a:ext uri="{FF2B5EF4-FFF2-40B4-BE49-F238E27FC236}">
                  <a16:creationId xmlns:a16="http://schemas.microsoft.com/office/drawing/2014/main" id="{35DAE589-09A4-5E58-B4D1-F566990860D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0886CD89-EADA-8A06-DC88-33F945522287}"/>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1F4189A7-73B7-5716-9D18-BC330057461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57FDF2E6-4A62-8BFE-8465-B98604759C3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B84B72AF-FA05-E1DC-A2B8-623059D29F0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7B98A4A9-B97F-19E2-468A-C2A85E3A8206}"/>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3BEA9562-FAC1-F9F5-CF12-06560B3FFB3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35835803-412F-B535-D08B-C080F9839674}"/>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7762762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L – divider white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WHITE (TRIANGLE)</a:t>
            </a:r>
            <a:endParaRPr lang="en-GB" sz="1800" b="0">
              <a:solidFill>
                <a:schemeClr val="tx2"/>
              </a:solidFill>
              <a:latin typeface="Trebuchet MS" panose="020B0603020202020204" pitchFamily="34" charset="0"/>
            </a:endParaRPr>
          </a:p>
        </p:txBody>
      </p:sp>
      <p:pic>
        <p:nvPicPr>
          <p:cNvPr id="5" name="triangle pattern">
            <a:extLst>
              <a:ext uri="{FF2B5EF4-FFF2-40B4-BE49-F238E27FC236}">
                <a16:creationId xmlns:a16="http://schemas.microsoft.com/office/drawing/2014/main" id="{CD2CAF66-023F-643E-20CF-1D5DBEAAD78E}"/>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9551" cy="6858675"/>
          </a:xfrm>
          <a:prstGeom prst="rect">
            <a:avLst/>
          </a:prstGeom>
        </p:spPr>
      </p:pic>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536E55FC-C1D0-6285-5C2D-3301F9F518B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accent1"/>
                </a:solidFill>
              </a:defRPr>
            </a:lvl1pPr>
          </a:lstStyle>
          <a:p>
            <a:endParaRPr lang="nl-NL"/>
          </a:p>
        </p:txBody>
      </p:sp>
    </p:spTree>
    <p:extLst>
      <p:ext uri="{BB962C8B-B14F-4D97-AF65-F5344CB8AC3E}">
        <p14:creationId xmlns:p14="http://schemas.microsoft.com/office/powerpoint/2010/main" val="16425088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R – divider picture (r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DIVIDER PICTURE (RED)</a:t>
            </a:r>
            <a:endParaRPr lang="en-GB" sz="1800" b="0">
              <a:solidFill>
                <a:schemeClr val="tx2"/>
              </a:solidFill>
              <a:latin typeface="Trebuchet MS" panose="020B0603020202020204" pitchFamily="34" charset="0"/>
            </a:endParaRPr>
          </a:p>
        </p:txBody>
      </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3" name="picture placeholder">
            <a:extLst>
              <a:ext uri="{FF2B5EF4-FFF2-40B4-BE49-F238E27FC236}">
                <a16:creationId xmlns:a16="http://schemas.microsoft.com/office/drawing/2014/main" id="{9872193E-E4B1-AC6B-73C2-6A5BD125C2AF}"/>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tIns="180000" rIns="486000" anchor="t" anchorCtr="0">
            <a:noAutofit/>
          </a:bodyPr>
          <a:lstStyle>
            <a:lvl1pPr algn="r">
              <a:defRPr sz="800">
                <a:solidFill>
                  <a:srgbClr val="ADADAD"/>
                </a:solidFill>
              </a:defRPr>
            </a:lvl1pPr>
          </a:lstStyle>
          <a:p>
            <a:r>
              <a:rPr lang="en-US" dirty="0"/>
              <a:t>CLICK ICON TO ADD TRIANGLE PATTERN</a:t>
            </a:r>
          </a:p>
        </p:txBody>
      </p:sp>
      <p:sp>
        <p:nvSpPr>
          <p:cNvPr id="4" name="title placeholder">
            <a:extLst>
              <a:ext uri="{FF2B5EF4-FFF2-40B4-BE49-F238E27FC236}">
                <a16:creationId xmlns:a16="http://schemas.microsoft.com/office/drawing/2014/main" id="{EE3D051D-5BB4-8247-820A-2C9D1184E615}"/>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366443559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R – divider picture (whit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BR – DIVIDER PICTURE (WHITE)</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C8973D64-DE0B-FF32-DF83-DA71DD0309B5}"/>
              </a:ext>
            </a:extLst>
          </p:cNvPr>
          <p:cNvGrpSpPr>
            <a:grpSpLocks noGrp="1" noUngrp="1" noRot="1" noMove="1" noResize="1"/>
          </p:cNvGrpSpPr>
          <p:nvPr userDrawn="1"/>
        </p:nvGrpSpPr>
        <p:grpSpPr>
          <a:xfrm>
            <a:off x="9266424" y="4805452"/>
            <a:ext cx="2931926" cy="2052548"/>
            <a:chOff x="9261600" y="4805452"/>
            <a:chExt cx="2930400" cy="2052548"/>
          </a:xfrm>
        </p:grpSpPr>
        <p:sp>
          <p:nvSpPr>
            <p:cNvPr id="5" name="cornerstone">
              <a:extLst>
                <a:ext uri="{FF2B5EF4-FFF2-40B4-BE49-F238E27FC236}">
                  <a16:creationId xmlns:a16="http://schemas.microsoft.com/office/drawing/2014/main" id="{D55F5435-C2DA-6AFE-7CD1-2A7237A0065D}"/>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6" name="BDO logo">
              <a:extLst>
                <a:ext uri="{FF2B5EF4-FFF2-40B4-BE49-F238E27FC236}">
                  <a16:creationId xmlns:a16="http://schemas.microsoft.com/office/drawing/2014/main" id="{CD14669C-CE3C-F622-ED6D-1833CD605B8B}"/>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7" name="Vrije vorm: vorm 6">
                <a:extLst>
                  <a:ext uri="{FF2B5EF4-FFF2-40B4-BE49-F238E27FC236}">
                    <a16:creationId xmlns:a16="http://schemas.microsoft.com/office/drawing/2014/main" id="{65F9680E-5997-0926-B5DE-7A0904C6EA1E}"/>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8" name="Vrije vorm: vorm 7">
                <a:extLst>
                  <a:ext uri="{FF2B5EF4-FFF2-40B4-BE49-F238E27FC236}">
                    <a16:creationId xmlns:a16="http://schemas.microsoft.com/office/drawing/2014/main" id="{BA12ED90-C3E3-9F6B-9EAD-5599218A3273}"/>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9" name="Vrije vorm: vorm 8">
                <a:extLst>
                  <a:ext uri="{FF2B5EF4-FFF2-40B4-BE49-F238E27FC236}">
                    <a16:creationId xmlns:a16="http://schemas.microsoft.com/office/drawing/2014/main" id="{07F545DA-7831-C9E5-C9B1-F3C2BE68C715}"/>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0" name="Vrije vorm: vorm 9">
                <a:extLst>
                  <a:ext uri="{FF2B5EF4-FFF2-40B4-BE49-F238E27FC236}">
                    <a16:creationId xmlns:a16="http://schemas.microsoft.com/office/drawing/2014/main" id="{ECF614ED-CC07-FEE9-19E6-F71989A54DE1}"/>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5E5D0E4A-C7CB-2946-56BB-48FDCFDDB48A}"/>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picture placeholder">
            <a:extLst>
              <a:ext uri="{FF2B5EF4-FFF2-40B4-BE49-F238E27FC236}">
                <a16:creationId xmlns:a16="http://schemas.microsoft.com/office/drawing/2014/main" id="{9872193E-E4B1-AC6B-73C2-6A5BD125C2AF}"/>
              </a:ext>
            </a:extLst>
          </p:cNvPr>
          <p:cNvSpPr>
            <a:spLocks noGrp="1" noRot="1" noMove="1" noResize="1" noEditPoints="1" noAdjustHandles="1" noChangeArrowheads="1" noChangeShapeType="1"/>
          </p:cNvSpPr>
          <p:nvPr>
            <p:ph type="pic" sz="quarter" idx="10" hasCustomPrompt="1"/>
          </p:nvPr>
        </p:nvSpPr>
        <p:spPr>
          <a:xfrm>
            <a:off x="0" y="0"/>
            <a:ext cx="12198350" cy="6858000"/>
          </a:xfrm>
          <a:custGeom>
            <a:avLst/>
            <a:gdLst>
              <a:gd name="connsiteX0" fmla="*/ 0 w 12192000"/>
              <a:gd name="connsiteY0" fmla="*/ 0 h 6858000"/>
              <a:gd name="connsiteX1" fmla="*/ 12192000 w 12192000"/>
              <a:gd name="connsiteY1" fmla="*/ 0 h 6858000"/>
              <a:gd name="connsiteX2" fmla="*/ 12192000 w 12192000"/>
              <a:gd name="connsiteY2" fmla="*/ 4805452 h 6858000"/>
              <a:gd name="connsiteX3" fmla="*/ 9261602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4805452"/>
                </a:lnTo>
                <a:lnTo>
                  <a:pt x="9261602" y="6858000"/>
                </a:lnTo>
                <a:lnTo>
                  <a:pt x="0" y="6858000"/>
                </a:lnTo>
                <a:close/>
              </a:path>
            </a:pathLst>
          </a:custGeom>
          <a:solidFill>
            <a:srgbClr val="F2F2F2"/>
          </a:solidFill>
        </p:spPr>
        <p:txBody>
          <a:bodyPr wrap="square" tIns="180000" rIns="486000" anchor="t" anchorCtr="0">
            <a:noAutofit/>
          </a:bodyPr>
          <a:lstStyle>
            <a:lvl1pPr algn="r">
              <a:defRPr sz="800">
                <a:solidFill>
                  <a:srgbClr val="ADADAD"/>
                </a:solidFill>
              </a:defRPr>
            </a:lvl1pPr>
          </a:lstStyle>
          <a:p>
            <a:r>
              <a:rPr lang="en-US"/>
              <a:t>CLICK ICON TO ADD TRIANGLE PATTERN</a:t>
            </a:r>
          </a:p>
        </p:txBody>
      </p:sp>
      <p:sp>
        <p:nvSpPr>
          <p:cNvPr id="12" name="title placeholder">
            <a:extLst>
              <a:ext uri="{FF2B5EF4-FFF2-40B4-BE49-F238E27FC236}">
                <a16:creationId xmlns:a16="http://schemas.microsoft.com/office/drawing/2014/main" id="{D35200C7-3F2A-A2B7-F289-E9BEA289D72A}"/>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38434263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R – divider red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RED (TRIANGLE)</a:t>
            </a:r>
            <a:endParaRPr lang="en-GB" sz="1800" b="0">
              <a:solidFill>
                <a:schemeClr val="tx2"/>
              </a:solidFill>
              <a:latin typeface="Trebuchet MS" panose="020B0603020202020204" pitchFamily="34" charset="0"/>
            </a:endParaRPr>
          </a:p>
        </p:txBody>
      </p:sp>
      <p:grpSp>
        <p:nvGrpSpPr>
          <p:cNvPr id="4" name="background">
            <a:extLst>
              <a:ext uri="{FF2B5EF4-FFF2-40B4-BE49-F238E27FC236}">
                <a16:creationId xmlns:a16="http://schemas.microsoft.com/office/drawing/2014/main" id="{D72627F7-70BF-A7A2-3A73-90CCBE9FB730}"/>
              </a:ext>
            </a:extLst>
          </p:cNvPr>
          <p:cNvGrpSpPr>
            <a:grpSpLocks noGrp="1" noUngrp="1" noRot="1" noMove="1" noResize="1"/>
          </p:cNvGrpSpPr>
          <p:nvPr userDrawn="1"/>
        </p:nvGrpSpPr>
        <p:grpSpPr>
          <a:xfrm>
            <a:off x="0" y="0"/>
            <a:ext cx="12199551" cy="6858675"/>
            <a:chOff x="0" y="0"/>
            <a:chExt cx="12193200" cy="6858675"/>
          </a:xfrm>
        </p:grpSpPr>
        <p:sp>
          <p:nvSpPr>
            <p:cNvPr id="5" name="background color">
              <a:extLst>
                <a:ext uri="{FF2B5EF4-FFF2-40B4-BE49-F238E27FC236}">
                  <a16:creationId xmlns:a16="http://schemas.microsoft.com/office/drawing/2014/main" id="{176F8A0F-38FA-B0B4-B72B-420808B1CD65}"/>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E81A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6" name="triangle pattern">
              <a:extLst>
                <a:ext uri="{FF2B5EF4-FFF2-40B4-BE49-F238E27FC236}">
                  <a16:creationId xmlns:a16="http://schemas.microsoft.com/office/drawing/2014/main" id="{5F9CAFA7-4E1C-7D56-0361-8AA6B86B7155}"/>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7" name="cornerstone + logo">
            <a:extLst>
              <a:ext uri="{FF2B5EF4-FFF2-40B4-BE49-F238E27FC236}">
                <a16:creationId xmlns:a16="http://schemas.microsoft.com/office/drawing/2014/main" id="{0C764E7E-C9F1-ED8E-F95E-0753C371B6DF}"/>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1FAA95B0-A8D6-93B4-E0CD-663D5EEEEE5E}"/>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6B1067BB-4341-4D04-4E9B-C924342D5295}"/>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586591DF-3355-DDB8-5AFC-65EB99FFB24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D46F3B34-A164-8D99-0F68-ED8FB0EA839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4B720D12-DD28-29CB-99A8-43B00A7DBB4C}"/>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51395E29-D7E3-5227-42A2-AE1A9D8FFF2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DB923FE2-A32D-8BB9-FFBB-0968F835434C}"/>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26AA12A1-D06D-C1D5-966C-1A29004D85D3}"/>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9830643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R – divider charcoal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CHARCOAL (TRIANGLE)</a:t>
            </a:r>
            <a:endParaRPr lang="en-GB" sz="1800" b="0">
              <a:solidFill>
                <a:schemeClr val="tx2"/>
              </a:solidFill>
              <a:latin typeface="Trebuchet MS" panose="020B0603020202020204" pitchFamily="34" charset="0"/>
            </a:endParaRPr>
          </a:p>
        </p:txBody>
      </p:sp>
      <p:grpSp>
        <p:nvGrpSpPr>
          <p:cNvPr id="3" name="background">
            <a:extLst>
              <a:ext uri="{FF2B5EF4-FFF2-40B4-BE49-F238E27FC236}">
                <a16:creationId xmlns:a16="http://schemas.microsoft.com/office/drawing/2014/main" id="{AD502279-D11B-D3E7-0618-76FB5C439A56}"/>
              </a:ext>
            </a:extLst>
          </p:cNvPr>
          <p:cNvGrpSpPr>
            <a:grpSpLocks noGrp="1" noUngrp="1" noRot="1" noMove="1" noResize="1"/>
          </p:cNvGrpSpPr>
          <p:nvPr userDrawn="1"/>
        </p:nvGrpSpPr>
        <p:grpSpPr>
          <a:xfrm>
            <a:off x="0" y="0"/>
            <a:ext cx="12199551" cy="6858675"/>
            <a:chOff x="0" y="0"/>
            <a:chExt cx="12193200" cy="6858675"/>
          </a:xfrm>
        </p:grpSpPr>
        <p:sp>
          <p:nvSpPr>
            <p:cNvPr id="7" name="background color">
              <a:extLst>
                <a:ext uri="{FF2B5EF4-FFF2-40B4-BE49-F238E27FC236}">
                  <a16:creationId xmlns:a16="http://schemas.microsoft.com/office/drawing/2014/main" id="{92B93CA2-4504-5BC3-D3A6-47609F2AC398}"/>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8" name="triangle pattern">
              <a:extLst>
                <a:ext uri="{FF2B5EF4-FFF2-40B4-BE49-F238E27FC236}">
                  <a16:creationId xmlns:a16="http://schemas.microsoft.com/office/drawing/2014/main" id="{4ABF2252-CBE2-9D0F-F756-F37FEEB82677}"/>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4" name="title placeholder">
            <a:extLst>
              <a:ext uri="{FF2B5EF4-FFF2-40B4-BE49-F238E27FC236}">
                <a16:creationId xmlns:a16="http://schemas.microsoft.com/office/drawing/2014/main" id="{2B64D438-14FE-7656-81F1-42ECBD547B70}"/>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18736316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R – divider slate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SLATE (TRIANGLE)</a:t>
            </a:r>
            <a:endParaRPr lang="en-GB" sz="1800" b="0">
              <a:solidFill>
                <a:schemeClr val="tx2"/>
              </a:solidFill>
              <a:latin typeface="Trebuchet MS" panose="020B0603020202020204" pitchFamily="34" charset="0"/>
            </a:endParaRPr>
          </a:p>
        </p:txBody>
      </p:sp>
      <p:grpSp>
        <p:nvGrpSpPr>
          <p:cNvPr id="4" name="background">
            <a:extLst>
              <a:ext uri="{FF2B5EF4-FFF2-40B4-BE49-F238E27FC236}">
                <a16:creationId xmlns:a16="http://schemas.microsoft.com/office/drawing/2014/main" id="{A1DCE998-4F5B-9000-4D49-D5E8A63D5BE0}"/>
              </a:ext>
            </a:extLst>
          </p:cNvPr>
          <p:cNvGrpSpPr>
            <a:grpSpLocks noGrp="1" noUngrp="1" noRot="1" noMove="1" noResize="1"/>
          </p:cNvGrpSpPr>
          <p:nvPr userDrawn="1"/>
        </p:nvGrpSpPr>
        <p:grpSpPr>
          <a:xfrm>
            <a:off x="0" y="0"/>
            <a:ext cx="12199551" cy="6858675"/>
            <a:chOff x="0" y="0"/>
            <a:chExt cx="12193200" cy="6858675"/>
          </a:xfrm>
        </p:grpSpPr>
        <p:sp>
          <p:nvSpPr>
            <p:cNvPr id="5" name="background color">
              <a:extLst>
                <a:ext uri="{FF2B5EF4-FFF2-40B4-BE49-F238E27FC236}">
                  <a16:creationId xmlns:a16="http://schemas.microsoft.com/office/drawing/2014/main" id="{FA29BCB9-D833-C918-7CE1-480886866CDF}"/>
                </a:ext>
              </a:extLst>
            </p:cNvPr>
            <p:cNvSpPr>
              <a:spLocks noGrp="1" noRot="1" noMove="1" noResize="1" noEditPoints="1" noAdjustHandles="1" noChangeArrowheads="1" noChangeShapeType="1"/>
            </p:cNvSpPr>
            <p:nvPr userDrawn="1"/>
          </p:nvSpPr>
          <p:spPr>
            <a:xfrm>
              <a:off x="0" y="0"/>
              <a:ext cx="12193200" cy="6858000"/>
            </a:xfrm>
            <a:prstGeom prst="rect">
              <a:avLst/>
            </a:prstGeom>
            <a:solidFill>
              <a:srgbClr val="5B6E7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6" name="triangle pattern">
              <a:extLst>
                <a:ext uri="{FF2B5EF4-FFF2-40B4-BE49-F238E27FC236}">
                  <a16:creationId xmlns:a16="http://schemas.microsoft.com/office/drawing/2014/main" id="{F94E671D-6AE2-DFF2-036A-6F4ACFDB6AD1}"/>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10137FFD-F446-3474-B23F-EF09A0355137}"/>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427693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L - cover A.01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5DE24BBC-36B8-EEC4-FA9F-7C6B3A6A5067}"/>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A.01 (WHITE)</a:t>
            </a:r>
            <a:endParaRPr lang="en-GB" sz="1800" b="0">
              <a:solidFill>
                <a:schemeClr val="tx2"/>
              </a:solidFill>
              <a:latin typeface="Trebuchet MS" panose="020B0603020202020204" pitchFamily="34" charset="0"/>
            </a:endParaRPr>
          </a:p>
        </p:txBody>
      </p:sp>
      <p:grpSp>
        <p:nvGrpSpPr>
          <p:cNvPr id="4" name="cornerstone + logo">
            <a:extLst>
              <a:ext uri="{FF2B5EF4-FFF2-40B4-BE49-F238E27FC236}">
                <a16:creationId xmlns:a16="http://schemas.microsoft.com/office/drawing/2014/main" id="{667F1128-5F4D-F6D5-71E8-F048A2A2685F}"/>
              </a:ext>
            </a:extLst>
          </p:cNvPr>
          <p:cNvGrpSpPr>
            <a:grpSpLocks noGrp="1" noUngrp="1" noRot="1" noMove="1" noResize="1"/>
          </p:cNvGrpSpPr>
          <p:nvPr userDrawn="1"/>
        </p:nvGrpSpPr>
        <p:grpSpPr>
          <a:xfrm>
            <a:off x="0" y="-1"/>
            <a:ext cx="2931926" cy="2052548"/>
            <a:chOff x="0" y="-1"/>
            <a:chExt cx="2930400" cy="2052548"/>
          </a:xfrm>
        </p:grpSpPr>
        <p:sp>
          <p:nvSpPr>
            <p:cNvPr id="6" name="cornerstone">
              <a:extLst>
                <a:ext uri="{FF2B5EF4-FFF2-40B4-BE49-F238E27FC236}">
                  <a16:creationId xmlns:a16="http://schemas.microsoft.com/office/drawing/2014/main" id="{2799AB2F-3F5E-63A1-A7DB-739D73F744E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18" name="BDO logo">
              <a:extLst>
                <a:ext uri="{FF2B5EF4-FFF2-40B4-BE49-F238E27FC236}">
                  <a16:creationId xmlns:a16="http://schemas.microsoft.com/office/drawing/2014/main" id="{F7A73081-6940-6A69-2BA2-A91FE9B2FAD6}"/>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9" name="Vrije vorm: vorm 18">
                <a:extLst>
                  <a:ext uri="{FF2B5EF4-FFF2-40B4-BE49-F238E27FC236}">
                    <a16:creationId xmlns:a16="http://schemas.microsoft.com/office/drawing/2014/main" id="{B546CA4A-E590-3F25-06C4-4EB8A66D3428}"/>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BF3E61AB-230B-A6CD-6918-D48CF4AFD5B5}"/>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8D43F0FA-EAC1-EE9C-8F95-3D10C46CD69A}"/>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22" name="Vrije vorm: vorm 21">
                <a:extLst>
                  <a:ext uri="{FF2B5EF4-FFF2-40B4-BE49-F238E27FC236}">
                    <a16:creationId xmlns:a16="http://schemas.microsoft.com/office/drawing/2014/main" id="{DA7CD5BF-65FD-66DF-F6F2-8D8E156DEB8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3" name="Vrije vorm: vorm 22">
                <a:extLst>
                  <a:ext uri="{FF2B5EF4-FFF2-40B4-BE49-F238E27FC236}">
                    <a16:creationId xmlns:a16="http://schemas.microsoft.com/office/drawing/2014/main" id="{2A7BC1A1-E3A9-AD99-91EB-E59C8314CDC3}"/>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2" name="picture placeholder">
            <a:extLst>
              <a:ext uri="{FF2B5EF4-FFF2-40B4-BE49-F238E27FC236}">
                <a16:creationId xmlns:a16="http://schemas.microsoft.com/office/drawing/2014/main" id="{956FEEEB-2D75-00C5-7B25-01E21E79C30E}"/>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ADADAD"/>
                </a:solidFill>
              </a:defRPr>
            </a:lvl1pPr>
            <a:lvl2pPr marL="0" indent="0" algn="r">
              <a:buNone/>
              <a:defRPr sz="800" b="0">
                <a:solidFill>
                  <a:srgbClr val="ADADAD"/>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3" name="entity name placeholder">
            <a:extLst>
              <a:ext uri="{FF2B5EF4-FFF2-40B4-BE49-F238E27FC236}">
                <a16:creationId xmlns:a16="http://schemas.microsoft.com/office/drawing/2014/main" id="{541D6913-2331-BD0D-26DB-C4323DD5C8B9}"/>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14" name="author placeholder">
            <a:extLst>
              <a:ext uri="{FF2B5EF4-FFF2-40B4-BE49-F238E27FC236}">
                <a16:creationId xmlns:a16="http://schemas.microsoft.com/office/drawing/2014/main" id="{35BCE26F-4794-313D-F737-F2696BB873BC}"/>
              </a:ext>
            </a:extLst>
          </p:cNvPr>
          <p:cNvSpPr>
            <a:spLocks noGrp="1" noRot="1" noMove="1" noResize="1" noEditPoints="1" noAdjustHandles="1" noChangeArrowheads="1" noChangeShapeType="1"/>
          </p:cNvSpPr>
          <p:nvPr>
            <p:ph type="body" sz="quarter" idx="11" hasCustomPrompt="1"/>
          </p:nvPr>
        </p:nvSpPr>
        <p:spPr>
          <a:xfrm>
            <a:off x="486027" y="5913894"/>
            <a:ext cx="5432400" cy="215444"/>
          </a:xfrm>
          <a:prstGeom prst="rect">
            <a:avLst/>
          </a:prstGeom>
        </p:spPr>
        <p:txBody>
          <a:bodyPr wrap="square" anchor="b" anchorCtr="0">
            <a:spAutoFit/>
          </a:bodyPr>
          <a:lstStyle>
            <a:lvl1pPr marL="0" indent="0" algn="l">
              <a:spcAft>
                <a:spcPts val="600"/>
              </a:spcAft>
              <a:buFont typeface="Arial" panose="020B0604020202020204" pitchFamily="34" charset="0"/>
              <a:buNone/>
              <a:defRPr sz="1400" b="0">
                <a:solidFill>
                  <a:schemeClr val="tx2"/>
                </a:solidFill>
              </a:defRPr>
            </a:lvl1pPr>
            <a:lvl2pPr marL="0" indent="0">
              <a:buNone/>
              <a:defRPr sz="1400" b="0">
                <a:solidFill>
                  <a:schemeClr val="tx2"/>
                </a:solidFill>
              </a:defRPr>
            </a:lvl2pPr>
            <a:lvl3pPr marL="0" indent="0">
              <a:buNone/>
              <a:defRPr sz="1400" b="0">
                <a:solidFill>
                  <a:schemeClr val="tx2"/>
                </a:solidFill>
              </a:defRPr>
            </a:lvl3pPr>
            <a:lvl4pPr marL="0" indent="0">
              <a:buNone/>
              <a:defRPr sz="1400" b="0">
                <a:solidFill>
                  <a:schemeClr val="tx2"/>
                </a:solidFill>
              </a:defRPr>
            </a:lvl4pPr>
            <a:lvl5pPr marL="0" indent="0">
              <a:buNone/>
              <a:defRPr sz="1400" b="0">
                <a:solidFill>
                  <a:schemeClr val="tx2"/>
                </a:solidFill>
              </a:defRPr>
            </a:lvl5pPr>
            <a:lvl6pPr marL="0" indent="0">
              <a:buFont typeface="Arial" panose="020B0604020202020204" pitchFamily="34" charset="0"/>
              <a:buNone/>
              <a:defRPr sz="1400" b="0">
                <a:solidFill>
                  <a:schemeClr val="tx2"/>
                </a:solidFill>
              </a:defRPr>
            </a:lvl6pPr>
            <a:lvl7pPr marL="0" indent="0">
              <a:buFont typeface="Arial" panose="020B0604020202020204" pitchFamily="34" charset="0"/>
              <a:buNone/>
              <a:defRPr sz="1400" b="0">
                <a:solidFill>
                  <a:schemeClr val="tx2"/>
                </a:solidFill>
              </a:defRPr>
            </a:lvl7pPr>
            <a:lvl8pPr marL="0" indent="0">
              <a:buFont typeface="Arial" panose="020B0604020202020204" pitchFamily="34" charset="0"/>
              <a:buNone/>
              <a:defRPr sz="1400" b="0">
                <a:solidFill>
                  <a:schemeClr val="tx2"/>
                </a:solidFill>
              </a:defRPr>
            </a:lvl8pPr>
            <a:lvl9pPr marL="0" indent="0">
              <a:buFont typeface="Arial" panose="020B0604020202020204" pitchFamily="34" charset="0"/>
              <a:buNone/>
              <a:defRPr sz="1400" b="0">
                <a:solidFill>
                  <a:schemeClr val="tx2"/>
                </a:solidFill>
              </a:defRPr>
            </a:lvl9pPr>
          </a:lstStyle>
          <a:p>
            <a:pPr lvl="0"/>
            <a:r>
              <a:rPr lang="en-US"/>
              <a:t>Author</a:t>
            </a:r>
          </a:p>
        </p:txBody>
      </p:sp>
      <p:sp>
        <p:nvSpPr>
          <p:cNvPr id="15" name="subtitle placeholder">
            <a:extLst>
              <a:ext uri="{FF2B5EF4-FFF2-40B4-BE49-F238E27FC236}">
                <a16:creationId xmlns:a16="http://schemas.microsoft.com/office/drawing/2014/main" id="{EBFE6BE2-01F4-7AE0-1B13-A054E5CAFF51}"/>
              </a:ext>
            </a:extLst>
          </p:cNvPr>
          <p:cNvSpPr>
            <a:spLocks noGrp="1" noRot="1" noMove="1" noResize="1" noEditPoints="1" noAdjustHandles="1" noChangeArrowheads="1" noChangeShapeType="1"/>
          </p:cNvSpPr>
          <p:nvPr>
            <p:ph type="subTitle" idx="1"/>
          </p:nvPr>
        </p:nvSpPr>
        <p:spPr>
          <a:xfrm>
            <a:off x="486027" y="3877237"/>
            <a:ext cx="5432400" cy="431057"/>
          </a:xfrm>
          <a:prstGeom prst="rect">
            <a:avLst/>
          </a:prstGeom>
        </p:spPr>
        <p:txBody>
          <a:bodyPr wrap="square" tIns="180000">
            <a:spAutoFit/>
          </a:bodyPr>
          <a:lstStyle>
            <a:lvl1pPr marL="0" indent="0" algn="l">
              <a:lnSpc>
                <a:spcPct val="90000"/>
              </a:lnSpc>
              <a:buFont typeface="Arial" panose="020B0604020202020204" pitchFamily="34" charset="0"/>
              <a:buNone/>
              <a:defRPr sz="1800" b="0">
                <a:solidFill>
                  <a:schemeClr val="tx2"/>
                </a:solidFill>
              </a:defRPr>
            </a:lvl1pPr>
            <a:lvl2pPr marL="0" indent="0" algn="l">
              <a:buFont typeface="Arial" panose="020B0604020202020204" pitchFamily="34" charset="0"/>
              <a:buNone/>
              <a:defRPr sz="1800" b="0">
                <a:solidFill>
                  <a:schemeClr val="tx2"/>
                </a:solidFill>
              </a:defRPr>
            </a:lvl2pPr>
            <a:lvl3pPr marL="0" indent="0" algn="l">
              <a:buFont typeface="Arial" panose="020B0604020202020204" pitchFamily="34" charset="0"/>
              <a:buNone/>
              <a:defRPr sz="1800" b="0">
                <a:solidFill>
                  <a:schemeClr val="tx2"/>
                </a:solidFill>
              </a:defRPr>
            </a:lvl3pPr>
            <a:lvl4pPr marL="0" indent="0" algn="l">
              <a:buFont typeface="Arial" panose="020B0604020202020204" pitchFamily="34" charset="0"/>
              <a:buNone/>
              <a:defRPr sz="1800" b="0">
                <a:solidFill>
                  <a:schemeClr val="tx2"/>
                </a:solidFill>
              </a:defRPr>
            </a:lvl4pPr>
            <a:lvl5pPr marL="0" indent="0" algn="l">
              <a:buFont typeface="Arial" panose="020B0604020202020204" pitchFamily="34" charset="0"/>
              <a:buNone/>
              <a:defRPr sz="1800" b="0">
                <a:solidFill>
                  <a:schemeClr val="tx2"/>
                </a:solidFill>
              </a:defRPr>
            </a:lvl5pPr>
            <a:lvl6pPr marL="0" indent="0" algn="l">
              <a:buFont typeface="Arial" panose="020B0604020202020204" pitchFamily="34" charset="0"/>
              <a:buNone/>
              <a:defRPr sz="1800" b="0">
                <a:solidFill>
                  <a:schemeClr val="tx2"/>
                </a:solidFill>
              </a:defRPr>
            </a:lvl6pPr>
            <a:lvl7pPr marL="0" indent="0" algn="l">
              <a:buFont typeface="Arial" panose="020B0604020202020204" pitchFamily="34" charset="0"/>
              <a:buNone/>
              <a:defRPr sz="1800" b="0">
                <a:solidFill>
                  <a:schemeClr val="tx2"/>
                </a:solidFill>
              </a:defRPr>
            </a:lvl7pPr>
            <a:lvl8pPr marL="0" indent="0" algn="l">
              <a:buFont typeface="Arial" panose="020B0604020202020204" pitchFamily="34" charset="0"/>
              <a:buNone/>
              <a:defRPr sz="1800" b="0">
                <a:solidFill>
                  <a:schemeClr val="tx2"/>
                </a:solidFill>
              </a:defRPr>
            </a:lvl8pPr>
            <a:lvl9pPr marL="0" indent="0" algn="l">
              <a:buFont typeface="Arial" panose="020B0604020202020204" pitchFamily="34" charset="0"/>
              <a:buNone/>
              <a:defRPr sz="1800" b="0">
                <a:solidFill>
                  <a:schemeClr val="tx2"/>
                </a:solidFill>
              </a:defRPr>
            </a:lvl9pPr>
          </a:lstStyle>
          <a:p>
            <a:pPr lvl="0"/>
            <a:endParaRPr lang="en-US"/>
          </a:p>
        </p:txBody>
      </p:sp>
      <p:sp>
        <p:nvSpPr>
          <p:cNvPr id="16" name="title placeholder">
            <a:extLst>
              <a:ext uri="{FF2B5EF4-FFF2-40B4-BE49-F238E27FC236}">
                <a16:creationId xmlns:a16="http://schemas.microsoft.com/office/drawing/2014/main" id="{37FF58C9-F70A-7A04-37CF-93CFDEDF0892}"/>
              </a:ext>
            </a:extLst>
          </p:cNvPr>
          <p:cNvSpPr>
            <a:spLocks noGrp="1" noRot="1" noMove="1" noResize="1" noEditPoints="1" noAdjustHandles="1" noChangeArrowheads="1" noChangeShapeType="1"/>
          </p:cNvSpPr>
          <p:nvPr>
            <p:ph type="title"/>
          </p:nvPr>
        </p:nvSpPr>
        <p:spPr>
          <a:xfrm>
            <a:off x="486027" y="2892353"/>
            <a:ext cx="5432400" cy="984885"/>
          </a:xfrm>
          <a:prstGeom prst="rect">
            <a:avLst/>
          </a:prstGeom>
        </p:spPr>
        <p:txBody>
          <a:bodyPr wrap="square" anchor="b">
            <a:noAutofit/>
          </a:bodyPr>
          <a:lstStyle>
            <a:lvl1pPr algn="l">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13433572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R – divider burgundy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BURGUNDY (TRIANGLE)</a:t>
            </a:r>
            <a:endParaRPr lang="en-GB" sz="1800" b="0">
              <a:solidFill>
                <a:schemeClr val="tx2"/>
              </a:solidFill>
              <a:latin typeface="Trebuchet MS" panose="020B0603020202020204" pitchFamily="34" charset="0"/>
            </a:endParaRPr>
          </a:p>
        </p:txBody>
      </p:sp>
      <p:grpSp>
        <p:nvGrpSpPr>
          <p:cNvPr id="21" name="background">
            <a:extLst>
              <a:ext uri="{FF2B5EF4-FFF2-40B4-BE49-F238E27FC236}">
                <a16:creationId xmlns:a16="http://schemas.microsoft.com/office/drawing/2014/main" id="{729FC86B-6AC1-0964-9DC8-B6B981F2B4E3}"/>
              </a:ext>
            </a:extLst>
          </p:cNvPr>
          <p:cNvGrpSpPr>
            <a:grpSpLocks noGrp="1" noUngrp="1" noRot="1" noMove="1" noResize="1"/>
          </p:cNvGrpSpPr>
          <p:nvPr userDrawn="1"/>
        </p:nvGrpSpPr>
        <p:grpSpPr>
          <a:xfrm>
            <a:off x="0" y="0"/>
            <a:ext cx="12199551" cy="6858675"/>
            <a:chOff x="0" y="0"/>
            <a:chExt cx="12193200" cy="6858675"/>
          </a:xfrm>
          <a:solidFill>
            <a:srgbClr val="98002E"/>
          </a:solidFill>
        </p:grpSpPr>
        <p:sp>
          <p:nvSpPr>
            <p:cNvPr id="22" name="background color">
              <a:extLst>
                <a:ext uri="{FF2B5EF4-FFF2-40B4-BE49-F238E27FC236}">
                  <a16:creationId xmlns:a16="http://schemas.microsoft.com/office/drawing/2014/main" id="{B9174FC9-5F4A-4571-034C-CF904FA16983}"/>
                </a:ext>
              </a:extLst>
            </p:cNvPr>
            <p:cNvSpPr>
              <a:spLocks noGrp="1" noRot="1" noMove="1" noResize="1" noEditPoints="1" noAdjustHandles="1" noChangeArrowheads="1" noChangeShapeType="1"/>
            </p:cNvSpPr>
            <p:nvPr userDrawn="1"/>
          </p:nvSpPr>
          <p:spPr>
            <a:xfrm>
              <a:off x="0" y="0"/>
              <a:ext cx="121932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pic>
          <p:nvPicPr>
            <p:cNvPr id="23" name="triangle pattern">
              <a:extLst>
                <a:ext uri="{FF2B5EF4-FFF2-40B4-BE49-F238E27FC236}">
                  <a16:creationId xmlns:a16="http://schemas.microsoft.com/office/drawing/2014/main" id="{FC814C3A-ED46-8AC5-7372-1649C93F1C2D}"/>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3200" cy="6858675"/>
            </a:xfrm>
            <a:prstGeom prst="rect">
              <a:avLst/>
            </a:prstGeom>
          </p:spPr>
        </p:pic>
      </p:grpSp>
      <p:grpSp>
        <p:nvGrpSpPr>
          <p:cNvPr id="7" name="cornerstone + logo">
            <a:extLst>
              <a:ext uri="{FF2B5EF4-FFF2-40B4-BE49-F238E27FC236}">
                <a16:creationId xmlns:a16="http://schemas.microsoft.com/office/drawing/2014/main" id="{0C764E7E-C9F1-ED8E-F95E-0753C371B6DF}"/>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1FAA95B0-A8D6-93B4-E0CD-663D5EEEEE5E}"/>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6B1067BB-4341-4D04-4E9B-C924342D5295}"/>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586591DF-3355-DDB8-5AFC-65EB99FFB24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D46F3B34-A164-8D99-0F68-ED8FB0EA839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4B720D12-DD28-29CB-99A8-43B00A7DBB4C}"/>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51395E29-D7E3-5227-42A2-AE1A9D8FFF2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DB923FE2-A32D-8BB9-FFBB-0968F835434C}"/>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5683E65E-4CE3-5251-47BC-58D32D48356B}"/>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7000756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R – divider white (triangle)">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WHITE (TRIANGLE)</a:t>
            </a:r>
            <a:endParaRPr lang="en-GB" sz="1800" b="0">
              <a:solidFill>
                <a:schemeClr val="tx2"/>
              </a:solidFill>
              <a:latin typeface="Trebuchet MS" panose="020B0603020202020204" pitchFamily="34" charset="0"/>
            </a:endParaRPr>
          </a:p>
        </p:txBody>
      </p:sp>
      <p:pic>
        <p:nvPicPr>
          <p:cNvPr id="9" name="triangle pattern">
            <a:extLst>
              <a:ext uri="{FF2B5EF4-FFF2-40B4-BE49-F238E27FC236}">
                <a16:creationId xmlns:a16="http://schemas.microsoft.com/office/drawing/2014/main" id="{243244D2-B309-D68E-78A0-39773A16364F}"/>
              </a:ext>
            </a:extLst>
          </p:cNvPr>
          <p:cNvPicPr>
            <a:picLocks noGrp="1" noRo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9551" cy="6858675"/>
          </a:xfrm>
          <a:prstGeom prst="rect">
            <a:avLst/>
          </a:prstGeom>
        </p:spPr>
      </p:pic>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4" name="title placeholder">
            <a:extLst>
              <a:ext uri="{FF2B5EF4-FFF2-40B4-BE49-F238E27FC236}">
                <a16:creationId xmlns:a16="http://schemas.microsoft.com/office/drawing/2014/main" id="{2B64D438-14FE-7656-81F1-42ECBD547B70}"/>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accent1"/>
                </a:solidFill>
              </a:defRPr>
            </a:lvl1pPr>
          </a:lstStyle>
          <a:p>
            <a:endParaRPr lang="nl-NL"/>
          </a:p>
        </p:txBody>
      </p:sp>
    </p:spTree>
    <p:extLst>
      <p:ext uri="{BB962C8B-B14F-4D97-AF65-F5344CB8AC3E}">
        <p14:creationId xmlns:p14="http://schemas.microsoft.com/office/powerpoint/2010/main" val="7080187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L – divider red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DIVIDER RED (BANNED)</a:t>
            </a:r>
            <a:endParaRPr lang="en-GB" sz="1800" b="0">
              <a:solidFill>
                <a:schemeClr val="tx2"/>
              </a:solidFill>
              <a:latin typeface="Trebuchet MS" panose="020B0603020202020204" pitchFamily="34" charset="0"/>
            </a:endParaRPr>
          </a:p>
        </p:txBody>
      </p:sp>
      <p:grpSp>
        <p:nvGrpSpPr>
          <p:cNvPr id="20" name="background">
            <a:extLst>
              <a:ext uri="{FF2B5EF4-FFF2-40B4-BE49-F238E27FC236}">
                <a16:creationId xmlns:a16="http://schemas.microsoft.com/office/drawing/2014/main" id="{C699C903-AD5A-EF71-AEF5-2D44D8DA2660}"/>
              </a:ext>
            </a:extLst>
          </p:cNvPr>
          <p:cNvGrpSpPr>
            <a:grpSpLocks noGrp="1" noUngrp="1" noRot="1" noMove="1" noResize="1"/>
          </p:cNvGrpSpPr>
          <p:nvPr userDrawn="1"/>
        </p:nvGrpSpPr>
        <p:grpSpPr>
          <a:xfrm>
            <a:off x="0" y="0"/>
            <a:ext cx="12199551" cy="6858000"/>
            <a:chOff x="0" y="0"/>
            <a:chExt cx="12199551" cy="6858000"/>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E81A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19" name="banned pattern">
              <a:extLst>
                <a:ext uri="{FF2B5EF4-FFF2-40B4-BE49-F238E27FC236}">
                  <a16:creationId xmlns:a16="http://schemas.microsoft.com/office/drawing/2014/main" id="{792020AB-74A7-F539-589B-C88B75A34DDB}"/>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17" name="banned pattern">
                <a:extLst>
                  <a:ext uri="{FF2B5EF4-FFF2-40B4-BE49-F238E27FC236}">
                    <a16:creationId xmlns:a16="http://schemas.microsoft.com/office/drawing/2014/main" id="{C709BE77-A667-E537-5A4A-6541E4429327}"/>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4000"/>
                </a:schemeClr>
              </a:solidFill>
              <a:ln w="12700" cap="flat">
                <a:noFill/>
                <a:prstDash val="solid"/>
                <a:miter/>
              </a:ln>
            </p:spPr>
            <p:txBody>
              <a:bodyPr rtlCol="0" anchor="ctr"/>
              <a:lstStyle/>
              <a:p>
                <a:endParaRPr lang="nl-NL"/>
              </a:p>
            </p:txBody>
          </p:sp>
          <p:sp>
            <p:nvSpPr>
              <p:cNvPr id="18" name="banned pattern">
                <a:extLst>
                  <a:ext uri="{FF2B5EF4-FFF2-40B4-BE49-F238E27FC236}">
                    <a16:creationId xmlns:a16="http://schemas.microsoft.com/office/drawing/2014/main" id="{87991438-675E-999C-2EBF-3902B1B0DA9D}"/>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4000"/>
                </a:schemeClr>
              </a:solidFill>
              <a:ln w="12700" cap="flat">
                <a:noFill/>
                <a:prstDash val="solid"/>
                <a:miter/>
              </a:ln>
            </p:spPr>
            <p:txBody>
              <a:bodyPr rtlCol="0" anchor="ctr"/>
              <a:lstStyle/>
              <a:p>
                <a:endParaRPr lang="nl-NL"/>
              </a:p>
            </p:txBody>
          </p:sp>
        </p:grpSp>
      </p:grpSp>
      <p:grpSp>
        <p:nvGrpSpPr>
          <p:cNvPr id="7" name="cornerstone + logo">
            <a:extLst>
              <a:ext uri="{FF2B5EF4-FFF2-40B4-BE49-F238E27FC236}">
                <a16:creationId xmlns:a16="http://schemas.microsoft.com/office/drawing/2014/main" id="{4FE2D08F-B069-D928-A878-E703FA259E17}"/>
              </a:ext>
            </a:extLst>
          </p:cNvPr>
          <p:cNvGrpSpPr>
            <a:grpSpLocks noGrp="1" noUngrp="1" noRot="1" noMove="1" noResize="1"/>
          </p:cNvGrpSpPr>
          <p:nvPr userDrawn="1"/>
        </p:nvGrpSpPr>
        <p:grpSpPr>
          <a:xfrm>
            <a:off x="0" y="-1"/>
            <a:ext cx="2931926" cy="2052548"/>
            <a:chOff x="0" y="-1"/>
            <a:chExt cx="2930400" cy="2052548"/>
          </a:xfrm>
        </p:grpSpPr>
        <p:sp>
          <p:nvSpPr>
            <p:cNvPr id="8" name="cornerstone">
              <a:extLst>
                <a:ext uri="{FF2B5EF4-FFF2-40B4-BE49-F238E27FC236}">
                  <a16:creationId xmlns:a16="http://schemas.microsoft.com/office/drawing/2014/main" id="{35DAE589-09A4-5E58-B4D1-F566990860D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0886CD89-EADA-8A06-DC88-33F945522287}"/>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1F4189A7-73B7-5716-9D18-BC330057461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57FDF2E6-4A62-8BFE-8465-B98604759C3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B84B72AF-FA05-E1DC-A2B8-623059D29F0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7B98A4A9-B97F-19E2-468A-C2A85E3A8206}"/>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3BEA9562-FAC1-F9F5-CF12-06560B3FFB3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647" name="title placeholder">
            <a:extLst>
              <a:ext uri="{FF2B5EF4-FFF2-40B4-BE49-F238E27FC236}">
                <a16:creationId xmlns:a16="http://schemas.microsoft.com/office/drawing/2014/main" id="{366102E2-5A9E-B7EC-F428-804672B7A156}"/>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8215584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L – divider charcoal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CHARCOAL (BANNED)</a:t>
            </a:r>
            <a:endParaRPr lang="en-GB" sz="1800" b="0">
              <a:solidFill>
                <a:schemeClr val="tx2"/>
              </a:solidFill>
              <a:latin typeface="Trebuchet MS" panose="020B0603020202020204" pitchFamily="34" charset="0"/>
            </a:endParaRPr>
          </a:p>
        </p:txBody>
      </p:sp>
      <p:grpSp>
        <p:nvGrpSpPr>
          <p:cNvPr id="11" name="background">
            <a:extLst>
              <a:ext uri="{FF2B5EF4-FFF2-40B4-BE49-F238E27FC236}">
                <a16:creationId xmlns:a16="http://schemas.microsoft.com/office/drawing/2014/main" id="{62BA574F-1778-F791-12CF-3D7A9AB81086}"/>
              </a:ext>
            </a:extLst>
          </p:cNvPr>
          <p:cNvGrpSpPr>
            <a:grpSpLocks noGrp="1" noUngrp="1" noRot="1" noMove="1" noResize="1"/>
          </p:cNvGrpSpPr>
          <p:nvPr userDrawn="1"/>
        </p:nvGrpSpPr>
        <p:grpSpPr>
          <a:xfrm>
            <a:off x="0" y="0"/>
            <a:ext cx="12199551" cy="6858000"/>
            <a:chOff x="0" y="0"/>
            <a:chExt cx="12199551" cy="6858000"/>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8" name="banned pattern">
              <a:extLst>
                <a:ext uri="{FF2B5EF4-FFF2-40B4-BE49-F238E27FC236}">
                  <a16:creationId xmlns:a16="http://schemas.microsoft.com/office/drawing/2014/main" id="{8333CB01-4604-D463-988E-EC0E9634BBB7}"/>
                </a:ext>
              </a:extLst>
            </p:cNvPr>
            <p:cNvGrpSpPr>
              <a:grpSpLocks noGrp="1" noUngrp="1" noRot="1" noMove="1" noResize="1"/>
            </p:cNvGrpSpPr>
            <p:nvPr userDrawn="1"/>
          </p:nvGrpSpPr>
          <p:grpSpPr>
            <a:xfrm>
              <a:off x="0" y="0"/>
              <a:ext cx="12198350" cy="6858000"/>
              <a:chOff x="0" y="0"/>
              <a:chExt cx="12198350" cy="6858000"/>
            </a:xfrm>
            <a:solidFill>
              <a:schemeClr val="tx1">
                <a:alpha val="12000"/>
              </a:schemeClr>
            </a:solidFill>
          </p:grpSpPr>
          <p:sp>
            <p:nvSpPr>
              <p:cNvPr id="9" name="banned pattern">
                <a:extLst>
                  <a:ext uri="{FF2B5EF4-FFF2-40B4-BE49-F238E27FC236}">
                    <a16:creationId xmlns:a16="http://schemas.microsoft.com/office/drawing/2014/main" id="{10D81A64-90E0-53C8-1591-4F1A8E88DD3A}"/>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12000"/>
                </a:schemeClr>
              </a:solidFill>
              <a:ln w="12700" cap="flat">
                <a:noFill/>
                <a:prstDash val="solid"/>
                <a:miter/>
              </a:ln>
            </p:spPr>
            <p:txBody>
              <a:bodyPr rtlCol="0" anchor="ctr"/>
              <a:lstStyle/>
              <a:p>
                <a:endParaRPr lang="nl-NL"/>
              </a:p>
            </p:txBody>
          </p:sp>
          <p:sp>
            <p:nvSpPr>
              <p:cNvPr id="10" name="banned pattern">
                <a:extLst>
                  <a:ext uri="{FF2B5EF4-FFF2-40B4-BE49-F238E27FC236}">
                    <a16:creationId xmlns:a16="http://schemas.microsoft.com/office/drawing/2014/main" id="{55B54119-BA01-52C8-1D49-2435B111923C}"/>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12000"/>
                </a:schemeClr>
              </a:solidFill>
              <a:ln w="12700" cap="flat">
                <a:noFill/>
                <a:prstDash val="solid"/>
                <a:miter/>
              </a:ln>
            </p:spPr>
            <p:txBody>
              <a:bodyPr rtlCol="0" anchor="ctr"/>
              <a:lstStyle/>
              <a:p>
                <a:endParaRPr lang="nl-NL"/>
              </a:p>
            </p:txBody>
          </p:sp>
        </p:grpSp>
      </p:grpSp>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536E55FC-C1D0-6285-5C2D-3301F9F518B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11974131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L – divider slate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SLATE (BANNED)</a:t>
            </a:r>
            <a:endParaRPr lang="en-GB" sz="1800" b="0">
              <a:solidFill>
                <a:schemeClr val="tx2"/>
              </a:solidFill>
              <a:latin typeface="Trebuchet MS" panose="020B0603020202020204" pitchFamily="34" charset="0"/>
            </a:endParaRPr>
          </a:p>
        </p:txBody>
      </p:sp>
      <p:grpSp>
        <p:nvGrpSpPr>
          <p:cNvPr id="11" name="background">
            <a:extLst>
              <a:ext uri="{FF2B5EF4-FFF2-40B4-BE49-F238E27FC236}">
                <a16:creationId xmlns:a16="http://schemas.microsoft.com/office/drawing/2014/main" id="{EE2720DE-820E-5F9C-3AE4-3A93CB77580D}"/>
              </a:ext>
            </a:extLst>
          </p:cNvPr>
          <p:cNvGrpSpPr>
            <a:grpSpLocks noGrp="1" noUngrp="1" noRot="1" noMove="1" noResize="1"/>
          </p:cNvGrpSpPr>
          <p:nvPr userDrawn="1"/>
        </p:nvGrpSpPr>
        <p:grpSpPr>
          <a:xfrm>
            <a:off x="0" y="0"/>
            <a:ext cx="12199551" cy="6858000"/>
            <a:chOff x="0" y="0"/>
            <a:chExt cx="12199551" cy="6858000"/>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5B6E7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8" name="banned pattern">
              <a:extLst>
                <a:ext uri="{FF2B5EF4-FFF2-40B4-BE49-F238E27FC236}">
                  <a16:creationId xmlns:a16="http://schemas.microsoft.com/office/drawing/2014/main" id="{9524007B-028F-96D0-82BF-8EE4B5E504D5}"/>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9" name="banned pattern">
                <a:extLst>
                  <a:ext uri="{FF2B5EF4-FFF2-40B4-BE49-F238E27FC236}">
                    <a16:creationId xmlns:a16="http://schemas.microsoft.com/office/drawing/2014/main" id="{13BAC904-54C3-09AF-AAF5-E0420AC13912}"/>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4000"/>
                </a:schemeClr>
              </a:solidFill>
              <a:ln w="12700" cap="flat">
                <a:noFill/>
                <a:prstDash val="solid"/>
                <a:miter/>
              </a:ln>
            </p:spPr>
            <p:txBody>
              <a:bodyPr rtlCol="0" anchor="ctr"/>
              <a:lstStyle/>
              <a:p>
                <a:endParaRPr lang="nl-NL"/>
              </a:p>
            </p:txBody>
          </p:sp>
          <p:sp>
            <p:nvSpPr>
              <p:cNvPr id="10" name="banned pattern">
                <a:extLst>
                  <a:ext uri="{FF2B5EF4-FFF2-40B4-BE49-F238E27FC236}">
                    <a16:creationId xmlns:a16="http://schemas.microsoft.com/office/drawing/2014/main" id="{BD1D8D9C-4BF0-2EF8-48BA-0D150DAE85EF}"/>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4000"/>
                </a:schemeClr>
              </a:solidFill>
              <a:ln w="12700" cap="flat">
                <a:noFill/>
                <a:prstDash val="solid"/>
                <a:miter/>
              </a:ln>
            </p:spPr>
            <p:txBody>
              <a:bodyPr rtlCol="0" anchor="ctr"/>
              <a:lstStyle/>
              <a:p>
                <a:endParaRPr lang="nl-NL"/>
              </a:p>
            </p:txBody>
          </p:sp>
        </p:grpSp>
      </p:grpSp>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8C8F1263-9B40-B762-DFAF-6F7672F05D8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5682150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L – divider burgundy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BURGUNDY (BANNED)</a:t>
            </a:r>
            <a:endParaRPr lang="en-GB" sz="1800" b="0">
              <a:solidFill>
                <a:schemeClr val="tx2"/>
              </a:solidFill>
              <a:latin typeface="Trebuchet MS" panose="020B0603020202020204" pitchFamily="34" charset="0"/>
            </a:endParaRPr>
          </a:p>
        </p:txBody>
      </p:sp>
      <p:grpSp>
        <p:nvGrpSpPr>
          <p:cNvPr id="18" name="background">
            <a:extLst>
              <a:ext uri="{FF2B5EF4-FFF2-40B4-BE49-F238E27FC236}">
                <a16:creationId xmlns:a16="http://schemas.microsoft.com/office/drawing/2014/main" id="{5595A67F-7B1D-FA42-531E-BBF89E7AEC8E}"/>
              </a:ext>
            </a:extLst>
          </p:cNvPr>
          <p:cNvGrpSpPr>
            <a:grpSpLocks noGrp="1" noUngrp="1" noRot="1" noMove="1" noResize="1"/>
          </p:cNvGrpSpPr>
          <p:nvPr userDrawn="1"/>
        </p:nvGrpSpPr>
        <p:grpSpPr>
          <a:xfrm>
            <a:off x="0" y="0"/>
            <a:ext cx="12199551" cy="6858000"/>
            <a:chOff x="0" y="0"/>
            <a:chExt cx="12199551" cy="6858000"/>
          </a:xfrm>
        </p:grpSpPr>
        <p:sp>
          <p:nvSpPr>
            <p:cNvPr id="6" name="background color">
              <a:extLst>
                <a:ext uri="{FF2B5EF4-FFF2-40B4-BE49-F238E27FC236}">
                  <a16:creationId xmlns:a16="http://schemas.microsoft.com/office/drawing/2014/main" id="{DE3A0567-7CD5-F023-1DD7-00B937545362}"/>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980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4" name="banned pattern">
              <a:extLst>
                <a:ext uri="{FF2B5EF4-FFF2-40B4-BE49-F238E27FC236}">
                  <a16:creationId xmlns:a16="http://schemas.microsoft.com/office/drawing/2014/main" id="{01395E5F-45EA-397B-FE40-35B5933AC9BA}"/>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16" name="banned pattern">
                <a:extLst>
                  <a:ext uri="{FF2B5EF4-FFF2-40B4-BE49-F238E27FC236}">
                    <a16:creationId xmlns:a16="http://schemas.microsoft.com/office/drawing/2014/main" id="{D108292D-6BA1-29B2-FC23-78BEC160947D}"/>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6000"/>
                </a:schemeClr>
              </a:solidFill>
              <a:ln w="12700" cap="flat">
                <a:noFill/>
                <a:prstDash val="solid"/>
                <a:miter/>
              </a:ln>
            </p:spPr>
            <p:txBody>
              <a:bodyPr rtlCol="0" anchor="ctr"/>
              <a:lstStyle/>
              <a:p>
                <a:endParaRPr lang="nl-NL"/>
              </a:p>
            </p:txBody>
          </p:sp>
          <p:sp>
            <p:nvSpPr>
              <p:cNvPr id="17" name="banned pattern">
                <a:extLst>
                  <a:ext uri="{FF2B5EF4-FFF2-40B4-BE49-F238E27FC236}">
                    <a16:creationId xmlns:a16="http://schemas.microsoft.com/office/drawing/2014/main" id="{B89486CE-7751-7CE7-4226-E9B5943ABBC4}"/>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6000"/>
                </a:schemeClr>
              </a:solidFill>
              <a:ln w="12700" cap="flat">
                <a:noFill/>
                <a:prstDash val="solid"/>
                <a:miter/>
              </a:ln>
            </p:spPr>
            <p:txBody>
              <a:bodyPr rtlCol="0" anchor="ctr"/>
              <a:lstStyle/>
              <a:p>
                <a:endParaRPr lang="nl-NL"/>
              </a:p>
            </p:txBody>
          </p:sp>
        </p:grpSp>
      </p:grpSp>
      <p:grpSp>
        <p:nvGrpSpPr>
          <p:cNvPr id="7" name="cornerstone + logo">
            <a:extLst>
              <a:ext uri="{FF2B5EF4-FFF2-40B4-BE49-F238E27FC236}">
                <a16:creationId xmlns:a16="http://schemas.microsoft.com/office/drawing/2014/main" id="{4FE2D08F-B069-D928-A878-E703FA259E17}"/>
              </a:ext>
            </a:extLst>
          </p:cNvPr>
          <p:cNvGrpSpPr>
            <a:grpSpLocks noGrp="1" noUngrp="1" noRot="1" noMove="1" noResize="1"/>
          </p:cNvGrpSpPr>
          <p:nvPr userDrawn="1"/>
        </p:nvGrpSpPr>
        <p:grpSpPr>
          <a:xfrm>
            <a:off x="0" y="-1"/>
            <a:ext cx="2931926" cy="2052548"/>
            <a:chOff x="0" y="-1"/>
            <a:chExt cx="2930400" cy="2052548"/>
          </a:xfrm>
        </p:grpSpPr>
        <p:sp>
          <p:nvSpPr>
            <p:cNvPr id="8" name="cornerstone">
              <a:extLst>
                <a:ext uri="{FF2B5EF4-FFF2-40B4-BE49-F238E27FC236}">
                  <a16:creationId xmlns:a16="http://schemas.microsoft.com/office/drawing/2014/main" id="{35DAE589-09A4-5E58-B4D1-F566990860D1}"/>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0886CD89-EADA-8A06-DC88-33F945522287}"/>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1F4189A7-73B7-5716-9D18-BC330057461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57FDF2E6-4A62-8BFE-8465-B98604759C31}"/>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B84B72AF-FA05-E1DC-A2B8-623059D29F08}"/>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7B98A4A9-B97F-19E2-468A-C2A85E3A8206}"/>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3BEA9562-FAC1-F9F5-CF12-06560B3FFB36}"/>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35835803-412F-B535-D08B-C080F9839674}"/>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25756564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L – divider pale charcoal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1D67A838-17FC-47ED-2672-F48542767D39}"/>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TL – DIVIDER PALE CHARCOAL (BANNED)</a:t>
            </a:r>
            <a:endParaRPr lang="en-GB" sz="1800" b="0">
              <a:solidFill>
                <a:schemeClr val="tx2"/>
              </a:solidFill>
              <a:latin typeface="Trebuchet MS" panose="020B0603020202020204" pitchFamily="34" charset="0"/>
            </a:endParaRPr>
          </a:p>
        </p:txBody>
      </p:sp>
      <p:grpSp>
        <p:nvGrpSpPr>
          <p:cNvPr id="6" name="background">
            <a:extLst>
              <a:ext uri="{FF2B5EF4-FFF2-40B4-BE49-F238E27FC236}">
                <a16:creationId xmlns:a16="http://schemas.microsoft.com/office/drawing/2014/main" id="{86CE163F-818B-526F-5C18-0B94C203016D}"/>
              </a:ext>
            </a:extLst>
          </p:cNvPr>
          <p:cNvGrpSpPr>
            <a:grpSpLocks noGrp="1" noUngrp="1" noRot="1" noMove="1" noResize="1"/>
          </p:cNvGrpSpPr>
          <p:nvPr userDrawn="1"/>
        </p:nvGrpSpPr>
        <p:grpSpPr>
          <a:xfrm>
            <a:off x="0" y="0"/>
            <a:ext cx="12199551" cy="6858000"/>
            <a:chOff x="0" y="0"/>
            <a:chExt cx="12199551" cy="6858000"/>
          </a:xfrm>
        </p:grpSpPr>
        <p:sp>
          <p:nvSpPr>
            <p:cNvPr id="8" name="background color">
              <a:extLst>
                <a:ext uri="{FF2B5EF4-FFF2-40B4-BE49-F238E27FC236}">
                  <a16:creationId xmlns:a16="http://schemas.microsoft.com/office/drawing/2014/main" id="{E8C26AD0-E4AB-739F-3502-BB14881D8A48}"/>
                </a:ext>
              </a:extLst>
            </p:cNvPr>
            <p:cNvSpPr>
              <a:spLocks noGrp="1" noRot="1" noMove="1" noResize="1" noEditPoints="1" noAdjustHandles="1" noChangeArrowheads="1" noChangeShapeType="1"/>
            </p:cNvSpPr>
            <p:nvPr userDrawn="1"/>
          </p:nvSpPr>
          <p:spPr>
            <a:xfrm>
              <a:off x="0" y="0"/>
              <a:ext cx="1219955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9" name="banned pattern">
              <a:extLst>
                <a:ext uri="{FF2B5EF4-FFF2-40B4-BE49-F238E27FC236}">
                  <a16:creationId xmlns:a16="http://schemas.microsoft.com/office/drawing/2014/main" id="{1372F95B-B84F-9FF7-020A-67BA6BB4A7EF}"/>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10" name="banned pattern">
                <a:extLst>
                  <a:ext uri="{FF2B5EF4-FFF2-40B4-BE49-F238E27FC236}">
                    <a16:creationId xmlns:a16="http://schemas.microsoft.com/office/drawing/2014/main" id="{FA8D8A74-458E-132F-D542-8DFFF1A1C50D}"/>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2000"/>
                </a:schemeClr>
              </a:solidFill>
              <a:ln w="12700" cap="flat">
                <a:noFill/>
                <a:prstDash val="solid"/>
                <a:miter/>
              </a:ln>
            </p:spPr>
            <p:txBody>
              <a:bodyPr rtlCol="0" anchor="ctr"/>
              <a:lstStyle/>
              <a:p>
                <a:endParaRPr lang="nl-NL"/>
              </a:p>
            </p:txBody>
          </p:sp>
          <p:sp>
            <p:nvSpPr>
              <p:cNvPr id="11" name="banned pattern">
                <a:extLst>
                  <a:ext uri="{FF2B5EF4-FFF2-40B4-BE49-F238E27FC236}">
                    <a16:creationId xmlns:a16="http://schemas.microsoft.com/office/drawing/2014/main" id="{C208C37D-4890-F5ED-94C9-3F1CCDBDEBE9}"/>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2000"/>
                </a:schemeClr>
              </a:solidFill>
              <a:ln w="12700" cap="flat">
                <a:noFill/>
                <a:prstDash val="solid"/>
                <a:miter/>
              </a:ln>
            </p:spPr>
            <p:txBody>
              <a:bodyPr rtlCol="0" anchor="ctr"/>
              <a:lstStyle/>
              <a:p>
                <a:endParaRPr lang="nl-NL"/>
              </a:p>
            </p:txBody>
          </p:sp>
        </p:grpSp>
      </p:grpSp>
      <p:grpSp>
        <p:nvGrpSpPr>
          <p:cNvPr id="3" name="cornerstone + logo">
            <a:extLst>
              <a:ext uri="{FF2B5EF4-FFF2-40B4-BE49-F238E27FC236}">
                <a16:creationId xmlns:a16="http://schemas.microsoft.com/office/drawing/2014/main" id="{34952413-8478-6313-2BEA-2DB43A110333}"/>
              </a:ext>
            </a:extLst>
          </p:cNvPr>
          <p:cNvGrpSpPr>
            <a:grpSpLocks noGrp="1" noUngrp="1" noRot="1" noMove="1" noResize="1"/>
          </p:cNvGrpSpPr>
          <p:nvPr userDrawn="1"/>
        </p:nvGrpSpPr>
        <p:grpSpPr>
          <a:xfrm>
            <a:off x="0" y="-1"/>
            <a:ext cx="2931926" cy="2052548"/>
            <a:chOff x="0" y="-1"/>
            <a:chExt cx="2930400" cy="2052548"/>
          </a:xfrm>
        </p:grpSpPr>
        <p:sp>
          <p:nvSpPr>
            <p:cNvPr id="4" name="cornerstone">
              <a:extLst>
                <a:ext uri="{FF2B5EF4-FFF2-40B4-BE49-F238E27FC236}">
                  <a16:creationId xmlns:a16="http://schemas.microsoft.com/office/drawing/2014/main" id="{D3762A3A-72D1-3287-CDE1-AF8E38AEC78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rgbClr val="E81A3B"/>
            </a:solidFill>
            <a:ln w="12644" cap="flat">
              <a:noFill/>
              <a:prstDash val="solid"/>
              <a:miter/>
            </a:ln>
          </p:spPr>
          <p:txBody>
            <a:bodyPr wrap="none" lIns="0" tIns="0" rIns="0" bIns="0" rtlCol="0" anchor="t" anchorCtr="0"/>
            <a:lstStyle/>
            <a:p>
              <a:endParaRPr lang="nl-NL" sz="800">
                <a:noFill/>
                <a:latin typeface="Trebuchet MS" panose="020B0603020202020204" pitchFamily="34" charset="0"/>
              </a:endParaRPr>
            </a:p>
          </p:txBody>
        </p:sp>
        <p:grpSp>
          <p:nvGrpSpPr>
            <p:cNvPr id="16" name="BDO logo">
              <a:extLst>
                <a:ext uri="{FF2B5EF4-FFF2-40B4-BE49-F238E27FC236}">
                  <a16:creationId xmlns:a16="http://schemas.microsoft.com/office/drawing/2014/main" id="{A8A57A5B-5ABC-7C09-2C84-984375B7A93B}"/>
                </a:ext>
              </a:extLst>
            </p:cNvPr>
            <p:cNvGrpSpPr>
              <a:grpSpLocks noGrp="1" noUngrp="1" noRot="1" noMove="1" noResize="1"/>
            </p:cNvGrpSpPr>
            <p:nvPr userDrawn="1"/>
          </p:nvGrpSpPr>
          <p:grpSpPr>
            <a:xfrm>
              <a:off x="359005" y="356471"/>
              <a:ext cx="970457" cy="372959"/>
              <a:chOff x="359004" y="356467"/>
              <a:chExt cx="970457" cy="372959"/>
            </a:xfrm>
          </p:grpSpPr>
          <p:sp>
            <p:nvSpPr>
              <p:cNvPr id="17" name="Vrije vorm: vorm 16">
                <a:extLst>
                  <a:ext uri="{FF2B5EF4-FFF2-40B4-BE49-F238E27FC236}">
                    <a16:creationId xmlns:a16="http://schemas.microsoft.com/office/drawing/2014/main" id="{1DE5C6A8-ECD3-1DDB-6E76-43B95D2346F4}"/>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8" name="Vrije vorm: vorm 17">
                <a:extLst>
                  <a:ext uri="{FF2B5EF4-FFF2-40B4-BE49-F238E27FC236}">
                    <a16:creationId xmlns:a16="http://schemas.microsoft.com/office/drawing/2014/main" id="{5D13C9FA-19CD-B2E8-F094-3C9EF6EF444B}"/>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9" name="Vrije vorm: vorm 18">
                <a:extLst>
                  <a:ext uri="{FF2B5EF4-FFF2-40B4-BE49-F238E27FC236}">
                    <a16:creationId xmlns:a16="http://schemas.microsoft.com/office/drawing/2014/main" id="{445401A0-D347-241C-3698-76F7F9E36B6B}"/>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solidFill>
                <a:schemeClr val="bg1"/>
              </a:solidFill>
              <a:ln w="12644" cap="flat">
                <a:noFill/>
                <a:prstDash val="solid"/>
                <a:miter/>
              </a:ln>
            </p:spPr>
            <p:txBody>
              <a:bodyPr rtlCol="0" anchor="ctr"/>
              <a:lstStyle/>
              <a:p>
                <a:endParaRPr lang="nl-NL" sz="1800"/>
              </a:p>
            </p:txBody>
          </p:sp>
          <p:sp>
            <p:nvSpPr>
              <p:cNvPr id="20" name="Vrije vorm: vorm 19">
                <a:extLst>
                  <a:ext uri="{FF2B5EF4-FFF2-40B4-BE49-F238E27FC236}">
                    <a16:creationId xmlns:a16="http://schemas.microsoft.com/office/drawing/2014/main" id="{08BF5F93-7A61-FA8F-FAD0-DEBB0B790EA8}"/>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1" name="Vrije vorm: vorm 20">
                <a:extLst>
                  <a:ext uri="{FF2B5EF4-FFF2-40B4-BE49-F238E27FC236}">
                    <a16:creationId xmlns:a16="http://schemas.microsoft.com/office/drawing/2014/main" id="{1D5BFFB2-3E0C-1207-0A1C-149E19E2F5B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7" name="title placeholder">
            <a:extLst>
              <a:ext uri="{FF2B5EF4-FFF2-40B4-BE49-F238E27FC236}">
                <a16:creationId xmlns:a16="http://schemas.microsoft.com/office/drawing/2014/main" id="{536E55FC-C1D0-6285-5C2D-3301F9F518B0}"/>
              </a:ext>
            </a:extLst>
          </p:cNvPr>
          <p:cNvSpPr>
            <a:spLocks noGrp="1" noRot="1" noMove="1" noResize="1" noEditPoints="1" noAdjustHandles="1" noChangeArrowheads="1" noChangeShapeType="1"/>
          </p:cNvSpPr>
          <p:nvPr>
            <p:ph type="title"/>
          </p:nvPr>
        </p:nvSpPr>
        <p:spPr>
          <a:xfrm>
            <a:off x="612319" y="3610801"/>
            <a:ext cx="10976114" cy="492443"/>
          </a:xfrm>
          <a:prstGeom prst="rect">
            <a:avLst/>
          </a:prstGeom>
        </p:spPr>
        <p:txBody>
          <a:bodyPr wrap="square" tIns="0" anchor="ctr" anchorCtr="0">
            <a:spAutoFit/>
          </a:bodyPr>
          <a:lstStyle>
            <a:lvl1pPr algn="l">
              <a:lnSpc>
                <a:spcPct val="100000"/>
              </a:lnSpc>
              <a:spcAft>
                <a:spcPts val="0"/>
              </a:spcAft>
              <a:defRPr sz="3200">
                <a:solidFill>
                  <a:schemeClr val="accent1"/>
                </a:solidFill>
              </a:defRPr>
            </a:lvl1pPr>
          </a:lstStyle>
          <a:p>
            <a:endParaRPr lang="nl-NL"/>
          </a:p>
        </p:txBody>
      </p:sp>
    </p:spTree>
    <p:extLst>
      <p:ext uri="{BB962C8B-B14F-4D97-AF65-F5344CB8AC3E}">
        <p14:creationId xmlns:p14="http://schemas.microsoft.com/office/powerpoint/2010/main" val="40420270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R – divider red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RED (BANNED)</a:t>
            </a:r>
            <a:endParaRPr lang="en-GB" sz="1800" b="0">
              <a:solidFill>
                <a:schemeClr val="tx2"/>
              </a:solidFill>
              <a:latin typeface="Trebuchet MS" panose="020B0603020202020204" pitchFamily="34" charset="0"/>
            </a:endParaRPr>
          </a:p>
        </p:txBody>
      </p:sp>
      <p:grpSp>
        <p:nvGrpSpPr>
          <p:cNvPr id="14" name="background">
            <a:extLst>
              <a:ext uri="{FF2B5EF4-FFF2-40B4-BE49-F238E27FC236}">
                <a16:creationId xmlns:a16="http://schemas.microsoft.com/office/drawing/2014/main" id="{EE5B2EF8-4D45-CB5A-70D3-33863A53FCBE}"/>
              </a:ext>
            </a:extLst>
          </p:cNvPr>
          <p:cNvGrpSpPr>
            <a:grpSpLocks noGrp="1" noUngrp="1" noRot="1" noMove="1" noResize="1"/>
          </p:cNvGrpSpPr>
          <p:nvPr userDrawn="1"/>
        </p:nvGrpSpPr>
        <p:grpSpPr>
          <a:xfrm>
            <a:off x="0" y="0"/>
            <a:ext cx="12199551" cy="6858000"/>
            <a:chOff x="0" y="0"/>
            <a:chExt cx="12199551" cy="6858000"/>
          </a:xfrm>
        </p:grpSpPr>
        <p:sp>
          <p:nvSpPr>
            <p:cNvPr id="16" name="background color">
              <a:extLst>
                <a:ext uri="{FF2B5EF4-FFF2-40B4-BE49-F238E27FC236}">
                  <a16:creationId xmlns:a16="http://schemas.microsoft.com/office/drawing/2014/main" id="{57872434-CEE0-7BB0-A37C-686855FDF149}"/>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E81A3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17" name="banned pattern">
              <a:extLst>
                <a:ext uri="{FF2B5EF4-FFF2-40B4-BE49-F238E27FC236}">
                  <a16:creationId xmlns:a16="http://schemas.microsoft.com/office/drawing/2014/main" id="{F8F95B36-6E7B-DF3E-C7F2-0B3FB2BD22CA}"/>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18" name="banned pattern">
                <a:extLst>
                  <a:ext uri="{FF2B5EF4-FFF2-40B4-BE49-F238E27FC236}">
                    <a16:creationId xmlns:a16="http://schemas.microsoft.com/office/drawing/2014/main" id="{5ADFFB9F-480E-3CE7-67F6-F44D67C99493}"/>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4000"/>
                </a:schemeClr>
              </a:solidFill>
              <a:ln w="12700" cap="flat">
                <a:noFill/>
                <a:prstDash val="solid"/>
                <a:miter/>
              </a:ln>
            </p:spPr>
            <p:txBody>
              <a:bodyPr rtlCol="0" anchor="ctr"/>
              <a:lstStyle/>
              <a:p>
                <a:endParaRPr lang="nl-NL"/>
              </a:p>
            </p:txBody>
          </p:sp>
          <p:sp>
            <p:nvSpPr>
              <p:cNvPr id="19" name="banned pattern">
                <a:extLst>
                  <a:ext uri="{FF2B5EF4-FFF2-40B4-BE49-F238E27FC236}">
                    <a16:creationId xmlns:a16="http://schemas.microsoft.com/office/drawing/2014/main" id="{A9E44AC3-9FFD-70AD-22C0-66BF4A6D2596}"/>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4000"/>
                </a:schemeClr>
              </a:solidFill>
              <a:ln w="12700" cap="flat">
                <a:noFill/>
                <a:prstDash val="solid"/>
                <a:miter/>
              </a:ln>
            </p:spPr>
            <p:txBody>
              <a:bodyPr rtlCol="0" anchor="ctr"/>
              <a:lstStyle/>
              <a:p>
                <a:endParaRPr lang="nl-NL"/>
              </a:p>
            </p:txBody>
          </p:sp>
        </p:grpSp>
      </p:grpSp>
      <p:grpSp>
        <p:nvGrpSpPr>
          <p:cNvPr id="7" name="cornerstone + logo">
            <a:extLst>
              <a:ext uri="{FF2B5EF4-FFF2-40B4-BE49-F238E27FC236}">
                <a16:creationId xmlns:a16="http://schemas.microsoft.com/office/drawing/2014/main" id="{0C764E7E-C9F1-ED8E-F95E-0753C371B6DF}"/>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1FAA95B0-A8D6-93B4-E0CD-663D5EEEEE5E}"/>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6B1067BB-4341-4D04-4E9B-C924342D5295}"/>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586591DF-3355-DDB8-5AFC-65EB99FFB24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D46F3B34-A164-8D99-0F68-ED8FB0EA839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4B720D12-DD28-29CB-99A8-43B00A7DBB4C}"/>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51395E29-D7E3-5227-42A2-AE1A9D8FFF2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DB923FE2-A32D-8BB9-FFBB-0968F835434C}"/>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26AA12A1-D06D-C1D5-966C-1A29004D85D3}"/>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8818153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R – divider charcoal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CHARCOAL (BANNED)</a:t>
            </a:r>
            <a:endParaRPr lang="en-GB" sz="1800" b="0">
              <a:solidFill>
                <a:schemeClr val="tx2"/>
              </a:solidFill>
              <a:latin typeface="Trebuchet MS" panose="020B0603020202020204" pitchFamily="34" charset="0"/>
            </a:endParaRPr>
          </a:p>
        </p:txBody>
      </p:sp>
      <p:grpSp>
        <p:nvGrpSpPr>
          <p:cNvPr id="5" name="background">
            <a:extLst>
              <a:ext uri="{FF2B5EF4-FFF2-40B4-BE49-F238E27FC236}">
                <a16:creationId xmlns:a16="http://schemas.microsoft.com/office/drawing/2014/main" id="{A7B9183E-6272-DB01-88C3-85660F76162D}"/>
              </a:ext>
            </a:extLst>
          </p:cNvPr>
          <p:cNvGrpSpPr>
            <a:grpSpLocks noGrp="1" noUngrp="1" noRot="1" noMove="1" noResize="1"/>
          </p:cNvGrpSpPr>
          <p:nvPr userDrawn="1"/>
        </p:nvGrpSpPr>
        <p:grpSpPr>
          <a:xfrm>
            <a:off x="0" y="0"/>
            <a:ext cx="12199551" cy="6858000"/>
            <a:chOff x="0" y="0"/>
            <a:chExt cx="12199551" cy="6858000"/>
          </a:xfrm>
        </p:grpSpPr>
        <p:sp>
          <p:nvSpPr>
            <p:cNvPr id="6" name="background color">
              <a:extLst>
                <a:ext uri="{FF2B5EF4-FFF2-40B4-BE49-F238E27FC236}">
                  <a16:creationId xmlns:a16="http://schemas.microsoft.com/office/drawing/2014/main" id="{5C11C429-1205-F17A-B073-F90F82B204E2}"/>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9" name="banned pattern">
              <a:extLst>
                <a:ext uri="{FF2B5EF4-FFF2-40B4-BE49-F238E27FC236}">
                  <a16:creationId xmlns:a16="http://schemas.microsoft.com/office/drawing/2014/main" id="{81E9FD44-60AB-CBB4-4758-3E183F92512C}"/>
                </a:ext>
              </a:extLst>
            </p:cNvPr>
            <p:cNvGrpSpPr>
              <a:grpSpLocks noGrp="1" noUngrp="1" noRot="1" noMove="1" noResize="1"/>
            </p:cNvGrpSpPr>
            <p:nvPr userDrawn="1"/>
          </p:nvGrpSpPr>
          <p:grpSpPr>
            <a:xfrm>
              <a:off x="0" y="0"/>
              <a:ext cx="12198350" cy="6858000"/>
              <a:chOff x="0" y="0"/>
              <a:chExt cx="12198350" cy="6858000"/>
            </a:xfrm>
            <a:solidFill>
              <a:schemeClr val="tx1">
                <a:alpha val="12000"/>
              </a:schemeClr>
            </a:solidFill>
          </p:grpSpPr>
          <p:sp>
            <p:nvSpPr>
              <p:cNvPr id="10" name="banned pattern">
                <a:extLst>
                  <a:ext uri="{FF2B5EF4-FFF2-40B4-BE49-F238E27FC236}">
                    <a16:creationId xmlns:a16="http://schemas.microsoft.com/office/drawing/2014/main" id="{5D306745-9F5C-9927-FCA9-BA38CDE5B288}"/>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12000"/>
                </a:schemeClr>
              </a:solidFill>
              <a:ln w="12700" cap="flat">
                <a:noFill/>
                <a:prstDash val="solid"/>
                <a:miter/>
              </a:ln>
            </p:spPr>
            <p:txBody>
              <a:bodyPr rtlCol="0" anchor="ctr"/>
              <a:lstStyle/>
              <a:p>
                <a:endParaRPr lang="nl-NL"/>
              </a:p>
            </p:txBody>
          </p:sp>
          <p:sp>
            <p:nvSpPr>
              <p:cNvPr id="11" name="banned pattern">
                <a:extLst>
                  <a:ext uri="{FF2B5EF4-FFF2-40B4-BE49-F238E27FC236}">
                    <a16:creationId xmlns:a16="http://schemas.microsoft.com/office/drawing/2014/main" id="{58289657-48A0-B06F-FADC-5AEA4A3B94BE}"/>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12000"/>
                </a:schemeClr>
              </a:solidFill>
              <a:ln w="12700" cap="flat">
                <a:noFill/>
                <a:prstDash val="solid"/>
                <a:miter/>
              </a:ln>
            </p:spPr>
            <p:txBody>
              <a:bodyPr rtlCol="0" anchor="ctr"/>
              <a:lstStyle/>
              <a:p>
                <a:endParaRPr lang="nl-NL"/>
              </a:p>
            </p:txBody>
          </p:sp>
        </p:grpSp>
      </p:gr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4" name="title placeholder">
            <a:extLst>
              <a:ext uri="{FF2B5EF4-FFF2-40B4-BE49-F238E27FC236}">
                <a16:creationId xmlns:a16="http://schemas.microsoft.com/office/drawing/2014/main" id="{2B64D438-14FE-7656-81F1-42ECBD547B70}"/>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390624372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R – divider slate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SLATE (BANNED)</a:t>
            </a:r>
            <a:endParaRPr lang="en-GB" sz="1800" b="0">
              <a:solidFill>
                <a:schemeClr val="tx2"/>
              </a:solidFill>
              <a:latin typeface="Trebuchet MS" panose="020B0603020202020204" pitchFamily="34" charset="0"/>
            </a:endParaRPr>
          </a:p>
        </p:txBody>
      </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10137FFD-F446-3474-B23F-EF09A0355137}"/>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3834538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L - cover A.02 (white)">
    <p:spTree>
      <p:nvGrpSpPr>
        <p:cNvPr id="1" name=""/>
        <p:cNvGrpSpPr/>
        <p:nvPr/>
      </p:nvGrpSpPr>
      <p:grpSpPr>
        <a:xfrm>
          <a:off x="0" y="0"/>
          <a:ext cx="0" cy="0"/>
          <a:chOff x="0" y="0"/>
          <a:chExt cx="0" cy="0"/>
        </a:xfrm>
      </p:grpSpPr>
      <p:sp>
        <p:nvSpPr>
          <p:cNvPr id="5" name="layout name">
            <a:extLst>
              <a:ext uri="{FF2B5EF4-FFF2-40B4-BE49-F238E27FC236}">
                <a16:creationId xmlns:a16="http://schemas.microsoft.com/office/drawing/2014/main" id="{3BBB43C6-4708-5B93-9BB5-E64CC4DF9392}"/>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algn="r" defTabSz="914112"/>
            <a:r>
              <a:rPr lang="nl-NL" sz="1800" b="0">
                <a:solidFill>
                  <a:schemeClr val="tx2"/>
                </a:solidFill>
                <a:latin typeface="Trebuchet MS" panose="020B0603020202020204" pitchFamily="34" charset="0"/>
              </a:rPr>
              <a:t>TL - COVER A.02 (WHITE)</a:t>
            </a:r>
            <a:endParaRPr lang="en-GB" sz="1800" b="0">
              <a:solidFill>
                <a:schemeClr val="tx2"/>
              </a:solidFill>
              <a:latin typeface="Trebuchet MS" panose="020B0603020202020204" pitchFamily="34" charset="0"/>
            </a:endParaRPr>
          </a:p>
        </p:txBody>
      </p:sp>
      <p:grpSp>
        <p:nvGrpSpPr>
          <p:cNvPr id="7" name="cornerstone + logo">
            <a:extLst>
              <a:ext uri="{FF2B5EF4-FFF2-40B4-BE49-F238E27FC236}">
                <a16:creationId xmlns:a16="http://schemas.microsoft.com/office/drawing/2014/main" id="{7A14E942-85F0-3FC6-2364-F6354A906C9D}"/>
              </a:ext>
            </a:extLst>
          </p:cNvPr>
          <p:cNvGrpSpPr>
            <a:grpSpLocks noGrp="1" noUngrp="1" noRot="1" noMove="1" noResize="1"/>
          </p:cNvGrpSpPr>
          <p:nvPr userDrawn="1"/>
        </p:nvGrpSpPr>
        <p:grpSpPr>
          <a:xfrm>
            <a:off x="0" y="0"/>
            <a:ext cx="2931926" cy="2052548"/>
            <a:chOff x="0" y="-1"/>
            <a:chExt cx="2930400" cy="2052548"/>
          </a:xfrm>
        </p:grpSpPr>
        <p:sp>
          <p:nvSpPr>
            <p:cNvPr id="8" name="cornerstone">
              <a:extLst>
                <a:ext uri="{FF2B5EF4-FFF2-40B4-BE49-F238E27FC236}">
                  <a16:creationId xmlns:a16="http://schemas.microsoft.com/office/drawing/2014/main" id="{0A87FC28-7C65-5654-52A5-80BEFFD2C496}"/>
                </a:ext>
              </a:extLst>
            </p:cNvPr>
            <p:cNvSpPr>
              <a:spLocks noGrp="1" noRot="1" noMove="1" noResize="1" noEditPoints="1" noAdjustHandles="1" noChangeArrowheads="1" noChangeShapeType="1"/>
            </p:cNvSpPr>
            <p:nvPr userDrawn="1"/>
          </p:nvSpPr>
          <p:spPr>
            <a:xfrm>
              <a:off x="0" y="-1"/>
              <a:ext cx="2930400" cy="2052548"/>
            </a:xfrm>
            <a:custGeom>
              <a:avLst/>
              <a:gdLst>
                <a:gd name="connsiteX0" fmla="*/ 0 w 2928169"/>
                <a:gd name="connsiteY0" fmla="*/ 0 h 2050985"/>
                <a:gd name="connsiteX1" fmla="*/ 0 w 2928169"/>
                <a:gd name="connsiteY1" fmla="*/ 2050986 h 2050985"/>
                <a:gd name="connsiteX2" fmla="*/ 2928169 w 2928169"/>
                <a:gd name="connsiteY2" fmla="*/ 0 h 2050985"/>
              </a:gdLst>
              <a:ahLst/>
              <a:cxnLst>
                <a:cxn ang="0">
                  <a:pos x="connsiteX0" y="connsiteY0"/>
                </a:cxn>
                <a:cxn ang="0">
                  <a:pos x="connsiteX1" y="connsiteY1"/>
                </a:cxn>
                <a:cxn ang="0">
                  <a:pos x="connsiteX2" y="connsiteY2"/>
                </a:cxn>
              </a:cxnLst>
              <a:rect l="l" t="t" r="r" b="b"/>
              <a:pathLst>
                <a:path w="2928169" h="2050985">
                  <a:moveTo>
                    <a:pt x="0" y="0"/>
                  </a:moveTo>
                  <a:lnTo>
                    <a:pt x="0" y="2050986"/>
                  </a:lnTo>
                  <a:lnTo>
                    <a:pt x="2928169" y="0"/>
                  </a:lnTo>
                  <a:close/>
                </a:path>
              </a:pathLst>
            </a:custGeom>
            <a:solidFill>
              <a:schemeClr val="bg1"/>
            </a:solidFill>
            <a:ln w="12644" cap="flat">
              <a:noFill/>
              <a:prstDash val="solid"/>
              <a:miter/>
            </a:ln>
          </p:spPr>
          <p:txBody>
            <a:bodyPr lIns="0" tIns="0" rIns="0" bIns="0" rtlCol="0" anchor="t" anchorCtr="0"/>
            <a:lstStyle/>
            <a:p>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66AF4FCA-753F-F8FA-D712-DE0F9857A2F8}"/>
                </a:ext>
              </a:extLst>
            </p:cNvPr>
            <p:cNvGrpSpPr>
              <a:grpSpLocks noGrp="1" noUngrp="1" noRot="1" noMove="1" noResize="1"/>
            </p:cNvGrpSpPr>
            <p:nvPr userDrawn="1"/>
          </p:nvGrpSpPr>
          <p:grpSpPr>
            <a:xfrm>
              <a:off x="359005" y="356471"/>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2FEE32C4-C276-77B4-DC58-790369F99FA1}"/>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7E83FC67-C5A2-E9BE-AA43-EE5B7046AB1F}"/>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7BA49315-5019-E246-9091-2632533BAC2A}"/>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95B45F9C-0BB9-C011-FB72-AB28352EF4F6}"/>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23" name="Vrije vorm: vorm 22">
                <a:extLst>
                  <a:ext uri="{FF2B5EF4-FFF2-40B4-BE49-F238E27FC236}">
                    <a16:creationId xmlns:a16="http://schemas.microsoft.com/office/drawing/2014/main" id="{DD136A4C-1840-8612-43B0-841FD48B68E4}"/>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18" name="picture placeholder">
            <a:extLst>
              <a:ext uri="{FF2B5EF4-FFF2-40B4-BE49-F238E27FC236}">
                <a16:creationId xmlns:a16="http://schemas.microsoft.com/office/drawing/2014/main" id="{D98D9F98-C242-1C1A-8B7C-0959E559D3A3}"/>
              </a:ext>
            </a:extLst>
          </p:cNvPr>
          <p:cNvSpPr>
            <a:spLocks noGrp="1" noRot="1" noMove="1" noResize="1" noEditPoints="1" noAdjustHandles="1" noChangeArrowheads="1" noChangeShapeType="1"/>
          </p:cNvSpPr>
          <p:nvPr>
            <p:ph type="pic" sz="quarter" idx="10" hasCustomPrompt="1"/>
          </p:nvPr>
        </p:nvSpPr>
        <p:spPr>
          <a:xfrm>
            <a:off x="3" y="0"/>
            <a:ext cx="12198349" cy="6858000"/>
          </a:xfrm>
          <a:custGeom>
            <a:avLst/>
            <a:gdLst>
              <a:gd name="connsiteX0" fmla="*/ 293040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 name="connsiteX4" fmla="*/ 0 w 12191999"/>
              <a:gd name="connsiteY4" fmla="*/ 205254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2930400" y="0"/>
                </a:moveTo>
                <a:lnTo>
                  <a:pt x="12191999" y="0"/>
                </a:lnTo>
                <a:lnTo>
                  <a:pt x="12191999" y="6858000"/>
                </a:lnTo>
                <a:lnTo>
                  <a:pt x="0" y="6858000"/>
                </a:lnTo>
                <a:lnTo>
                  <a:pt x="0" y="2052549"/>
                </a:lnTo>
                <a:close/>
              </a:path>
            </a:pathLst>
          </a:custGeom>
          <a:solidFill>
            <a:srgbClr val="F2F2F2"/>
          </a:solidFill>
        </p:spPr>
        <p:txBody>
          <a:bodyPr wrap="square" tIns="180000" rIns="486000" anchor="t" anchorCtr="0">
            <a:noAutofit/>
          </a:bodyPr>
          <a:lstStyle>
            <a:lvl1pPr algn="r">
              <a:defRPr sz="800">
                <a:solidFill>
                  <a:srgbClr val="ADADAD"/>
                </a:solidFill>
              </a:defRPr>
            </a:lvl1pPr>
            <a:lvl2pPr marL="0" indent="0" algn="r">
              <a:buNone/>
              <a:defRPr sz="800" b="0">
                <a:solidFill>
                  <a:srgbClr val="ADADAD"/>
                </a:solidFill>
              </a:defRPr>
            </a:lvl2pPr>
            <a:lvl3pPr marL="0" indent="0" algn="r">
              <a:buNone/>
              <a:defRPr sz="800" b="0">
                <a:solidFill>
                  <a:srgbClr val="333333"/>
                </a:solidFill>
              </a:defRPr>
            </a:lvl3pPr>
            <a:lvl4pPr marL="0" indent="0" algn="r">
              <a:buNone/>
              <a:defRPr sz="800" b="0">
                <a:solidFill>
                  <a:srgbClr val="333333"/>
                </a:solidFill>
              </a:defRPr>
            </a:lvl4pPr>
            <a:lvl5pPr marL="0" indent="0" algn="r">
              <a:buNone/>
              <a:defRPr sz="800" b="0">
                <a:solidFill>
                  <a:srgbClr val="333333"/>
                </a:solidFill>
              </a:defRPr>
            </a:lvl5pPr>
            <a:lvl6pPr marL="0" indent="0" algn="r">
              <a:buFont typeface="Arial" panose="020B0604020202020204" pitchFamily="34" charset="0"/>
              <a:buNone/>
              <a:defRPr sz="800" b="0">
                <a:solidFill>
                  <a:srgbClr val="333333"/>
                </a:solidFill>
              </a:defRPr>
            </a:lvl6pPr>
            <a:lvl7pPr marL="0" indent="0" algn="r">
              <a:buFont typeface="Arial" panose="020B0604020202020204" pitchFamily="34" charset="0"/>
              <a:buNone/>
              <a:defRPr sz="800" b="0">
                <a:solidFill>
                  <a:srgbClr val="333333"/>
                </a:solidFill>
              </a:defRPr>
            </a:lvl7pPr>
            <a:lvl8pPr marL="0" indent="0" algn="r">
              <a:buFont typeface="Arial" panose="020B0604020202020204" pitchFamily="34" charset="0"/>
              <a:buNone/>
              <a:defRPr sz="800" b="0">
                <a:solidFill>
                  <a:srgbClr val="333333"/>
                </a:solidFill>
              </a:defRPr>
            </a:lvl8pPr>
            <a:lvl9pPr marL="0" indent="0" algn="r">
              <a:buFont typeface="Arial" panose="020B0604020202020204" pitchFamily="34" charset="0"/>
              <a:buNone/>
              <a:defRPr sz="800" b="0">
                <a:solidFill>
                  <a:srgbClr val="333333"/>
                </a:solidFill>
              </a:defRPr>
            </a:lvl9pPr>
          </a:lstStyle>
          <a:p>
            <a:r>
              <a:rPr lang="en-US"/>
              <a:t>TO ADD A PICTURE: CLICK ICON or GO TO THE TOP MENU RIBBON AND CHOOSE ‘INSERT’ / ‘PICTURES’</a:t>
            </a:r>
          </a:p>
        </p:txBody>
      </p:sp>
      <p:sp>
        <p:nvSpPr>
          <p:cNvPr id="2" name="entity name placeholder">
            <a:extLst>
              <a:ext uri="{FF2B5EF4-FFF2-40B4-BE49-F238E27FC236}">
                <a16:creationId xmlns:a16="http://schemas.microsoft.com/office/drawing/2014/main" id="{4831055C-AA45-A9FF-2845-0FCBA76D6C74}"/>
              </a:ext>
            </a:extLst>
          </p:cNvPr>
          <p:cNvSpPr>
            <a:spLocks noGrp="1" noRot="1" noMove="1" noResize="1" noEditPoints="1" noAdjustHandles="1" noChangeArrowheads="1" noChangeShapeType="1"/>
          </p:cNvSpPr>
          <p:nvPr>
            <p:ph type="body" sz="quarter" idx="13" hasCustomPrompt="1"/>
          </p:nvPr>
        </p:nvSpPr>
        <p:spPr>
          <a:xfrm>
            <a:off x="6278400" y="417617"/>
            <a:ext cx="5432400" cy="276999"/>
          </a:xfrm>
        </p:spPr>
        <p:txBody>
          <a:bodyPr wrap="square">
            <a:spAutoFit/>
          </a:bodyPr>
          <a:lstStyle>
            <a:lvl1pPr marL="0" indent="0" algn="r">
              <a:buFont typeface="Arial" panose="020B0604020202020204" pitchFamily="34" charset="0"/>
              <a:buNone/>
              <a:defRPr sz="1800" b="0">
                <a:solidFill>
                  <a:schemeClr val="bg1"/>
                </a:solidFill>
              </a:defRPr>
            </a:lvl1pPr>
            <a:lvl2pPr marL="0" indent="0" algn="r">
              <a:buNone/>
              <a:defRPr sz="1800" b="0">
                <a:solidFill>
                  <a:schemeClr val="bg1"/>
                </a:solidFill>
              </a:defRPr>
            </a:lvl2pPr>
            <a:lvl3pPr marL="0" indent="0" algn="r">
              <a:buNone/>
              <a:defRPr sz="1800" b="0">
                <a:solidFill>
                  <a:schemeClr val="bg1"/>
                </a:solidFill>
              </a:defRPr>
            </a:lvl3pPr>
            <a:lvl4pPr marL="0" indent="0" algn="r">
              <a:buNone/>
              <a:defRPr sz="1800" b="0">
                <a:solidFill>
                  <a:schemeClr val="bg1"/>
                </a:solidFill>
              </a:defRPr>
            </a:lvl4pPr>
            <a:lvl5pPr marL="0" indent="0" algn="r">
              <a:buFont typeface="Arial" panose="020B0604020202020204" pitchFamily="34" charset="0"/>
              <a:buNone/>
              <a:defRPr sz="1800" b="0">
                <a:solidFill>
                  <a:schemeClr val="bg1"/>
                </a:solidFill>
              </a:defRPr>
            </a:lvl5pPr>
            <a:lvl6pPr marL="0" indent="0" algn="r">
              <a:buFont typeface="Arial" panose="020B0604020202020204" pitchFamily="34" charset="0"/>
              <a:buNone/>
              <a:defRPr sz="1800" b="0">
                <a:solidFill>
                  <a:schemeClr val="bg1"/>
                </a:solidFill>
              </a:defRPr>
            </a:lvl6pPr>
            <a:lvl7pPr marL="0" indent="0" algn="r">
              <a:buFont typeface="Arial" panose="020B0604020202020204" pitchFamily="34" charset="0"/>
              <a:buNone/>
              <a:defRPr sz="1800" b="0">
                <a:solidFill>
                  <a:schemeClr val="bg1"/>
                </a:solidFill>
              </a:defRPr>
            </a:lvl7pPr>
            <a:lvl8pPr marL="0" indent="0" algn="r">
              <a:buFont typeface="Arial" panose="020B0604020202020204" pitchFamily="34" charset="0"/>
              <a:buNone/>
              <a:defRPr sz="1800" b="0">
                <a:solidFill>
                  <a:schemeClr val="bg1"/>
                </a:solidFill>
              </a:defRPr>
            </a:lvl8pPr>
            <a:lvl9pPr marL="0" indent="0" algn="r">
              <a:buFont typeface="Arial" panose="020B0604020202020204" pitchFamily="34" charset="0"/>
              <a:buNone/>
              <a:defRPr sz="1800" b="0">
                <a:solidFill>
                  <a:schemeClr val="bg1"/>
                </a:solidFill>
              </a:defRPr>
            </a:lvl9pPr>
          </a:lstStyle>
          <a:p>
            <a:pPr lvl="0"/>
            <a:r>
              <a:rPr lang="en-US"/>
              <a:t>OPTIONAL: ENTITY NAME</a:t>
            </a:r>
          </a:p>
        </p:txBody>
      </p:sp>
      <p:sp>
        <p:nvSpPr>
          <p:cNvPr id="14" name="author placeholder">
            <a:extLst>
              <a:ext uri="{FF2B5EF4-FFF2-40B4-BE49-F238E27FC236}">
                <a16:creationId xmlns:a16="http://schemas.microsoft.com/office/drawing/2014/main" id="{1796498B-91FE-301D-204C-4937B55C96BE}"/>
              </a:ext>
            </a:extLst>
          </p:cNvPr>
          <p:cNvSpPr>
            <a:spLocks noGrp="1" noRot="1" noMove="1" noResize="1" noEditPoints="1" noAdjustHandles="1" noChangeArrowheads="1" noChangeShapeType="1"/>
          </p:cNvSpPr>
          <p:nvPr>
            <p:ph type="body" sz="quarter" idx="11" hasCustomPrompt="1"/>
          </p:nvPr>
        </p:nvSpPr>
        <p:spPr>
          <a:xfrm>
            <a:off x="6278400" y="5913894"/>
            <a:ext cx="5432400" cy="215444"/>
          </a:xfrm>
          <a:prstGeom prst="rect">
            <a:avLst/>
          </a:prstGeom>
        </p:spPr>
        <p:txBody>
          <a:bodyPr wrap="square" anchor="b" anchorCtr="0">
            <a:spAutoFit/>
          </a:bodyPr>
          <a:lstStyle>
            <a:lvl1pPr marL="0" indent="0" algn="r">
              <a:spcAft>
                <a:spcPts val="600"/>
              </a:spcAft>
              <a:buFont typeface="Arial" panose="020B0604020202020204" pitchFamily="34" charset="0"/>
              <a:buNone/>
              <a:defRPr sz="1400" b="0">
                <a:solidFill>
                  <a:schemeClr val="tx2"/>
                </a:solidFill>
              </a:defRPr>
            </a:lvl1pPr>
            <a:lvl2pPr marL="0" indent="0" algn="r">
              <a:buNone/>
              <a:defRPr sz="1400" b="0">
                <a:solidFill>
                  <a:schemeClr val="tx2"/>
                </a:solidFill>
              </a:defRPr>
            </a:lvl2pPr>
            <a:lvl3pPr marL="0" indent="0" algn="r">
              <a:buNone/>
              <a:defRPr sz="1400" b="0">
                <a:solidFill>
                  <a:schemeClr val="tx2"/>
                </a:solidFill>
              </a:defRPr>
            </a:lvl3pPr>
            <a:lvl4pPr marL="0" indent="0" algn="r">
              <a:buNone/>
              <a:defRPr sz="1400" b="0">
                <a:solidFill>
                  <a:schemeClr val="tx2"/>
                </a:solidFill>
              </a:defRPr>
            </a:lvl4pPr>
            <a:lvl5pPr marL="0" indent="0" algn="r">
              <a:buNone/>
              <a:defRPr sz="1400" b="0">
                <a:solidFill>
                  <a:schemeClr val="tx2"/>
                </a:solidFill>
              </a:defRPr>
            </a:lvl5pPr>
            <a:lvl6pPr marL="0" indent="0" algn="r">
              <a:buFont typeface="Arial" panose="020B0604020202020204" pitchFamily="34" charset="0"/>
              <a:buNone/>
              <a:defRPr sz="1400" b="0">
                <a:solidFill>
                  <a:schemeClr val="tx2"/>
                </a:solidFill>
              </a:defRPr>
            </a:lvl6pPr>
            <a:lvl7pPr marL="0" indent="0" algn="r">
              <a:buFont typeface="Arial" panose="020B0604020202020204" pitchFamily="34" charset="0"/>
              <a:buNone/>
              <a:defRPr sz="1400" b="0">
                <a:solidFill>
                  <a:schemeClr val="tx2"/>
                </a:solidFill>
              </a:defRPr>
            </a:lvl7pPr>
            <a:lvl8pPr marL="0" indent="0" algn="r">
              <a:buFont typeface="Arial" panose="020B0604020202020204" pitchFamily="34" charset="0"/>
              <a:buNone/>
              <a:defRPr sz="1400" b="0">
                <a:solidFill>
                  <a:schemeClr val="tx2"/>
                </a:solidFill>
              </a:defRPr>
            </a:lvl8pPr>
            <a:lvl9pPr marL="0" indent="0" algn="r">
              <a:buFont typeface="Arial" panose="020B0604020202020204" pitchFamily="34" charset="0"/>
              <a:buNone/>
              <a:defRPr sz="1400" b="0">
                <a:solidFill>
                  <a:schemeClr val="tx2"/>
                </a:solidFill>
              </a:defRPr>
            </a:lvl9pPr>
          </a:lstStyle>
          <a:p>
            <a:pPr lvl="0"/>
            <a:r>
              <a:rPr lang="en-US"/>
              <a:t>Author</a:t>
            </a:r>
          </a:p>
        </p:txBody>
      </p:sp>
      <p:sp>
        <p:nvSpPr>
          <p:cNvPr id="21" name="subtitle placeholder">
            <a:extLst>
              <a:ext uri="{FF2B5EF4-FFF2-40B4-BE49-F238E27FC236}">
                <a16:creationId xmlns:a16="http://schemas.microsoft.com/office/drawing/2014/main" id="{013B38FC-7284-4EC3-F61D-FB327F60EB3F}"/>
              </a:ext>
            </a:extLst>
          </p:cNvPr>
          <p:cNvSpPr>
            <a:spLocks noGrp="1" noRot="1" noMove="1" noResize="1" noEditPoints="1" noAdjustHandles="1" noChangeArrowheads="1" noChangeShapeType="1"/>
          </p:cNvSpPr>
          <p:nvPr>
            <p:ph type="subTitle" idx="1"/>
          </p:nvPr>
        </p:nvSpPr>
        <p:spPr>
          <a:xfrm>
            <a:off x="6278400" y="3877237"/>
            <a:ext cx="5432400" cy="431057"/>
          </a:xfrm>
          <a:prstGeom prst="rect">
            <a:avLst/>
          </a:prstGeom>
        </p:spPr>
        <p:txBody>
          <a:bodyPr wrap="square" tIns="180000">
            <a:spAutoFit/>
          </a:bodyPr>
          <a:lstStyle>
            <a:lvl1pPr marL="0" indent="0" algn="r">
              <a:lnSpc>
                <a:spcPct val="90000"/>
              </a:lnSpc>
              <a:buFont typeface="Arial" panose="020B0604020202020204" pitchFamily="34" charset="0"/>
              <a:buNone/>
              <a:defRPr sz="1800" b="0">
                <a:solidFill>
                  <a:schemeClr val="tx2"/>
                </a:solidFill>
              </a:defRPr>
            </a:lvl1pPr>
            <a:lvl2pPr marL="0" indent="0" algn="r">
              <a:buFont typeface="Arial" panose="020B0604020202020204" pitchFamily="34" charset="0"/>
              <a:buNone/>
              <a:defRPr sz="1800" b="0">
                <a:solidFill>
                  <a:schemeClr val="tx2"/>
                </a:solidFill>
              </a:defRPr>
            </a:lvl2pPr>
            <a:lvl3pPr marL="0" indent="0" algn="r">
              <a:buFont typeface="Arial" panose="020B0604020202020204" pitchFamily="34" charset="0"/>
              <a:buNone/>
              <a:defRPr sz="1800" b="0">
                <a:solidFill>
                  <a:schemeClr val="tx2"/>
                </a:solidFill>
              </a:defRPr>
            </a:lvl3pPr>
            <a:lvl4pPr marL="0" indent="0" algn="r">
              <a:buFont typeface="Arial" panose="020B0604020202020204" pitchFamily="34" charset="0"/>
              <a:buNone/>
              <a:defRPr sz="1800" b="0">
                <a:solidFill>
                  <a:schemeClr val="tx2"/>
                </a:solidFill>
              </a:defRPr>
            </a:lvl4pPr>
            <a:lvl5pPr marL="0" indent="0" algn="r">
              <a:buFont typeface="Arial" panose="020B0604020202020204" pitchFamily="34" charset="0"/>
              <a:buNone/>
              <a:defRPr sz="1800" b="0">
                <a:solidFill>
                  <a:schemeClr val="tx2"/>
                </a:solidFill>
              </a:defRPr>
            </a:lvl5pPr>
            <a:lvl6pPr marL="0" indent="0" algn="r">
              <a:buFont typeface="Arial" panose="020B0604020202020204" pitchFamily="34" charset="0"/>
              <a:buNone/>
              <a:defRPr sz="1800" b="0">
                <a:solidFill>
                  <a:schemeClr val="tx2"/>
                </a:solidFill>
              </a:defRPr>
            </a:lvl6pPr>
            <a:lvl7pPr marL="0" indent="0" algn="r">
              <a:buFont typeface="Arial" panose="020B0604020202020204" pitchFamily="34" charset="0"/>
              <a:buNone/>
              <a:defRPr sz="1800" b="0">
                <a:solidFill>
                  <a:schemeClr val="tx2"/>
                </a:solidFill>
              </a:defRPr>
            </a:lvl7pPr>
            <a:lvl8pPr marL="0" indent="0" algn="r">
              <a:buFont typeface="Arial" panose="020B0604020202020204" pitchFamily="34" charset="0"/>
              <a:buNone/>
              <a:defRPr sz="1800" b="0">
                <a:solidFill>
                  <a:schemeClr val="tx2"/>
                </a:solidFill>
              </a:defRPr>
            </a:lvl8pPr>
            <a:lvl9pPr marL="0" indent="0" algn="r">
              <a:buFont typeface="Arial" panose="020B0604020202020204" pitchFamily="34" charset="0"/>
              <a:buNone/>
              <a:defRPr sz="1800" b="0">
                <a:solidFill>
                  <a:schemeClr val="tx2"/>
                </a:solidFill>
              </a:defRPr>
            </a:lvl9pPr>
          </a:lstStyle>
          <a:p>
            <a:pPr lvl="0"/>
            <a:endParaRPr lang="en-US"/>
          </a:p>
        </p:txBody>
      </p:sp>
      <p:sp>
        <p:nvSpPr>
          <p:cNvPr id="22" name="title placeholder">
            <a:extLst>
              <a:ext uri="{FF2B5EF4-FFF2-40B4-BE49-F238E27FC236}">
                <a16:creationId xmlns:a16="http://schemas.microsoft.com/office/drawing/2014/main" id="{79EB1F47-0150-4AA9-1B28-ED3769FBE132}"/>
              </a:ext>
            </a:extLst>
          </p:cNvPr>
          <p:cNvSpPr>
            <a:spLocks noGrp="1" noRot="1" noMove="1" noResize="1" noEditPoints="1" noAdjustHandles="1" noChangeArrowheads="1" noChangeShapeType="1"/>
          </p:cNvSpPr>
          <p:nvPr>
            <p:ph type="title"/>
          </p:nvPr>
        </p:nvSpPr>
        <p:spPr>
          <a:xfrm>
            <a:off x="6278400" y="2892353"/>
            <a:ext cx="5432400" cy="984885"/>
          </a:xfrm>
          <a:prstGeom prst="rect">
            <a:avLst/>
          </a:prstGeom>
        </p:spPr>
        <p:txBody>
          <a:bodyPr wrap="square" anchor="b">
            <a:noAutofit/>
          </a:bodyPr>
          <a:lstStyle>
            <a:lvl1pPr algn="r">
              <a:lnSpc>
                <a:spcPct val="90000"/>
              </a:lnSpc>
              <a:defRPr sz="3200">
                <a:solidFill>
                  <a:schemeClr val="accent1"/>
                </a:solidFill>
              </a:defRPr>
            </a:lvl1pPr>
          </a:lstStyle>
          <a:p>
            <a:endParaRPr lang="nl-NL"/>
          </a:p>
        </p:txBody>
      </p:sp>
    </p:spTree>
    <p:extLst>
      <p:ext uri="{BB962C8B-B14F-4D97-AF65-F5344CB8AC3E}">
        <p14:creationId xmlns:p14="http://schemas.microsoft.com/office/powerpoint/2010/main" val="258330653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R – divider burgundy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BURGUNDY (BANNED)</a:t>
            </a:r>
            <a:endParaRPr lang="en-GB" sz="1800" b="0">
              <a:solidFill>
                <a:schemeClr val="tx2"/>
              </a:solidFill>
              <a:latin typeface="Trebuchet MS" panose="020B0603020202020204" pitchFamily="34" charset="0"/>
            </a:endParaRPr>
          </a:p>
        </p:txBody>
      </p:sp>
      <p:grpSp>
        <p:nvGrpSpPr>
          <p:cNvPr id="14" name="background">
            <a:extLst>
              <a:ext uri="{FF2B5EF4-FFF2-40B4-BE49-F238E27FC236}">
                <a16:creationId xmlns:a16="http://schemas.microsoft.com/office/drawing/2014/main" id="{44961E2D-39C4-EC71-B554-859AB006F877}"/>
              </a:ext>
            </a:extLst>
          </p:cNvPr>
          <p:cNvGrpSpPr>
            <a:grpSpLocks noGrp="1" noUngrp="1" noRot="1" noMove="1" noResize="1"/>
          </p:cNvGrpSpPr>
          <p:nvPr userDrawn="1"/>
        </p:nvGrpSpPr>
        <p:grpSpPr>
          <a:xfrm>
            <a:off x="0" y="0"/>
            <a:ext cx="12199551" cy="6858000"/>
            <a:chOff x="0" y="0"/>
            <a:chExt cx="12199551" cy="6858000"/>
          </a:xfrm>
        </p:grpSpPr>
        <p:sp>
          <p:nvSpPr>
            <p:cNvPr id="16" name="background color">
              <a:extLst>
                <a:ext uri="{FF2B5EF4-FFF2-40B4-BE49-F238E27FC236}">
                  <a16:creationId xmlns:a16="http://schemas.microsoft.com/office/drawing/2014/main" id="{8DB88473-FBA6-9EC8-B2E3-E6B8003B5321}"/>
                </a:ext>
              </a:extLst>
            </p:cNvPr>
            <p:cNvSpPr>
              <a:spLocks noGrp="1" noRot="1" noMove="1" noResize="1" noEditPoints="1" noAdjustHandles="1" noChangeArrowheads="1" noChangeShapeType="1"/>
            </p:cNvSpPr>
            <p:nvPr userDrawn="1"/>
          </p:nvSpPr>
          <p:spPr>
            <a:xfrm>
              <a:off x="0" y="0"/>
              <a:ext cx="12199551" cy="6858000"/>
            </a:xfrm>
            <a:prstGeom prst="rect">
              <a:avLst/>
            </a:prstGeom>
            <a:solidFill>
              <a:srgbClr val="980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17" name="banned pattern">
              <a:extLst>
                <a:ext uri="{FF2B5EF4-FFF2-40B4-BE49-F238E27FC236}">
                  <a16:creationId xmlns:a16="http://schemas.microsoft.com/office/drawing/2014/main" id="{757A431F-A68F-165A-264E-FD97A6A6FD6D}"/>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18" name="banned pattern">
                <a:extLst>
                  <a:ext uri="{FF2B5EF4-FFF2-40B4-BE49-F238E27FC236}">
                    <a16:creationId xmlns:a16="http://schemas.microsoft.com/office/drawing/2014/main" id="{3A22CCAB-2FF2-65D5-9F70-958D57AF4B28}"/>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6000"/>
                </a:schemeClr>
              </a:solidFill>
              <a:ln w="12700" cap="flat">
                <a:noFill/>
                <a:prstDash val="solid"/>
                <a:miter/>
              </a:ln>
            </p:spPr>
            <p:txBody>
              <a:bodyPr rtlCol="0" anchor="ctr"/>
              <a:lstStyle/>
              <a:p>
                <a:endParaRPr lang="nl-NL"/>
              </a:p>
            </p:txBody>
          </p:sp>
          <p:sp>
            <p:nvSpPr>
              <p:cNvPr id="19" name="banned pattern">
                <a:extLst>
                  <a:ext uri="{FF2B5EF4-FFF2-40B4-BE49-F238E27FC236}">
                    <a16:creationId xmlns:a16="http://schemas.microsoft.com/office/drawing/2014/main" id="{7DC5E1D3-F935-7958-3AEF-302848A2ABE9}"/>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6000"/>
                </a:schemeClr>
              </a:solidFill>
              <a:ln w="12700" cap="flat">
                <a:noFill/>
                <a:prstDash val="solid"/>
                <a:miter/>
              </a:ln>
            </p:spPr>
            <p:txBody>
              <a:bodyPr rtlCol="0" anchor="ctr"/>
              <a:lstStyle/>
              <a:p>
                <a:endParaRPr lang="nl-NL"/>
              </a:p>
            </p:txBody>
          </p:sp>
        </p:grpSp>
      </p:grpSp>
      <p:grpSp>
        <p:nvGrpSpPr>
          <p:cNvPr id="7" name="cornerstone + logo">
            <a:extLst>
              <a:ext uri="{FF2B5EF4-FFF2-40B4-BE49-F238E27FC236}">
                <a16:creationId xmlns:a16="http://schemas.microsoft.com/office/drawing/2014/main" id="{0C764E7E-C9F1-ED8E-F95E-0753C371B6DF}"/>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1FAA95B0-A8D6-93B4-E0CD-663D5EEEEE5E}"/>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chemeClr val="bg1"/>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6B1067BB-4341-4D04-4E9B-C924342D5295}"/>
                </a:ext>
              </a:extLst>
            </p:cNvPr>
            <p:cNvGrpSpPr>
              <a:grpSpLocks noGrp="1" noUngrp="1" noRot="1" noMove="1" noResize="1"/>
            </p:cNvGrpSpPr>
            <p:nvPr userDrawn="1"/>
          </p:nvGrpSpPr>
          <p:grpSpPr>
            <a:xfrm>
              <a:off x="10863808" y="6124749"/>
              <a:ext cx="970457" cy="372959"/>
              <a:chOff x="359004" y="356467"/>
              <a:chExt cx="970457" cy="372959"/>
            </a:xfrm>
            <a:solidFill>
              <a:srgbClr val="22409A"/>
            </a:solidFill>
          </p:grpSpPr>
          <p:sp>
            <p:nvSpPr>
              <p:cNvPr id="10" name="Vrije vorm: vorm 9">
                <a:extLst>
                  <a:ext uri="{FF2B5EF4-FFF2-40B4-BE49-F238E27FC236}">
                    <a16:creationId xmlns:a16="http://schemas.microsoft.com/office/drawing/2014/main" id="{586591DF-3355-DDB8-5AFC-65EB99FFB24F}"/>
                  </a:ext>
                </a:extLst>
              </p:cNvPr>
              <p:cNvSpPr>
                <a:spLocks noGrp="1" noRot="1" noMove="1" noResize="1" noEditPoints="1" noAdjustHandles="1" noChangeArrowheads="1" noChangeShapeType="1"/>
              </p:cNvSpPr>
              <p:nvPr/>
            </p:nvSpPr>
            <p:spPr>
              <a:xfrm>
                <a:off x="475713" y="3602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8 w 242112"/>
                  <a:gd name="connsiteY5" fmla="*/ 278873 h 278873"/>
                  <a:gd name="connsiteX6" fmla="*/ 11408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8" y="278873"/>
                    </a:lnTo>
                    <a:lnTo>
                      <a:pt x="11408"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grp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D46F3B34-A164-8D99-0F68-ED8FB0EA839A}"/>
                  </a:ext>
                </a:extLst>
              </p:cNvPr>
              <p:cNvSpPr>
                <a:spLocks noGrp="1" noRot="1" noMove="1" noResize="1" noEditPoints="1" noAdjustHandles="1" noChangeArrowheads="1" noChangeShapeType="1"/>
              </p:cNvSpPr>
              <p:nvPr/>
            </p:nvSpPr>
            <p:spPr>
              <a:xfrm>
                <a:off x="744650" y="3577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4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4" y="238310"/>
                    </a:lnTo>
                    <a:lnTo>
                      <a:pt x="10141" y="281408"/>
                    </a:lnTo>
                    <a:lnTo>
                      <a:pt x="10141" y="281408"/>
                    </a:lnTo>
                    <a:lnTo>
                      <a:pt x="121690" y="281408"/>
                    </a:lnTo>
                    <a:cubicBezTo>
                      <a:pt x="191408"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grp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4B720D12-DD28-29CB-99A8-43B00A7DBB4C}"/>
                  </a:ext>
                </a:extLst>
              </p:cNvPr>
              <p:cNvSpPr>
                <a:spLocks noGrp="1" noRot="1" noMove="1" noResize="1" noEditPoints="1" noAdjustHandles="1" noChangeArrowheads="1" noChangeShapeType="1"/>
              </p:cNvSpPr>
              <p:nvPr/>
            </p:nvSpPr>
            <p:spPr>
              <a:xfrm>
                <a:off x="1032616" y="356467"/>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1831"/>
                      <a:pt x="58310" y="143239"/>
                    </a:cubicBezTo>
                    <a:close/>
                  </a:path>
                </a:pathLst>
              </a:custGeom>
              <a:grp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51395E29-D7E3-5227-42A2-AE1A9D8FFF29}"/>
                  </a:ext>
                </a:extLst>
              </p:cNvPr>
              <p:cNvSpPr>
                <a:spLocks noGrp="1" noRot="1" noMove="1" noResize="1" noEditPoints="1" noAdjustHandles="1" noChangeArrowheads="1" noChangeShapeType="1"/>
              </p:cNvSpPr>
              <p:nvPr/>
            </p:nvSpPr>
            <p:spPr>
              <a:xfrm>
                <a:off x="359004" y="359004"/>
                <a:ext cx="55817" cy="350126"/>
              </a:xfrm>
              <a:custGeom>
                <a:avLst/>
                <a:gdLst>
                  <a:gd name="connsiteX0" fmla="*/ 0 w 55774"/>
                  <a:gd name="connsiteY0" fmla="*/ 0 h 349859"/>
                  <a:gd name="connsiteX1" fmla="*/ 0 w 55774"/>
                  <a:gd name="connsiteY1" fmla="*/ 349859 h 349859"/>
                  <a:gd name="connsiteX2" fmla="*/ 55775 w 55774"/>
                  <a:gd name="connsiteY2" fmla="*/ 310563 h 349859"/>
                  <a:gd name="connsiteX3" fmla="*/ 55775 w 55774"/>
                  <a:gd name="connsiteY3" fmla="*/ 0 h 349859"/>
                </a:gdLst>
                <a:ahLst/>
                <a:cxnLst>
                  <a:cxn ang="0">
                    <a:pos x="connsiteX0" y="connsiteY0"/>
                  </a:cxn>
                  <a:cxn ang="0">
                    <a:pos x="connsiteX1" y="connsiteY1"/>
                  </a:cxn>
                  <a:cxn ang="0">
                    <a:pos x="connsiteX2" y="connsiteY2"/>
                  </a:cxn>
                  <a:cxn ang="0">
                    <a:pos x="connsiteX3" y="connsiteY3"/>
                  </a:cxn>
                </a:cxnLst>
                <a:rect l="l" t="t" r="r" b="b"/>
                <a:pathLst>
                  <a:path w="55774" h="349859">
                    <a:moveTo>
                      <a:pt x="0" y="0"/>
                    </a:moveTo>
                    <a:lnTo>
                      <a:pt x="0" y="349859"/>
                    </a:lnTo>
                    <a:lnTo>
                      <a:pt x="55775" y="310563"/>
                    </a:lnTo>
                    <a:lnTo>
                      <a:pt x="55775" y="0"/>
                    </a:lnTo>
                    <a:close/>
                  </a:path>
                </a:pathLst>
              </a:custGeom>
              <a:solidFill>
                <a:srgbClr val="E81A3B"/>
              </a:solidFill>
              <a:ln w="12644" cap="flat">
                <a:noFill/>
                <a:prstDash val="solid"/>
                <a:miter/>
              </a:ln>
            </p:spPr>
            <p:txBody>
              <a:bodyPr rtlCol="0" anchor="ctr"/>
              <a:lstStyle/>
              <a:p>
                <a:endParaRPr lang="nl-NL" sz="1800"/>
              </a:p>
            </p:txBody>
          </p:sp>
          <p:sp>
            <p:nvSpPr>
              <p:cNvPr id="15" name="Vrije vorm: vorm 14">
                <a:extLst>
                  <a:ext uri="{FF2B5EF4-FFF2-40B4-BE49-F238E27FC236}">
                    <a16:creationId xmlns:a16="http://schemas.microsoft.com/office/drawing/2014/main" id="{DB923FE2-A32D-8BB9-FFBB-0968F835434C}"/>
                  </a:ext>
                </a:extLst>
              </p:cNvPr>
              <p:cNvSpPr>
                <a:spLocks noGrp="1" noRot="1" noMove="1" noResize="1" noEditPoints="1" noAdjustHandles="1" noChangeArrowheads="1" noChangeShapeType="1"/>
              </p:cNvSpPr>
              <p:nvPr/>
            </p:nvSpPr>
            <p:spPr>
              <a:xfrm>
                <a:off x="359004" y="683758"/>
                <a:ext cx="967920" cy="45668"/>
              </a:xfrm>
              <a:custGeom>
                <a:avLst/>
                <a:gdLst>
                  <a:gd name="connsiteX0" fmla="*/ 65916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6" y="0"/>
                    </a:moveTo>
                    <a:lnTo>
                      <a:pt x="0" y="45634"/>
                    </a:lnTo>
                    <a:lnTo>
                      <a:pt x="967183" y="45634"/>
                    </a:lnTo>
                    <a:lnTo>
                      <a:pt x="967183" y="0"/>
                    </a:lnTo>
                    <a:close/>
                  </a:path>
                </a:pathLst>
              </a:custGeom>
              <a:solidFill>
                <a:srgbClr val="E81A3B"/>
              </a:solidFill>
              <a:ln w="12644" cap="flat">
                <a:noFill/>
                <a:prstDash val="solid"/>
                <a:miter/>
              </a:ln>
            </p:spPr>
            <p:txBody>
              <a:bodyPr rtlCol="0" anchor="ctr"/>
              <a:lstStyle/>
              <a:p>
                <a:endParaRPr lang="nl-NL" sz="1800"/>
              </a:p>
            </p:txBody>
          </p:sp>
        </p:grpSp>
      </p:grpSp>
      <p:sp>
        <p:nvSpPr>
          <p:cNvPr id="3" name="title placeholder">
            <a:extLst>
              <a:ext uri="{FF2B5EF4-FFF2-40B4-BE49-F238E27FC236}">
                <a16:creationId xmlns:a16="http://schemas.microsoft.com/office/drawing/2014/main" id="{5683E65E-4CE3-5251-47BC-58D32D48356B}"/>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bg1"/>
                </a:solidFill>
              </a:defRPr>
            </a:lvl1pPr>
          </a:lstStyle>
          <a:p>
            <a:endParaRPr lang="nl-NL"/>
          </a:p>
        </p:txBody>
      </p:sp>
    </p:spTree>
    <p:extLst>
      <p:ext uri="{BB962C8B-B14F-4D97-AF65-F5344CB8AC3E}">
        <p14:creationId xmlns:p14="http://schemas.microsoft.com/office/powerpoint/2010/main" val="208052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R – divider pale charcoal (banned)">
    <p:spTree>
      <p:nvGrpSpPr>
        <p:cNvPr id="1" name=""/>
        <p:cNvGrpSpPr/>
        <p:nvPr/>
      </p:nvGrpSpPr>
      <p:grpSpPr>
        <a:xfrm>
          <a:off x="0" y="0"/>
          <a:ext cx="0" cy="0"/>
          <a:chOff x="0" y="0"/>
          <a:chExt cx="0" cy="0"/>
        </a:xfrm>
      </p:grpSpPr>
      <p:sp>
        <p:nvSpPr>
          <p:cNvPr id="2" name="layout name">
            <a:extLst>
              <a:ext uri="{FF2B5EF4-FFF2-40B4-BE49-F238E27FC236}">
                <a16:creationId xmlns:a16="http://schemas.microsoft.com/office/drawing/2014/main" id="{41D4E769-945E-C8A4-4BF8-63078D99DAA1}"/>
              </a:ext>
            </a:extLst>
          </p:cNvPr>
          <p:cNvSpPr txBox="1">
            <a:spLocks noGrp="1" noRot="1" noMove="1" noResize="1" noEditPoints="1" noAdjustHandles="1" noChangeArrowheads="1" noChangeShapeType="1"/>
          </p:cNvSpPr>
          <p:nvPr userDrawn="1"/>
        </p:nvSpPr>
        <p:spPr>
          <a:xfrm>
            <a:off x="2" y="-540000"/>
            <a:ext cx="12198348"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nl-NL" sz="1800" b="0">
                <a:solidFill>
                  <a:schemeClr val="tx2"/>
                </a:solidFill>
                <a:latin typeface="Trebuchet MS" panose="020B0603020202020204" pitchFamily="34" charset="0"/>
              </a:rPr>
              <a:t>BR – DIVIDER PALE CHARCOAL (BANNED)</a:t>
            </a:r>
            <a:endParaRPr lang="en-GB" sz="1800" b="0">
              <a:solidFill>
                <a:schemeClr val="tx2"/>
              </a:solidFill>
              <a:latin typeface="Trebuchet MS" panose="020B0603020202020204" pitchFamily="34" charset="0"/>
            </a:endParaRPr>
          </a:p>
        </p:txBody>
      </p:sp>
      <p:grpSp>
        <p:nvGrpSpPr>
          <p:cNvPr id="3" name="background">
            <a:extLst>
              <a:ext uri="{FF2B5EF4-FFF2-40B4-BE49-F238E27FC236}">
                <a16:creationId xmlns:a16="http://schemas.microsoft.com/office/drawing/2014/main" id="{5C0A6EDC-6900-4A0E-10C6-752B9B9422AE}"/>
              </a:ext>
            </a:extLst>
          </p:cNvPr>
          <p:cNvGrpSpPr>
            <a:grpSpLocks noGrp="1" noUngrp="1" noRot="1" noMove="1" noResize="1"/>
          </p:cNvGrpSpPr>
          <p:nvPr userDrawn="1"/>
        </p:nvGrpSpPr>
        <p:grpSpPr>
          <a:xfrm>
            <a:off x="0" y="0"/>
            <a:ext cx="12199551" cy="6858000"/>
            <a:chOff x="0" y="0"/>
            <a:chExt cx="12199551" cy="6858000"/>
          </a:xfrm>
        </p:grpSpPr>
        <p:sp>
          <p:nvSpPr>
            <p:cNvPr id="5" name="background color">
              <a:extLst>
                <a:ext uri="{FF2B5EF4-FFF2-40B4-BE49-F238E27FC236}">
                  <a16:creationId xmlns:a16="http://schemas.microsoft.com/office/drawing/2014/main" id="{716E4041-E73C-B0B3-7035-2255537351E3}"/>
                </a:ext>
              </a:extLst>
            </p:cNvPr>
            <p:cNvSpPr>
              <a:spLocks noGrp="1" noRot="1" noMove="1" noResize="1" noEditPoints="1" noAdjustHandles="1" noChangeArrowheads="1" noChangeShapeType="1"/>
            </p:cNvSpPr>
            <p:nvPr userDrawn="1"/>
          </p:nvSpPr>
          <p:spPr>
            <a:xfrm>
              <a:off x="0" y="0"/>
              <a:ext cx="1219955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6" name="banned pattern">
              <a:extLst>
                <a:ext uri="{FF2B5EF4-FFF2-40B4-BE49-F238E27FC236}">
                  <a16:creationId xmlns:a16="http://schemas.microsoft.com/office/drawing/2014/main" id="{91283A5B-8672-BCD1-6D44-035E1833E36F}"/>
                </a:ext>
              </a:extLst>
            </p:cNvPr>
            <p:cNvGrpSpPr>
              <a:grpSpLocks noGrp="1" noUngrp="1" noRot="1" noMove="1" noResize="1"/>
            </p:cNvGrpSpPr>
            <p:nvPr userDrawn="1"/>
          </p:nvGrpSpPr>
          <p:grpSpPr>
            <a:xfrm>
              <a:off x="0" y="0"/>
              <a:ext cx="12198350" cy="6858000"/>
              <a:chOff x="0" y="0"/>
              <a:chExt cx="12198350" cy="6858000"/>
            </a:xfrm>
            <a:solidFill>
              <a:schemeClr val="tx1">
                <a:alpha val="4000"/>
              </a:schemeClr>
            </a:solidFill>
          </p:grpSpPr>
          <p:sp>
            <p:nvSpPr>
              <p:cNvPr id="7" name="banned pattern">
                <a:extLst>
                  <a:ext uri="{FF2B5EF4-FFF2-40B4-BE49-F238E27FC236}">
                    <a16:creationId xmlns:a16="http://schemas.microsoft.com/office/drawing/2014/main" id="{BB42A3E5-1A9B-99E3-DAA4-B02A9CE77E86}"/>
                  </a:ext>
                </a:extLst>
              </p:cNvPr>
              <p:cNvSpPr>
                <a:spLocks noGrp="1" noRot="1" noMove="1" noResize="1" noEditPoints="1" noAdjustHandles="1" noChangeArrowheads="1" noChangeShapeType="1"/>
              </p:cNvSpPr>
              <p:nvPr/>
            </p:nvSpPr>
            <p:spPr>
              <a:xfrm>
                <a:off x="0" y="0"/>
                <a:ext cx="2462771" cy="1724456"/>
              </a:xfrm>
              <a:custGeom>
                <a:avLst/>
                <a:gdLst>
                  <a:gd name="connsiteX0" fmla="*/ 0 w 2462771"/>
                  <a:gd name="connsiteY0" fmla="*/ 0 h 1724456"/>
                  <a:gd name="connsiteX1" fmla="*/ 0 w 2462771"/>
                  <a:gd name="connsiteY1" fmla="*/ 1724457 h 1724456"/>
                  <a:gd name="connsiteX2" fmla="*/ 2462772 w 2462771"/>
                  <a:gd name="connsiteY2" fmla="*/ 0 h 1724456"/>
                  <a:gd name="connsiteX3" fmla="*/ 0 w 2462771"/>
                  <a:gd name="connsiteY3" fmla="*/ 0 h 1724456"/>
                </a:gdLst>
                <a:ahLst/>
                <a:cxnLst>
                  <a:cxn ang="0">
                    <a:pos x="connsiteX0" y="connsiteY0"/>
                  </a:cxn>
                  <a:cxn ang="0">
                    <a:pos x="connsiteX1" y="connsiteY1"/>
                  </a:cxn>
                  <a:cxn ang="0">
                    <a:pos x="connsiteX2" y="connsiteY2"/>
                  </a:cxn>
                  <a:cxn ang="0">
                    <a:pos x="connsiteX3" y="connsiteY3"/>
                  </a:cxn>
                </a:cxnLst>
                <a:rect l="l" t="t" r="r" b="b"/>
                <a:pathLst>
                  <a:path w="2462771" h="1724456">
                    <a:moveTo>
                      <a:pt x="0" y="0"/>
                    </a:moveTo>
                    <a:lnTo>
                      <a:pt x="0" y="1724457"/>
                    </a:lnTo>
                    <a:lnTo>
                      <a:pt x="2462772" y="0"/>
                    </a:lnTo>
                    <a:lnTo>
                      <a:pt x="0" y="0"/>
                    </a:lnTo>
                    <a:close/>
                  </a:path>
                </a:pathLst>
              </a:custGeom>
              <a:solidFill>
                <a:schemeClr val="tx1">
                  <a:alpha val="2000"/>
                </a:schemeClr>
              </a:solidFill>
              <a:ln w="12700" cap="flat">
                <a:noFill/>
                <a:prstDash val="solid"/>
                <a:miter/>
              </a:ln>
            </p:spPr>
            <p:txBody>
              <a:bodyPr rtlCol="0" anchor="ctr"/>
              <a:lstStyle/>
              <a:p>
                <a:endParaRPr lang="nl-NL"/>
              </a:p>
            </p:txBody>
          </p:sp>
          <p:sp>
            <p:nvSpPr>
              <p:cNvPr id="8" name="banned pattern">
                <a:extLst>
                  <a:ext uri="{FF2B5EF4-FFF2-40B4-BE49-F238E27FC236}">
                    <a16:creationId xmlns:a16="http://schemas.microsoft.com/office/drawing/2014/main" id="{0A6DA5C9-59DE-65AD-0EA1-679AF3865AA7}"/>
                  </a:ext>
                </a:extLst>
              </p:cNvPr>
              <p:cNvSpPr>
                <a:spLocks noGrp="1" noRot="1" noMove="1" noResize="1" noEditPoints="1" noAdjustHandles="1" noChangeArrowheads="1" noChangeShapeType="1"/>
              </p:cNvSpPr>
              <p:nvPr/>
            </p:nvSpPr>
            <p:spPr>
              <a:xfrm>
                <a:off x="4335565" y="1352411"/>
                <a:ext cx="7862785" cy="5505589"/>
              </a:xfrm>
              <a:custGeom>
                <a:avLst/>
                <a:gdLst>
                  <a:gd name="connsiteX0" fmla="*/ 0 w 7862785"/>
                  <a:gd name="connsiteY0" fmla="*/ 5505590 h 5505589"/>
                  <a:gd name="connsiteX1" fmla="*/ 5960872 w 7862785"/>
                  <a:gd name="connsiteY1" fmla="*/ 5505590 h 5505589"/>
                  <a:gd name="connsiteX2" fmla="*/ 7862786 w 7862785"/>
                  <a:gd name="connsiteY2" fmla="*/ 4173842 h 5505589"/>
                  <a:gd name="connsiteX3" fmla="*/ 7862786 w 7862785"/>
                  <a:gd name="connsiteY3" fmla="*/ 0 h 5505589"/>
                  <a:gd name="connsiteX4" fmla="*/ 0 w 7862785"/>
                  <a:gd name="connsiteY4" fmla="*/ 5505590 h 550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2785" h="5505589">
                    <a:moveTo>
                      <a:pt x="0" y="5505590"/>
                    </a:moveTo>
                    <a:lnTo>
                      <a:pt x="5960872" y="5505590"/>
                    </a:lnTo>
                    <a:lnTo>
                      <a:pt x="7862786" y="4173842"/>
                    </a:lnTo>
                    <a:lnTo>
                      <a:pt x="7862786" y="0"/>
                    </a:lnTo>
                    <a:lnTo>
                      <a:pt x="0" y="5505590"/>
                    </a:lnTo>
                    <a:close/>
                  </a:path>
                </a:pathLst>
              </a:custGeom>
              <a:solidFill>
                <a:schemeClr val="tx1">
                  <a:alpha val="2000"/>
                </a:schemeClr>
              </a:solidFill>
              <a:ln w="12700" cap="flat">
                <a:noFill/>
                <a:prstDash val="solid"/>
                <a:miter/>
              </a:ln>
            </p:spPr>
            <p:txBody>
              <a:bodyPr rtlCol="0" anchor="ctr"/>
              <a:lstStyle/>
              <a:p>
                <a:endParaRPr lang="nl-NL"/>
              </a:p>
            </p:txBody>
          </p:sp>
        </p:grpSp>
      </p:grpSp>
      <p:grpSp>
        <p:nvGrpSpPr>
          <p:cNvPr id="1278" name="cornerstone + logo">
            <a:extLst>
              <a:ext uri="{FF2B5EF4-FFF2-40B4-BE49-F238E27FC236}">
                <a16:creationId xmlns:a16="http://schemas.microsoft.com/office/drawing/2014/main" id="{25148107-19B3-E575-960A-AA6EC3A2E5E0}"/>
              </a:ext>
            </a:extLst>
          </p:cNvPr>
          <p:cNvGrpSpPr>
            <a:grpSpLocks noGrp="1" noUngrp="1" noRot="1" noMove="1" noResize="1"/>
          </p:cNvGrpSpPr>
          <p:nvPr userDrawn="1"/>
        </p:nvGrpSpPr>
        <p:grpSpPr>
          <a:xfrm>
            <a:off x="9266424" y="4805452"/>
            <a:ext cx="2931926" cy="2052548"/>
            <a:chOff x="9261600" y="4805452"/>
            <a:chExt cx="2930400" cy="2052548"/>
          </a:xfrm>
        </p:grpSpPr>
        <p:sp>
          <p:nvSpPr>
            <p:cNvPr id="1279" name="cornerstone">
              <a:extLst>
                <a:ext uri="{FF2B5EF4-FFF2-40B4-BE49-F238E27FC236}">
                  <a16:creationId xmlns:a16="http://schemas.microsoft.com/office/drawing/2014/main" id="{679DE6C3-F80A-9E69-4DBE-763239938AF8}"/>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1280" name="BDO logo">
              <a:extLst>
                <a:ext uri="{FF2B5EF4-FFF2-40B4-BE49-F238E27FC236}">
                  <a16:creationId xmlns:a16="http://schemas.microsoft.com/office/drawing/2014/main" id="{7BAF97A8-D8B7-E59E-482C-39FBA8F8503C}"/>
                </a:ext>
              </a:extLst>
            </p:cNvPr>
            <p:cNvGrpSpPr>
              <a:grpSpLocks noGrp="1" noUngrp="1" noRot="1" noMove="1" noResize="1"/>
            </p:cNvGrpSpPr>
            <p:nvPr userDrawn="1"/>
          </p:nvGrpSpPr>
          <p:grpSpPr>
            <a:xfrm>
              <a:off x="10863808" y="6124766"/>
              <a:ext cx="970457" cy="372942"/>
              <a:chOff x="10870156" y="6124766"/>
              <a:chExt cx="970457" cy="372942"/>
            </a:xfrm>
          </p:grpSpPr>
          <p:sp>
            <p:nvSpPr>
              <p:cNvPr id="1281" name="Vrije vorm: vorm 1280">
                <a:extLst>
                  <a:ext uri="{FF2B5EF4-FFF2-40B4-BE49-F238E27FC236}">
                    <a16:creationId xmlns:a16="http://schemas.microsoft.com/office/drawing/2014/main" id="{6DF13538-B822-A1E2-0E92-1434BE74ECEE}"/>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282" name="Vrije vorm: vorm 1281">
                <a:extLst>
                  <a:ext uri="{FF2B5EF4-FFF2-40B4-BE49-F238E27FC236}">
                    <a16:creationId xmlns:a16="http://schemas.microsoft.com/office/drawing/2014/main" id="{A4B16CCE-44D4-86E8-C427-89064115604A}"/>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83" name="Vrije vorm: vorm 1282">
                <a:extLst>
                  <a:ext uri="{FF2B5EF4-FFF2-40B4-BE49-F238E27FC236}">
                    <a16:creationId xmlns:a16="http://schemas.microsoft.com/office/drawing/2014/main" id="{D57641A9-26DE-5197-2228-4F73DA49332C}"/>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84" name="Vrije vorm: vorm 1283">
                <a:extLst>
                  <a:ext uri="{FF2B5EF4-FFF2-40B4-BE49-F238E27FC236}">
                    <a16:creationId xmlns:a16="http://schemas.microsoft.com/office/drawing/2014/main" id="{E9AE0A1A-D226-779D-EB5A-06877EE9C3A8}"/>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285" name="Vrije vorm: vorm 1284">
                <a:extLst>
                  <a:ext uri="{FF2B5EF4-FFF2-40B4-BE49-F238E27FC236}">
                    <a16:creationId xmlns:a16="http://schemas.microsoft.com/office/drawing/2014/main" id="{9519EAEC-B93C-640F-331F-49EF042F6BD4}"/>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4" name="title placeholder">
            <a:extLst>
              <a:ext uri="{FF2B5EF4-FFF2-40B4-BE49-F238E27FC236}">
                <a16:creationId xmlns:a16="http://schemas.microsoft.com/office/drawing/2014/main" id="{2B64D438-14FE-7656-81F1-42ECBD547B70}"/>
              </a:ext>
            </a:extLst>
          </p:cNvPr>
          <p:cNvSpPr>
            <a:spLocks noGrp="1" noRot="1" noMove="1" noResize="1" noEditPoints="1" noAdjustHandles="1" noChangeArrowheads="1" noChangeShapeType="1"/>
          </p:cNvSpPr>
          <p:nvPr>
            <p:ph type="title"/>
          </p:nvPr>
        </p:nvSpPr>
        <p:spPr>
          <a:xfrm>
            <a:off x="612319" y="2757601"/>
            <a:ext cx="10976114" cy="492443"/>
          </a:xfrm>
          <a:prstGeom prst="rect">
            <a:avLst/>
          </a:prstGeom>
        </p:spPr>
        <p:txBody>
          <a:bodyPr wrap="square" tIns="0" anchor="ctr" anchorCtr="0">
            <a:spAutoFit/>
          </a:bodyPr>
          <a:lstStyle>
            <a:lvl1pPr algn="l">
              <a:lnSpc>
                <a:spcPct val="100000"/>
              </a:lnSpc>
              <a:spcAft>
                <a:spcPts val="0"/>
              </a:spcAft>
              <a:defRPr sz="3200">
                <a:solidFill>
                  <a:schemeClr val="accent1"/>
                </a:solidFill>
              </a:defRPr>
            </a:lvl1pPr>
          </a:lstStyle>
          <a:p>
            <a:endParaRPr lang="nl-NL"/>
          </a:p>
        </p:txBody>
      </p:sp>
    </p:spTree>
    <p:extLst>
      <p:ext uri="{BB962C8B-B14F-4D97-AF65-F5344CB8AC3E}">
        <p14:creationId xmlns:p14="http://schemas.microsoft.com/office/powerpoint/2010/main" val="140019931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5" name="background">
            <a:extLst>
              <a:ext uri="{FF2B5EF4-FFF2-40B4-BE49-F238E27FC236}">
                <a16:creationId xmlns:a16="http://schemas.microsoft.com/office/drawing/2014/main" id="{02B43695-8F72-BAE4-3FF2-01D437E98CE2}"/>
              </a:ext>
            </a:extLst>
          </p:cNvPr>
          <p:cNvSpPr>
            <a:spLocks noGrp="1" noRot="1" noMove="1" noResize="1" noEditPoints="1" noAdjustHandles="1" noChangeArrowheads="1" noChangeShapeType="1"/>
          </p:cNvSpPr>
          <p:nvPr userDrawn="1"/>
        </p:nvSpPr>
        <p:spPr>
          <a:xfrm>
            <a:off x="0" y="0"/>
            <a:ext cx="12198350"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7" name="cornerstone + logo">
            <a:extLst>
              <a:ext uri="{FF2B5EF4-FFF2-40B4-BE49-F238E27FC236}">
                <a16:creationId xmlns:a16="http://schemas.microsoft.com/office/drawing/2014/main" id="{1CAF5E08-E09C-B6E5-6A1A-A045139736C2}"/>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F67ABAC5-BBC6-78C7-96AD-6158D2636AA0}"/>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7E838D03-2644-35AA-C91E-C4010F08F93F}"/>
                </a:ext>
              </a:extLst>
            </p:cNvPr>
            <p:cNvGrpSpPr>
              <a:grpSpLocks noGrp="1" noUngrp="1" noRot="1" noMove="1" noResize="1"/>
            </p:cNvGrpSpPr>
            <p:nvPr userDrawn="1"/>
          </p:nvGrpSpPr>
          <p:grpSpPr>
            <a:xfrm>
              <a:off x="10863808" y="6124766"/>
              <a:ext cx="970457" cy="372942"/>
              <a:chOff x="10870156" y="6124766"/>
              <a:chExt cx="970457" cy="372942"/>
            </a:xfrm>
          </p:grpSpPr>
          <p:sp>
            <p:nvSpPr>
              <p:cNvPr id="10" name="Vrije vorm: vorm 9">
                <a:extLst>
                  <a:ext uri="{FF2B5EF4-FFF2-40B4-BE49-F238E27FC236}">
                    <a16:creationId xmlns:a16="http://schemas.microsoft.com/office/drawing/2014/main" id="{1125555A-01F7-194E-C71F-1A75140A1BCD}"/>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875F3B9B-98BF-70ED-D2B2-6E685F573EBB}"/>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1BBCA701-BD74-F26F-6C0B-36A8B1EFA950}"/>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D7379A88-D23B-BF7F-143F-11EFB4B9FD54}"/>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4E3F0EC2-A33B-FA36-9A4D-E7D9714BD752}"/>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20" name="layout name">
            <a:extLst>
              <a:ext uri="{FF2B5EF4-FFF2-40B4-BE49-F238E27FC236}">
                <a16:creationId xmlns:a16="http://schemas.microsoft.com/office/drawing/2014/main" id="{5AC8E71D-3CCB-6712-46EF-2AE1CBDAAD7A}"/>
              </a:ext>
            </a:extLst>
          </p:cNvPr>
          <p:cNvSpPr txBox="1">
            <a:spLocks noGrp="1" noRot="1" noMove="1" noResize="1" noEditPoints="1" noAdjustHandles="1" noChangeArrowheads="1" noChangeShapeType="1"/>
          </p:cNvSpPr>
          <p:nvPr userDrawn="1"/>
        </p:nvSpPr>
        <p:spPr>
          <a:xfrm>
            <a:off x="2" y="-540000"/>
            <a:ext cx="12198349"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en-US" sz="1800" b="0">
                <a:solidFill>
                  <a:schemeClr val="tx2"/>
                </a:solidFill>
                <a:latin typeface="Trebuchet MS" panose="020B0603020202020204" pitchFamily="34" charset="0"/>
              </a:rPr>
              <a:t>BACK COVER</a:t>
            </a:r>
            <a:endParaRPr lang="en-GB" sz="1800" b="0">
              <a:solidFill>
                <a:schemeClr val="tx2"/>
              </a:solidFill>
              <a:latin typeface="Trebuchet MS" panose="020B0603020202020204" pitchFamily="34" charset="0"/>
            </a:endParaRPr>
          </a:p>
        </p:txBody>
      </p:sp>
    </p:spTree>
    <p:extLst>
      <p:ext uri="{BB962C8B-B14F-4D97-AF65-F5344CB8AC3E}">
        <p14:creationId xmlns:p14="http://schemas.microsoft.com/office/powerpoint/2010/main" val="387739405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ack cover legal">
    <p:spTree>
      <p:nvGrpSpPr>
        <p:cNvPr id="1" name=""/>
        <p:cNvGrpSpPr/>
        <p:nvPr/>
      </p:nvGrpSpPr>
      <p:grpSpPr>
        <a:xfrm>
          <a:off x="0" y="0"/>
          <a:ext cx="0" cy="0"/>
          <a:chOff x="0" y="0"/>
          <a:chExt cx="0" cy="0"/>
        </a:xfrm>
      </p:grpSpPr>
      <p:sp>
        <p:nvSpPr>
          <p:cNvPr id="5" name="background">
            <a:extLst>
              <a:ext uri="{FF2B5EF4-FFF2-40B4-BE49-F238E27FC236}">
                <a16:creationId xmlns:a16="http://schemas.microsoft.com/office/drawing/2014/main" id="{02B43695-8F72-BAE4-3FF2-01D437E98CE2}"/>
              </a:ext>
            </a:extLst>
          </p:cNvPr>
          <p:cNvSpPr>
            <a:spLocks/>
          </p:cNvSpPr>
          <p:nvPr userDrawn="1"/>
        </p:nvSpPr>
        <p:spPr>
          <a:xfrm>
            <a:off x="0" y="0"/>
            <a:ext cx="12198350"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nl-NL" sz="1800"/>
          </a:p>
        </p:txBody>
      </p:sp>
      <p:grpSp>
        <p:nvGrpSpPr>
          <p:cNvPr id="7" name="cornerstone + logo">
            <a:extLst>
              <a:ext uri="{FF2B5EF4-FFF2-40B4-BE49-F238E27FC236}">
                <a16:creationId xmlns:a16="http://schemas.microsoft.com/office/drawing/2014/main" id="{1CAF5E08-E09C-B6E5-6A1A-A045139736C2}"/>
              </a:ext>
            </a:extLst>
          </p:cNvPr>
          <p:cNvGrpSpPr>
            <a:grpSpLocks noGrp="1" noUngrp="1" noRot="1" noMove="1" noResize="1"/>
          </p:cNvGrpSpPr>
          <p:nvPr userDrawn="1"/>
        </p:nvGrpSpPr>
        <p:grpSpPr>
          <a:xfrm>
            <a:off x="9266424" y="4805452"/>
            <a:ext cx="2931926" cy="2052548"/>
            <a:chOff x="9261600" y="4805452"/>
            <a:chExt cx="2930400" cy="2052548"/>
          </a:xfrm>
        </p:grpSpPr>
        <p:sp>
          <p:nvSpPr>
            <p:cNvPr id="8" name="cornerstone">
              <a:extLst>
                <a:ext uri="{FF2B5EF4-FFF2-40B4-BE49-F238E27FC236}">
                  <a16:creationId xmlns:a16="http://schemas.microsoft.com/office/drawing/2014/main" id="{F67ABAC5-BBC6-78C7-96AD-6158D2636AA0}"/>
                </a:ext>
              </a:extLst>
            </p:cNvPr>
            <p:cNvSpPr>
              <a:spLocks noGrp="1" noRot="1" noMove="1" noResize="1" noEditPoints="1" noAdjustHandles="1" noChangeArrowheads="1" noChangeShapeType="1"/>
            </p:cNvSpPr>
            <p:nvPr userDrawn="1"/>
          </p:nvSpPr>
          <p:spPr>
            <a:xfrm>
              <a:off x="9261600" y="4805452"/>
              <a:ext cx="2930400"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a:noFill/>
                <a:latin typeface="Trebuchet MS" panose="020B0603020202020204" pitchFamily="34" charset="0"/>
              </a:endParaRPr>
            </a:p>
          </p:txBody>
        </p:sp>
        <p:grpSp>
          <p:nvGrpSpPr>
            <p:cNvPr id="9" name="BDO logo">
              <a:extLst>
                <a:ext uri="{FF2B5EF4-FFF2-40B4-BE49-F238E27FC236}">
                  <a16:creationId xmlns:a16="http://schemas.microsoft.com/office/drawing/2014/main" id="{7E838D03-2644-35AA-C91E-C4010F08F93F}"/>
                </a:ext>
              </a:extLst>
            </p:cNvPr>
            <p:cNvGrpSpPr>
              <a:grpSpLocks noGrp="1" noUngrp="1" noRot="1" noMove="1" noResize="1"/>
            </p:cNvGrpSpPr>
            <p:nvPr userDrawn="1"/>
          </p:nvGrpSpPr>
          <p:grpSpPr>
            <a:xfrm>
              <a:off x="10863808" y="6124766"/>
              <a:ext cx="970457" cy="372942"/>
              <a:chOff x="10870156" y="6124766"/>
              <a:chExt cx="970457" cy="372942"/>
            </a:xfrm>
          </p:grpSpPr>
          <p:sp>
            <p:nvSpPr>
              <p:cNvPr id="10" name="Vrije vorm: vorm 9">
                <a:extLst>
                  <a:ext uri="{FF2B5EF4-FFF2-40B4-BE49-F238E27FC236}">
                    <a16:creationId xmlns:a16="http://schemas.microsoft.com/office/drawing/2014/main" id="{1125555A-01F7-194E-C71F-1A75140A1BCD}"/>
                  </a:ext>
                </a:extLst>
              </p:cNvPr>
              <p:cNvSpPr>
                <a:spLocks noGrp="1" noRot="1" noMove="1" noResize="1" noEditPoints="1" noAdjustHandles="1" noChangeArrowheads="1" noChangeShapeType="1"/>
              </p:cNvSpPr>
              <p:nvPr/>
            </p:nvSpPr>
            <p:spPr>
              <a:xfrm>
                <a:off x="10985596" y="6128572"/>
                <a:ext cx="242296"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11" name="Vrije vorm: vorm 10">
                <a:extLst>
                  <a:ext uri="{FF2B5EF4-FFF2-40B4-BE49-F238E27FC236}">
                    <a16:creationId xmlns:a16="http://schemas.microsoft.com/office/drawing/2014/main" id="{875F3B9B-98BF-70ED-D2B2-6E685F573EBB}"/>
                  </a:ext>
                </a:extLst>
              </p:cNvPr>
              <p:cNvSpPr>
                <a:spLocks noGrp="1" noRot="1" noMove="1" noResize="1" noEditPoints="1" noAdjustHandles="1" noChangeArrowheads="1" noChangeShapeType="1"/>
              </p:cNvSpPr>
              <p:nvPr/>
            </p:nvSpPr>
            <p:spPr>
              <a:xfrm>
                <a:off x="11255802" y="6126035"/>
                <a:ext cx="261325"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2" name="Vrije vorm: vorm 11">
                <a:extLst>
                  <a:ext uri="{FF2B5EF4-FFF2-40B4-BE49-F238E27FC236}">
                    <a16:creationId xmlns:a16="http://schemas.microsoft.com/office/drawing/2014/main" id="{1BBCA701-BD74-F26F-6C0B-36A8B1EFA950}"/>
                  </a:ext>
                </a:extLst>
              </p:cNvPr>
              <p:cNvSpPr>
                <a:spLocks noGrp="1" noRot="1" noMove="1" noResize="1" noEditPoints="1" noAdjustHandles="1" noChangeArrowheads="1" noChangeShapeType="1"/>
              </p:cNvSpPr>
              <p:nvPr/>
            </p:nvSpPr>
            <p:spPr>
              <a:xfrm>
                <a:off x="11543768" y="6124766"/>
                <a:ext cx="296845"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3" name="Vrije vorm: vorm 12">
                <a:extLst>
                  <a:ext uri="{FF2B5EF4-FFF2-40B4-BE49-F238E27FC236}">
                    <a16:creationId xmlns:a16="http://schemas.microsoft.com/office/drawing/2014/main" id="{D7379A88-D23B-BF7F-143F-11EFB4B9FD54}"/>
                  </a:ext>
                </a:extLst>
              </p:cNvPr>
              <p:cNvSpPr>
                <a:spLocks noGrp="1" noRot="1" noMove="1" noResize="1" noEditPoints="1" noAdjustHandles="1" noChangeArrowheads="1" noChangeShapeType="1"/>
              </p:cNvSpPr>
              <p:nvPr userDrawn="1"/>
            </p:nvSpPr>
            <p:spPr>
              <a:xfrm>
                <a:off x="10870156" y="6128572"/>
                <a:ext cx="55817"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4" name="Vrije vorm: vorm 13">
                <a:extLst>
                  <a:ext uri="{FF2B5EF4-FFF2-40B4-BE49-F238E27FC236}">
                    <a16:creationId xmlns:a16="http://schemas.microsoft.com/office/drawing/2014/main" id="{4E3F0EC2-A33B-FA36-9A4D-E7D9714BD752}"/>
                  </a:ext>
                </a:extLst>
              </p:cNvPr>
              <p:cNvSpPr>
                <a:spLocks noGrp="1" noRot="1" noMove="1" noResize="1" noEditPoints="1" noAdjustHandles="1" noChangeArrowheads="1" noChangeShapeType="1"/>
              </p:cNvSpPr>
              <p:nvPr userDrawn="1"/>
            </p:nvSpPr>
            <p:spPr>
              <a:xfrm>
                <a:off x="10870156" y="6452040"/>
                <a:ext cx="967902"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grpSp>
      </p:grpSp>
      <p:sp>
        <p:nvSpPr>
          <p:cNvPr id="16" name="legal disclaimer">
            <a:extLst>
              <a:ext uri="{FF2B5EF4-FFF2-40B4-BE49-F238E27FC236}">
                <a16:creationId xmlns:a16="http://schemas.microsoft.com/office/drawing/2014/main" id="{D1AD3DF5-CA7E-5E03-950C-D0B8EEB166E0}"/>
              </a:ext>
            </a:extLst>
          </p:cNvPr>
          <p:cNvSpPr txBox="1">
            <a:spLocks noGrp="1" noRot="1" noMove="1" noResize="1" noEditPoints="1" noAdjustHandles="1" noChangeArrowheads="1" noChangeShapeType="1"/>
          </p:cNvSpPr>
          <p:nvPr userDrawn="1"/>
        </p:nvSpPr>
        <p:spPr>
          <a:xfrm>
            <a:off x="486029" y="4805452"/>
            <a:ext cx="5613147" cy="2052548"/>
          </a:xfrm>
          <a:prstGeom prst="rect">
            <a:avLst/>
          </a:prstGeom>
          <a:noFill/>
        </p:spPr>
        <p:txBody>
          <a:bodyPr wrap="square" lIns="0" tIns="0" rIns="0" bIns="334800" anchor="b" anchorCtr="0">
            <a:noAutofit/>
          </a:bodyPr>
          <a:lstStyle/>
          <a:p>
            <a:pPr marL="0" marR="0" lvl="0" indent="0" algn="l" defTabSz="914066" rtl="0" eaLnBrk="1" fontAlgn="auto" latinLnBrk="0" hangingPunct="1">
              <a:lnSpc>
                <a:spcPct val="100000"/>
              </a:lnSpc>
              <a:spcBef>
                <a:spcPts val="0"/>
              </a:spcBef>
              <a:spcAft>
                <a:spcPts val="600"/>
              </a:spcAft>
              <a:buClrTx/>
              <a:buSzTx/>
              <a:buFont typeface="Arial" pitchFamily="34" charset="0"/>
              <a:buNone/>
              <a:tabLst/>
              <a:defRPr/>
            </a:pPr>
            <a:r>
              <a:rPr lang="en-US" sz="800" b="0" kern="1200" cap="none" baseline="0">
                <a:solidFill>
                  <a:schemeClr val="bg1"/>
                </a:solidFill>
                <a:latin typeface="Trebuchet MS" panose="020B0603020202020204" pitchFamily="34" charset="0"/>
                <a:ea typeface="+mn-ea"/>
                <a:cs typeface="+mn-cs"/>
              </a:rPr>
              <a:t>‘BDO’, ‘we’, ‘us’, and ‘our’ refer to one or more of BDO International Limited, its network of independent member firms (‘the BDO network’), and their related entities.</a:t>
            </a:r>
          </a:p>
          <a:p>
            <a:pPr marL="0" marR="0" lvl="0" indent="0" algn="l" defTabSz="914066" rtl="0" eaLnBrk="1" fontAlgn="auto" latinLnBrk="0" hangingPunct="1">
              <a:lnSpc>
                <a:spcPct val="100000"/>
              </a:lnSpc>
              <a:spcBef>
                <a:spcPts val="0"/>
              </a:spcBef>
              <a:spcAft>
                <a:spcPts val="600"/>
              </a:spcAft>
              <a:buClrTx/>
              <a:buSzTx/>
              <a:buFont typeface="Arial" pitchFamily="34" charset="0"/>
              <a:buNone/>
              <a:tabLst/>
              <a:defRPr/>
            </a:pPr>
            <a:r>
              <a:rPr lang="en-US" sz="800" b="0" kern="1200" cap="none" baseline="0">
                <a:solidFill>
                  <a:schemeClr val="bg1"/>
                </a:solidFill>
                <a:latin typeface="Trebuchet MS" panose="020B0603020202020204" pitchFamily="34" charset="0"/>
                <a:ea typeface="+mn-ea"/>
                <a:cs typeface="+mn-cs"/>
              </a:rPr>
              <a:t>The BDO network is an international network of independent public accounting, tax and advisory firms which are members of BDO International Limited and perform professional services under the name and style of BDO (hereafter: ‘BDO Member Firms’). BDO International Limited is a UK company limited by guarantee. It is the governing entity of the BDO network.</a:t>
            </a:r>
          </a:p>
          <a:p>
            <a:pPr marL="0" marR="0" lvl="0" indent="0" algn="l" defTabSz="914066" rtl="0" eaLnBrk="1" fontAlgn="auto" latinLnBrk="0" hangingPunct="1">
              <a:lnSpc>
                <a:spcPct val="100000"/>
              </a:lnSpc>
              <a:spcBef>
                <a:spcPts val="0"/>
              </a:spcBef>
              <a:spcAft>
                <a:spcPts val="600"/>
              </a:spcAft>
              <a:buClrTx/>
              <a:buSzTx/>
              <a:buFont typeface="Arial" pitchFamily="34" charset="0"/>
              <a:buNone/>
              <a:tabLst/>
              <a:defRPr/>
            </a:pPr>
            <a:r>
              <a:rPr lang="en-US" sz="800" b="0" kern="1200" cap="none" baseline="0">
                <a:solidFill>
                  <a:schemeClr val="bg1"/>
                </a:solidFill>
                <a:latin typeface="Trebuchet MS" panose="020B0603020202020204" pitchFamily="34" charset="0"/>
                <a:ea typeface="+mn-ea"/>
                <a:cs typeface="+mn-cs"/>
              </a:rPr>
              <a:t>Service provision within the BDO network is coordinated by Brussels Worldwide Services BV, a limited liability company incorporated in Belgium. Each of BDO International Limited, Brussels Worldwide Services BV and the BDO Member Firms is a separate legal entity and has no liability for another entity’s acts or omissions. Nothing in the arrangements or rules of the BDO network shall constitute or imply an agency relationship or a partnership between BDO International Limited, Brussels Worldwide Services BV and/or the BDO Member Firms. Neither BDO International Limited nor any other central entities of the BDO network provide services to clients.</a:t>
            </a:r>
            <a:br>
              <a:rPr lang="en-US" sz="800" b="0" kern="1200" cap="none" baseline="0">
                <a:solidFill>
                  <a:schemeClr val="bg1"/>
                </a:solidFill>
                <a:latin typeface="Trebuchet MS" panose="020B0603020202020204" pitchFamily="34" charset="0"/>
                <a:ea typeface="+mn-ea"/>
                <a:cs typeface="+mn-cs"/>
              </a:rPr>
            </a:br>
            <a:br>
              <a:rPr lang="en-US" sz="800" b="0" kern="1200" cap="none" baseline="0">
                <a:solidFill>
                  <a:schemeClr val="bg1"/>
                </a:solidFill>
                <a:latin typeface="Trebuchet MS" panose="020B0603020202020204" pitchFamily="34" charset="0"/>
                <a:ea typeface="+mn-ea"/>
                <a:cs typeface="+mn-cs"/>
              </a:rPr>
            </a:br>
            <a:r>
              <a:rPr lang="en-US" sz="800" b="0" kern="1200" cap="none" baseline="0">
                <a:solidFill>
                  <a:schemeClr val="bg1"/>
                </a:solidFill>
                <a:latin typeface="Trebuchet MS" panose="020B0603020202020204" pitchFamily="34" charset="0"/>
                <a:ea typeface="+mn-ea"/>
                <a:cs typeface="+mn-cs"/>
              </a:rPr>
              <a:t>BDO is the brand name for the BDO network and for each of the BDO Member Firms.</a:t>
            </a:r>
          </a:p>
          <a:p>
            <a:pPr marL="0" marR="0" lvl="0" indent="0" algn="l" defTabSz="914066" rtl="0" eaLnBrk="1" fontAlgn="auto" latinLnBrk="0" hangingPunct="1">
              <a:lnSpc>
                <a:spcPct val="100000"/>
              </a:lnSpc>
              <a:spcBef>
                <a:spcPts val="0"/>
              </a:spcBef>
              <a:spcAft>
                <a:spcPts val="600"/>
              </a:spcAft>
              <a:buClrTx/>
              <a:buSzTx/>
              <a:buFont typeface="Arial" pitchFamily="34" charset="0"/>
              <a:buNone/>
              <a:tabLst/>
              <a:defRPr/>
            </a:pPr>
            <a:r>
              <a:rPr lang="en-US" sz="800" b="0" kern="1200" cap="none" baseline="0">
                <a:solidFill>
                  <a:schemeClr val="bg1"/>
                </a:solidFill>
                <a:latin typeface="Trebuchet MS" panose="020B0603020202020204" pitchFamily="34" charset="0"/>
                <a:ea typeface="+mn-ea"/>
                <a:cs typeface="+mn-cs"/>
              </a:rPr>
              <a:t>© Brussels Worldwide Services</a:t>
            </a:r>
            <a:endParaRPr lang="nl-NL" sz="800" b="0" kern="1200" cap="none" baseline="0">
              <a:solidFill>
                <a:schemeClr val="bg1"/>
              </a:solidFill>
              <a:latin typeface="Trebuchet MS" panose="020B0603020202020204" pitchFamily="34" charset="0"/>
              <a:ea typeface="+mn-ea"/>
              <a:cs typeface="+mn-cs"/>
            </a:endParaRPr>
          </a:p>
        </p:txBody>
      </p:sp>
      <p:sp>
        <p:nvSpPr>
          <p:cNvPr id="20" name="layout name">
            <a:extLst>
              <a:ext uri="{FF2B5EF4-FFF2-40B4-BE49-F238E27FC236}">
                <a16:creationId xmlns:a16="http://schemas.microsoft.com/office/drawing/2014/main" id="{5AC8E71D-3CCB-6712-46EF-2AE1CBDAAD7A}"/>
              </a:ext>
            </a:extLst>
          </p:cNvPr>
          <p:cNvSpPr txBox="1"/>
          <p:nvPr userDrawn="1"/>
        </p:nvSpPr>
        <p:spPr>
          <a:xfrm>
            <a:off x="2" y="-540000"/>
            <a:ext cx="12198349" cy="270000"/>
          </a:xfrm>
          <a:prstGeom prst="rect">
            <a:avLst/>
          </a:prstGeom>
          <a:noFill/>
        </p:spPr>
        <p:txBody>
          <a:bodyPr wrap="none" lIns="0" tIns="0" rIns="0" bIns="0" rtlCol="0">
            <a:noAutofit/>
          </a:bodyPr>
          <a:lstStyle/>
          <a:p>
            <a:pPr marL="0" marR="0" lvl="0" indent="0" algn="r" defTabSz="914112" rtl="0" eaLnBrk="1" fontAlgn="auto" latinLnBrk="0" hangingPunct="1">
              <a:lnSpc>
                <a:spcPct val="100000"/>
              </a:lnSpc>
              <a:spcBef>
                <a:spcPts val="0"/>
              </a:spcBef>
              <a:spcAft>
                <a:spcPts val="0"/>
              </a:spcAft>
              <a:buClrTx/>
              <a:buSzTx/>
              <a:buFontTx/>
              <a:buNone/>
              <a:tabLst/>
              <a:defRPr/>
            </a:pPr>
            <a:r>
              <a:rPr lang="en-US" sz="1800" b="0">
                <a:solidFill>
                  <a:schemeClr val="tx2"/>
                </a:solidFill>
                <a:latin typeface="Trebuchet MS" panose="020B0603020202020204" pitchFamily="34" charset="0"/>
              </a:rPr>
              <a:t>BACK COVER LEGAL</a:t>
            </a:r>
            <a:endParaRPr lang="en-GB" sz="1800" b="0">
              <a:solidFill>
                <a:schemeClr val="tx2"/>
              </a:solidFill>
              <a:latin typeface="Trebuchet MS" panose="020B0603020202020204" pitchFamily="34" charset="0"/>
            </a:endParaRPr>
          </a:p>
        </p:txBody>
      </p:sp>
    </p:spTree>
    <p:extLst>
      <p:ext uri="{BB962C8B-B14F-4D97-AF65-F5344CB8AC3E}">
        <p14:creationId xmlns:p14="http://schemas.microsoft.com/office/powerpoint/2010/main" val="429807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609919" y="1577344"/>
            <a:ext cx="5306281" cy="24622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4" y="1577344"/>
            <a:ext cx="5306281" cy="24622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9566836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cSld name="bianca">
    <p:spTree>
      <p:nvGrpSpPr>
        <p:cNvPr id="1" name=""/>
        <p:cNvGrpSpPr/>
        <p:nvPr/>
      </p:nvGrpSpPr>
      <p:grpSpPr>
        <a:xfrm>
          <a:off x="0" y="0"/>
          <a:ext cx="0" cy="0"/>
          <a:chOff x="0" y="0"/>
          <a:chExt cx="0" cy="0"/>
        </a:xfrm>
      </p:grpSpPr>
      <p:sp>
        <p:nvSpPr>
          <p:cNvPr id="1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3117169216"/>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copertina 2">
    <p:spTree>
      <p:nvGrpSpPr>
        <p:cNvPr id="1" name=""/>
        <p:cNvGrpSpPr/>
        <p:nvPr/>
      </p:nvGrpSpPr>
      <p:grpSpPr>
        <a:xfrm>
          <a:off x="0" y="0"/>
          <a:ext cx="0" cy="0"/>
          <a:chOff x="0" y="0"/>
          <a:chExt cx="0" cy="0"/>
        </a:xfrm>
      </p:grpSpPr>
      <p:sp>
        <p:nvSpPr>
          <p:cNvPr id="27" name="object 3"/>
          <p:cNvSpPr txBox="1"/>
          <p:nvPr/>
        </p:nvSpPr>
        <p:spPr>
          <a:xfrm>
            <a:off x="9026401" y="546335"/>
            <a:ext cx="2043527" cy="1955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1527" algn="r">
              <a:spcBef>
                <a:spcPts val="91"/>
              </a:spcBef>
              <a:defRPr sz="1400">
                <a:latin typeface="BlissPro-Light"/>
                <a:ea typeface="BlissPro-Light"/>
                <a:cs typeface="BlissPro-Light"/>
                <a:sym typeface="BlissPro-Light"/>
              </a:defRPr>
            </a:pPr>
            <a:r>
              <a:rPr sz="1271"/>
              <a:t>IDEAS  </a:t>
            </a:r>
            <a:r>
              <a:rPr sz="1452" baseline="19495"/>
              <a:t>|</a:t>
            </a:r>
            <a:r>
              <a:rPr sz="1271"/>
              <a:t>  PEOPLE  </a:t>
            </a:r>
            <a:r>
              <a:rPr sz="1452" baseline="19495"/>
              <a:t>|</a:t>
            </a:r>
            <a:r>
              <a:rPr sz="1271"/>
              <a:t>  TRUST</a:t>
            </a:r>
          </a:p>
        </p:txBody>
      </p:sp>
      <p:pic>
        <p:nvPicPr>
          <p:cNvPr id="28" name="BDO_Logo_CMYK.pdf" descr="BDO_Logo_CMYK.pdf"/>
          <p:cNvPicPr>
            <a:picLocks noChangeAspect="1"/>
          </p:cNvPicPr>
          <p:nvPr/>
        </p:nvPicPr>
        <p:blipFill>
          <a:blip r:embed="rId2"/>
          <a:stretch>
            <a:fillRect/>
          </a:stretch>
        </p:blipFill>
        <p:spPr>
          <a:xfrm>
            <a:off x="9960148" y="6074435"/>
            <a:ext cx="1109782" cy="376306"/>
          </a:xfrm>
          <a:prstGeom prst="rect">
            <a:avLst/>
          </a:prstGeom>
          <a:ln w="12700">
            <a:miter lim="400000"/>
          </a:ln>
        </p:spPr>
      </p:pic>
      <p:sp>
        <p:nvSpPr>
          <p:cNvPr id="2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4078039882"/>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copertina 3">
    <p:spTree>
      <p:nvGrpSpPr>
        <p:cNvPr id="1" name=""/>
        <p:cNvGrpSpPr/>
        <p:nvPr/>
      </p:nvGrpSpPr>
      <p:grpSpPr>
        <a:xfrm>
          <a:off x="0" y="0"/>
          <a:ext cx="0" cy="0"/>
          <a:chOff x="0" y="0"/>
          <a:chExt cx="0" cy="0"/>
        </a:xfrm>
      </p:grpSpPr>
      <p:sp>
        <p:nvSpPr>
          <p:cNvPr id="36" name="object 3"/>
          <p:cNvSpPr txBox="1"/>
          <p:nvPr/>
        </p:nvSpPr>
        <p:spPr>
          <a:xfrm>
            <a:off x="1127760" y="6217152"/>
            <a:ext cx="2043526" cy="1955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1527">
              <a:spcBef>
                <a:spcPts val="91"/>
              </a:spcBef>
              <a:defRPr sz="1400">
                <a:latin typeface="BlissPro-Light"/>
                <a:ea typeface="BlissPro-Light"/>
                <a:cs typeface="BlissPro-Light"/>
                <a:sym typeface="BlissPro-Light"/>
              </a:defRPr>
            </a:pPr>
            <a:r>
              <a:rPr sz="1271"/>
              <a:t>IDEAS  </a:t>
            </a:r>
            <a:r>
              <a:rPr sz="1452" baseline="19495"/>
              <a:t>|</a:t>
            </a:r>
            <a:r>
              <a:rPr sz="1271"/>
              <a:t>  PEOPLE  </a:t>
            </a:r>
            <a:r>
              <a:rPr sz="1452" baseline="19495"/>
              <a:t>|</a:t>
            </a:r>
            <a:r>
              <a:rPr sz="1271"/>
              <a:t>  TRUST</a:t>
            </a:r>
          </a:p>
        </p:txBody>
      </p:sp>
      <p:pic>
        <p:nvPicPr>
          <p:cNvPr id="37" name="BDO_Logo_CMYK.pdf" descr="BDO_Logo_CMYK.pdf"/>
          <p:cNvPicPr>
            <a:picLocks noChangeAspect="1"/>
          </p:cNvPicPr>
          <p:nvPr/>
        </p:nvPicPr>
        <p:blipFill>
          <a:blip r:embed="rId2"/>
          <a:stretch>
            <a:fillRect/>
          </a:stretch>
        </p:blipFill>
        <p:spPr>
          <a:xfrm>
            <a:off x="1127760" y="438196"/>
            <a:ext cx="1109782" cy="376306"/>
          </a:xfrm>
          <a:prstGeom prst="rect">
            <a:avLst/>
          </a:prstGeom>
          <a:ln w="12700">
            <a:miter lim="400000"/>
          </a:ln>
        </p:spPr>
      </p:pic>
      <p:sp>
        <p:nvSpPr>
          <p:cNvPr id="3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3002536959"/>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capitolo+testo">
    <p:spTree>
      <p:nvGrpSpPr>
        <p:cNvPr id="1" name=""/>
        <p:cNvGrpSpPr/>
        <p:nvPr/>
      </p:nvGrpSpPr>
      <p:grpSpPr>
        <a:xfrm>
          <a:off x="0" y="0"/>
          <a:ext cx="0" cy="0"/>
          <a:chOff x="0" y="0"/>
          <a:chExt cx="0" cy="0"/>
        </a:xfrm>
      </p:grpSpPr>
      <p:sp>
        <p:nvSpPr>
          <p:cNvPr id="4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875770097"/>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sottocapitolo+testo">
    <p:spTree>
      <p:nvGrpSpPr>
        <p:cNvPr id="1" name=""/>
        <p:cNvGrpSpPr/>
        <p:nvPr/>
      </p:nvGrpSpPr>
      <p:grpSpPr>
        <a:xfrm>
          <a:off x="0" y="0"/>
          <a:ext cx="0" cy="0"/>
          <a:chOff x="0" y="0"/>
          <a:chExt cx="0" cy="0"/>
        </a:xfrm>
      </p:grpSpPr>
      <p:sp>
        <p:nvSpPr>
          <p:cNvPr id="5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403112317"/>
      </p:ext>
    </p:extLst>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theme" Target="../theme/theme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10" Type="http://schemas.openxmlformats.org/officeDocument/2006/relationships/image" Target="../media/image27.png"/><Relationship Id="rId4" Type="http://schemas.openxmlformats.org/officeDocument/2006/relationships/slideLayout" Target="../slideLayouts/slideLayout98.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copyright">
            <a:extLst>
              <a:ext uri="{FF2B5EF4-FFF2-40B4-BE49-F238E27FC236}">
                <a16:creationId xmlns:a16="http://schemas.microsoft.com/office/drawing/2014/main" id="{AEECC6D0-F609-BD7E-6011-AA8505F95A58}"/>
              </a:ext>
            </a:extLst>
          </p:cNvPr>
          <p:cNvSpPr>
            <a:spLocks/>
          </p:cNvSpPr>
          <p:nvPr userDrawn="1"/>
        </p:nvSpPr>
        <p:spPr>
          <a:xfrm>
            <a:off x="10870158" y="6498000"/>
            <a:ext cx="836819"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marL="0" indent="0" algn="r">
              <a:buFont typeface="+mj-lt"/>
              <a:buNone/>
            </a:pPr>
            <a:r>
              <a:rPr lang="nl-NL" sz="800" b="0" i="0">
                <a:solidFill>
                  <a:srgbClr val="ADADAD"/>
                </a:solidFill>
                <a:effectLst/>
                <a:latin typeface="Trebuchet MS" panose="020B0603020202020204" pitchFamily="34" charset="0"/>
                <a:cs typeface="Aparajita" panose="020B0502040204020203" pitchFamily="18" charset="0"/>
              </a:rPr>
              <a:t>© </a:t>
            </a:r>
            <a:r>
              <a:rPr lang="nl-NL" sz="800" b="0">
                <a:solidFill>
                  <a:srgbClr val="ADADAD"/>
                </a:solidFill>
                <a:latin typeface="Trebuchet MS" panose="020B0603020202020204" pitchFamily="34" charset="0"/>
                <a:cs typeface="Aparajita" panose="020B0502040204020203" pitchFamily="18" charset="0"/>
              </a:rPr>
              <a:t>BDO</a:t>
            </a:r>
          </a:p>
        </p:txBody>
      </p:sp>
      <p:sp>
        <p:nvSpPr>
          <p:cNvPr id="13" name="page # placeholder">
            <a:extLst>
              <a:ext uri="{FF2B5EF4-FFF2-40B4-BE49-F238E27FC236}">
                <a16:creationId xmlns:a16="http://schemas.microsoft.com/office/drawing/2014/main" id="{A79895EC-4DD5-6263-3FBA-0C3A21A25075}"/>
              </a:ext>
            </a:extLst>
          </p:cNvPr>
          <p:cNvSpPr>
            <a:spLocks noGrp="1"/>
          </p:cNvSpPr>
          <p:nvPr>
            <p:ph type="sldNum" sz="quarter" idx="4"/>
          </p:nvPr>
        </p:nvSpPr>
        <p:spPr>
          <a:xfrm>
            <a:off x="0" y="6497708"/>
            <a:ext cx="485775" cy="360292"/>
          </a:xfrm>
          <a:prstGeom prst="rect">
            <a:avLst/>
          </a:prstGeom>
        </p:spPr>
        <p:txBody>
          <a:bodyPr vert="horz" lIns="0" tIns="0" rIns="0" bIns="0" rtlCol="0" anchor="ctr"/>
          <a:lstStyle>
            <a:lvl1pPr marL="0" indent="0" algn="ctr">
              <a:spcAft>
                <a:spcPts val="0"/>
              </a:spcAft>
              <a:buFont typeface="+mj-lt"/>
              <a:buNone/>
              <a:defRPr sz="800">
                <a:solidFill>
                  <a:srgbClr val="ADADAD"/>
                </a:solidFill>
                <a:latin typeface="Trebuchet MS" panose="020B0603020202020204" pitchFamily="34" charset="0"/>
                <a:cs typeface="Aharoni" panose="02010803020104030203" pitchFamily="2" charset="-79"/>
              </a:defRPr>
            </a:lvl1pPr>
            <a:lvl2pPr marL="0" indent="0" algn="ctr">
              <a:spcAft>
                <a:spcPts val="0"/>
              </a:spcAft>
              <a:defRPr sz="800">
                <a:latin typeface="Trebuchet MS" panose="020B0603020202020204" pitchFamily="34" charset="0"/>
                <a:cs typeface="Aharoni" panose="02010803020104030203" pitchFamily="2" charset="-79"/>
              </a:defRPr>
            </a:lvl2pPr>
            <a:lvl3pPr marL="0" indent="0" algn="ctr">
              <a:spcAft>
                <a:spcPts val="0"/>
              </a:spcAft>
              <a:defRPr sz="800">
                <a:latin typeface="Trebuchet MS" panose="020B0603020202020204" pitchFamily="34" charset="0"/>
                <a:cs typeface="Aharoni" panose="02010803020104030203" pitchFamily="2" charset="-79"/>
              </a:defRPr>
            </a:lvl3pPr>
            <a:lvl4pPr marL="0" indent="0" algn="ctr">
              <a:spcAft>
                <a:spcPts val="0"/>
              </a:spcAft>
              <a:defRPr sz="800">
                <a:latin typeface="Trebuchet MS" panose="020B0603020202020204" pitchFamily="34" charset="0"/>
                <a:cs typeface="Aharoni" panose="02010803020104030203" pitchFamily="2" charset="-79"/>
              </a:defRPr>
            </a:lvl4pPr>
            <a:lvl5pPr marL="0" indent="0" algn="ctr">
              <a:spcAft>
                <a:spcPts val="0"/>
              </a:spcAft>
              <a:defRPr sz="800">
                <a:latin typeface="Trebuchet MS" panose="020B0603020202020204" pitchFamily="34" charset="0"/>
                <a:cs typeface="Aharoni" panose="02010803020104030203" pitchFamily="2" charset="-79"/>
              </a:defRPr>
            </a:lvl5pPr>
            <a:lvl6pPr marL="0" indent="0" algn="ctr">
              <a:spcAft>
                <a:spcPts val="0"/>
              </a:spcAft>
              <a:defRPr sz="800">
                <a:latin typeface="Trebuchet MS" panose="020B0603020202020204" pitchFamily="34" charset="0"/>
                <a:cs typeface="Aharoni" panose="02010803020104030203" pitchFamily="2" charset="-79"/>
              </a:defRPr>
            </a:lvl6pPr>
            <a:lvl7pPr marL="0" indent="0" algn="ctr">
              <a:spcAft>
                <a:spcPts val="0"/>
              </a:spcAft>
              <a:defRPr sz="800">
                <a:latin typeface="Trebuchet MS" panose="020B0603020202020204" pitchFamily="34" charset="0"/>
                <a:cs typeface="Aharoni" panose="02010803020104030203" pitchFamily="2" charset="-79"/>
              </a:defRPr>
            </a:lvl7pPr>
            <a:lvl8pPr marL="0" indent="0" algn="ctr">
              <a:spcAft>
                <a:spcPts val="0"/>
              </a:spcAft>
              <a:defRPr sz="800">
                <a:latin typeface="Trebuchet MS" panose="020B0603020202020204" pitchFamily="34" charset="0"/>
                <a:cs typeface="Aharoni" panose="02010803020104030203" pitchFamily="2" charset="-79"/>
              </a:defRPr>
            </a:lvl8pPr>
            <a:lvl9pPr marL="0" indent="0" algn="ctr">
              <a:spcAft>
                <a:spcPts val="0"/>
              </a:spcAft>
              <a:defRPr sz="800">
                <a:latin typeface="Trebuchet MS" panose="020B0603020202020204" pitchFamily="34" charset="0"/>
                <a:cs typeface="Aharoni" panose="02010803020104030203" pitchFamily="2" charset="-79"/>
              </a:defRPr>
            </a:lvl9pPr>
          </a:lstStyle>
          <a:p>
            <a:r>
              <a:rPr lang="en-US"/>
              <a:t>&lt;nr&gt;</a:t>
            </a:r>
          </a:p>
        </p:txBody>
      </p:sp>
      <p:sp>
        <p:nvSpPr>
          <p:cNvPr id="14" name="footer placeholder">
            <a:extLst>
              <a:ext uri="{FF2B5EF4-FFF2-40B4-BE49-F238E27FC236}">
                <a16:creationId xmlns:a16="http://schemas.microsoft.com/office/drawing/2014/main" id="{9A2857F9-2678-A4E2-5222-4C24CEAC61AF}"/>
              </a:ext>
            </a:extLst>
          </p:cNvPr>
          <p:cNvSpPr>
            <a:spLocks noGrp="1"/>
          </p:cNvSpPr>
          <p:nvPr>
            <p:ph type="ftr" sz="quarter" idx="3"/>
          </p:nvPr>
        </p:nvSpPr>
        <p:spPr>
          <a:xfrm>
            <a:off x="485775" y="6497708"/>
            <a:ext cx="10378033" cy="360292"/>
          </a:xfrm>
          <a:prstGeom prst="rect">
            <a:avLst/>
          </a:prstGeom>
        </p:spPr>
        <p:txBody>
          <a:bodyPr vert="horz" lIns="0" tIns="0" rIns="0" bIns="0" rtlCol="0" anchor="ctr" anchorCtr="0">
            <a:noAutofit/>
          </a:bodyPr>
          <a:lstStyle>
            <a:lvl1pPr marL="0" algn="l">
              <a:spcAft>
                <a:spcPts val="0"/>
              </a:spcAft>
              <a:defRPr sz="800">
                <a:solidFill>
                  <a:srgbClr val="ADADAD"/>
                </a:solidFill>
                <a:latin typeface="Trebuchet MS" panose="020B0603020202020204" pitchFamily="34" charset="0"/>
                <a:cs typeface="Aldhabi" panose="020B0604020202020204" pitchFamily="2" charset="-78"/>
              </a:defRPr>
            </a:lvl1pPr>
            <a:lvl2pPr marL="0">
              <a:spcAft>
                <a:spcPts val="0"/>
              </a:spcAft>
              <a:defRPr sz="800">
                <a:latin typeface="Trebuchet MS" panose="020B0603020202020204" pitchFamily="34" charset="0"/>
                <a:cs typeface="Aldhabi" panose="020B0604020202020204" pitchFamily="2" charset="-78"/>
              </a:defRPr>
            </a:lvl2pPr>
            <a:lvl3pPr marL="0">
              <a:spcAft>
                <a:spcPts val="0"/>
              </a:spcAft>
              <a:defRPr sz="800">
                <a:latin typeface="Trebuchet MS" panose="020B0603020202020204" pitchFamily="34" charset="0"/>
                <a:cs typeface="Aldhabi" panose="020B0604020202020204" pitchFamily="2" charset="-78"/>
              </a:defRPr>
            </a:lvl3pPr>
            <a:lvl4pPr marL="0">
              <a:spcAft>
                <a:spcPts val="0"/>
              </a:spcAft>
              <a:defRPr sz="800">
                <a:latin typeface="Trebuchet MS" panose="020B0603020202020204" pitchFamily="34" charset="0"/>
                <a:cs typeface="Aldhabi" panose="020B0604020202020204" pitchFamily="2" charset="-78"/>
              </a:defRPr>
            </a:lvl4pPr>
            <a:lvl5pPr marL="0">
              <a:spcAft>
                <a:spcPts val="0"/>
              </a:spcAft>
              <a:defRPr sz="800">
                <a:latin typeface="Trebuchet MS" panose="020B0603020202020204" pitchFamily="34" charset="0"/>
                <a:cs typeface="Aldhabi" panose="020B0604020202020204" pitchFamily="2" charset="-78"/>
              </a:defRPr>
            </a:lvl5pPr>
            <a:lvl6pPr marL="0">
              <a:spcAft>
                <a:spcPts val="0"/>
              </a:spcAft>
              <a:defRPr sz="800">
                <a:latin typeface="Trebuchet MS" panose="020B0603020202020204" pitchFamily="34" charset="0"/>
                <a:cs typeface="Aldhabi" panose="020B0604020202020204" pitchFamily="2" charset="-78"/>
              </a:defRPr>
            </a:lvl6pPr>
            <a:lvl7pPr marL="0">
              <a:spcAft>
                <a:spcPts val="0"/>
              </a:spcAft>
              <a:defRPr sz="800">
                <a:latin typeface="Trebuchet MS" panose="020B0603020202020204" pitchFamily="34" charset="0"/>
                <a:cs typeface="Aldhabi" panose="020B0604020202020204" pitchFamily="2" charset="-78"/>
              </a:defRPr>
            </a:lvl7pPr>
            <a:lvl8pPr marL="0">
              <a:spcAft>
                <a:spcPts val="0"/>
              </a:spcAft>
              <a:defRPr sz="800">
                <a:latin typeface="Trebuchet MS" panose="020B0603020202020204" pitchFamily="34" charset="0"/>
                <a:cs typeface="Aldhabi" panose="020B0604020202020204" pitchFamily="2" charset="-78"/>
              </a:defRPr>
            </a:lvl8pPr>
            <a:lvl9pPr marL="0">
              <a:spcAft>
                <a:spcPts val="0"/>
              </a:spcAft>
              <a:defRPr sz="800">
                <a:latin typeface="Trebuchet MS" panose="020B0603020202020204" pitchFamily="34" charset="0"/>
                <a:cs typeface="Aldhabi" panose="020B0604020202020204" pitchFamily="2" charset="-78"/>
              </a:defRPr>
            </a:lvl9pPr>
          </a:lstStyle>
          <a:p>
            <a:endParaRPr lang="en-US"/>
          </a:p>
        </p:txBody>
      </p:sp>
      <p:sp>
        <p:nvSpPr>
          <p:cNvPr id="15" name="text placeholder">
            <a:extLst>
              <a:ext uri="{FF2B5EF4-FFF2-40B4-BE49-F238E27FC236}">
                <a16:creationId xmlns:a16="http://schemas.microsoft.com/office/drawing/2014/main" id="{D10F1EAB-30CF-F5AD-B547-9D0F023680DD}"/>
              </a:ext>
            </a:extLst>
          </p:cNvPr>
          <p:cNvSpPr>
            <a:spLocks noGrp="1"/>
          </p:cNvSpPr>
          <p:nvPr>
            <p:ph type="body" idx="1"/>
          </p:nvPr>
        </p:nvSpPr>
        <p:spPr>
          <a:xfrm>
            <a:off x="485775" y="1712913"/>
            <a:ext cx="11217600" cy="4414837"/>
          </a:xfrm>
          <a:prstGeom prst="rect">
            <a:avLst/>
          </a:prstGeom>
        </p:spPr>
        <p:txBody>
          <a:bodyPr vert="horz" lIns="0" tIns="0" rIns="0" bIns="0" rtlCol="0">
            <a:noAutofit/>
          </a:bodyPr>
          <a:lstStyle/>
          <a:p>
            <a:pPr lvl="0"/>
            <a:r>
              <a:rPr lang="en-US"/>
              <a:t>Default text</a:t>
            </a:r>
          </a:p>
          <a:p>
            <a:pPr lvl="1"/>
            <a:r>
              <a:rPr lang="en-US"/>
              <a:t>Bulleted list (list level_01)</a:t>
            </a:r>
          </a:p>
          <a:p>
            <a:pPr lvl="2"/>
            <a:r>
              <a:rPr lang="en-US"/>
              <a:t>Bulleted list (list level_02)</a:t>
            </a:r>
          </a:p>
          <a:p>
            <a:pPr lvl="3"/>
            <a:r>
              <a:rPr lang="en-US"/>
              <a:t>Bulleted list (list level_03)</a:t>
            </a:r>
          </a:p>
          <a:p>
            <a:pPr lvl="4"/>
            <a:r>
              <a:rPr lang="en-US"/>
              <a:t>Bulleted list (list level_04)</a:t>
            </a:r>
          </a:p>
          <a:p>
            <a:pPr lvl="5"/>
            <a:r>
              <a:rPr lang="en-US"/>
              <a:t>Heading_01</a:t>
            </a:r>
          </a:p>
          <a:p>
            <a:pPr lvl="6"/>
            <a:r>
              <a:rPr lang="en-US"/>
              <a:t>Heading_02</a:t>
            </a:r>
          </a:p>
          <a:p>
            <a:pPr lvl="7"/>
            <a:r>
              <a:rPr lang="en-US"/>
              <a:t>Numbered list (list level_01)</a:t>
            </a:r>
          </a:p>
          <a:p>
            <a:pPr lvl="8"/>
            <a:r>
              <a:rPr lang="en-US"/>
              <a:t>Numbered list (list level_02)</a:t>
            </a:r>
          </a:p>
        </p:txBody>
      </p:sp>
      <p:sp>
        <p:nvSpPr>
          <p:cNvPr id="16" name="title placeholder">
            <a:extLst>
              <a:ext uri="{FF2B5EF4-FFF2-40B4-BE49-F238E27FC236}">
                <a16:creationId xmlns:a16="http://schemas.microsoft.com/office/drawing/2014/main" id="{5BE8F690-B160-1939-0E65-D80C2E027DFD}"/>
              </a:ext>
            </a:extLst>
          </p:cNvPr>
          <p:cNvSpPr>
            <a:spLocks noGrp="1"/>
          </p:cNvSpPr>
          <p:nvPr>
            <p:ph type="title"/>
          </p:nvPr>
        </p:nvSpPr>
        <p:spPr>
          <a:xfrm>
            <a:off x="485775" y="593724"/>
            <a:ext cx="11217601" cy="360099"/>
          </a:xfrm>
          <a:prstGeom prst="rect">
            <a:avLst/>
          </a:prstGeom>
        </p:spPr>
        <p:txBody>
          <a:bodyPr vert="horz" wrap="square" lIns="0" tIns="0" rIns="0" bIns="0" rtlCol="0" anchor="t" anchorCtr="0">
            <a:spAutoFit/>
          </a:bodyPr>
          <a:lstStyle/>
          <a:p>
            <a:pPr lvl="0"/>
            <a:endParaRPr lang="nl-NL"/>
          </a:p>
        </p:txBody>
      </p:sp>
    </p:spTree>
    <p:extLst>
      <p:ext uri="{BB962C8B-B14F-4D97-AF65-F5344CB8AC3E}">
        <p14:creationId xmlns:p14="http://schemas.microsoft.com/office/powerpoint/2010/main" val="1916442740"/>
      </p:ext>
    </p:extLst>
  </p:cSld>
  <p:clrMap bg1="lt1" tx1="dk1" bg2="lt2" tx2="dk2" accent1="accent1" accent2="accent2" accent3="accent3" accent4="accent4" accent5="accent5" accent6="accent6" hlink="hlink" folHlink="folHlink"/>
  <p:sldLayoutIdLst>
    <p:sldLayoutId id="214748392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928" r:id="rId16"/>
    <p:sldLayoutId id="2147483930" r:id="rId17"/>
    <p:sldLayoutId id="2147483861" r:id="rId18"/>
    <p:sldLayoutId id="2147483862" r:id="rId19"/>
    <p:sldLayoutId id="2147483929" r:id="rId20"/>
    <p:sldLayoutId id="2147483931" r:id="rId21"/>
    <p:sldLayoutId id="2147483885" r:id="rId22"/>
    <p:sldLayoutId id="2147483886" r:id="rId23"/>
    <p:sldLayoutId id="2147483887" r:id="rId24"/>
    <p:sldLayoutId id="2147483888" r:id="rId25"/>
    <p:sldLayoutId id="2147483889" r:id="rId26"/>
    <p:sldLayoutId id="2147483890" r:id="rId27"/>
    <p:sldLayoutId id="2147483891" r:id="rId28"/>
    <p:sldLayoutId id="2147483892" r:id="rId29"/>
    <p:sldLayoutId id="2147483893" r:id="rId30"/>
    <p:sldLayoutId id="2147483863" r:id="rId31"/>
    <p:sldLayoutId id="2147483864" r:id="rId32"/>
    <p:sldLayoutId id="2147483865" r:id="rId33"/>
    <p:sldLayoutId id="2147483866" r:id="rId34"/>
    <p:sldLayoutId id="2147483867" r:id="rId35"/>
    <p:sldLayoutId id="2147483868" r:id="rId36"/>
    <p:sldLayoutId id="2147483869" r:id="rId37"/>
    <p:sldLayoutId id="2147483870" r:id="rId38"/>
    <p:sldLayoutId id="2147483871" r:id="rId39"/>
    <p:sldLayoutId id="2147483872" r:id="rId40"/>
    <p:sldLayoutId id="2147483873" r:id="rId41"/>
    <p:sldLayoutId id="2147483874" r:id="rId42"/>
    <p:sldLayoutId id="2147483875" r:id="rId43"/>
    <p:sldLayoutId id="2147483876" r:id="rId44"/>
    <p:sldLayoutId id="2147483877" r:id="rId45"/>
    <p:sldLayoutId id="2147483878" r:id="rId46"/>
    <p:sldLayoutId id="2147483879" r:id="rId47"/>
    <p:sldLayoutId id="2147483880" r:id="rId48"/>
    <p:sldLayoutId id="2147483881" r:id="rId49"/>
    <p:sldLayoutId id="2147483882" r:id="rId50"/>
    <p:sldLayoutId id="2147483883" r:id="rId51"/>
    <p:sldLayoutId id="2147483884" r:id="rId52"/>
    <p:sldLayoutId id="2147483905" r:id="rId53"/>
    <p:sldLayoutId id="2147483906" r:id="rId54"/>
    <p:sldLayoutId id="2147483907" r:id="rId55"/>
    <p:sldLayoutId id="2147483908" r:id="rId56"/>
    <p:sldLayoutId id="2147483894" r:id="rId57"/>
    <p:sldLayoutId id="2147483895" r:id="rId58"/>
    <p:sldLayoutId id="2147483896" r:id="rId59"/>
    <p:sldLayoutId id="2147483897" r:id="rId60"/>
    <p:sldLayoutId id="2147483898" r:id="rId61"/>
    <p:sldLayoutId id="2147483899" r:id="rId62"/>
    <p:sldLayoutId id="2147483900" r:id="rId63"/>
    <p:sldLayoutId id="2147483901" r:id="rId64"/>
    <p:sldLayoutId id="2147483902" r:id="rId65"/>
    <p:sldLayoutId id="2147483903" r:id="rId66"/>
    <p:sldLayoutId id="2147483904" r:id="rId67"/>
    <p:sldLayoutId id="2147483909" r:id="rId68"/>
    <p:sldLayoutId id="2147483910" r:id="rId69"/>
    <p:sldLayoutId id="2147483913" r:id="rId70"/>
    <p:sldLayoutId id="2147483914" r:id="rId71"/>
    <p:sldLayoutId id="2147483915" r:id="rId72"/>
    <p:sldLayoutId id="2147483916" r:id="rId73"/>
    <p:sldLayoutId id="2147483917" r:id="rId74"/>
    <p:sldLayoutId id="2147483911" r:id="rId75"/>
    <p:sldLayoutId id="2147483912" r:id="rId76"/>
    <p:sldLayoutId id="2147483918" r:id="rId77"/>
    <p:sldLayoutId id="2147483919" r:id="rId78"/>
    <p:sldLayoutId id="2147483920" r:id="rId79"/>
    <p:sldLayoutId id="2147483921" r:id="rId80"/>
    <p:sldLayoutId id="2147483922" r:id="rId81"/>
    <p:sldLayoutId id="2147483932" r:id="rId82"/>
    <p:sldLayoutId id="2147483933" r:id="rId83"/>
    <p:sldLayoutId id="2147483934" r:id="rId84"/>
    <p:sldLayoutId id="2147483935" r:id="rId85"/>
    <p:sldLayoutId id="2147483936" r:id="rId86"/>
    <p:sldLayoutId id="2147483937" r:id="rId87"/>
    <p:sldLayoutId id="2147483938" r:id="rId88"/>
    <p:sldLayoutId id="2147483939" r:id="rId89"/>
    <p:sldLayoutId id="2147483940" r:id="rId90"/>
    <p:sldLayoutId id="2147483941" r:id="rId91"/>
    <p:sldLayoutId id="2147483927" r:id="rId92"/>
    <p:sldLayoutId id="2147483924" r:id="rId93"/>
    <p:sldLayoutId id="2147483942" r:id="rId94"/>
  </p:sldLayoutIdLst>
  <p:hf sldNum="0" hdr="0" ftr="0" dt="0"/>
  <p:txStyles>
    <p:titleStyle>
      <a:lvl1pPr algn="l" defTabSz="914400" rtl="0" eaLnBrk="1" latinLnBrk="0" hangingPunct="1">
        <a:lnSpc>
          <a:spcPct val="90000"/>
        </a:lnSpc>
        <a:spcBef>
          <a:spcPct val="0"/>
        </a:spcBef>
        <a:buNone/>
        <a:defRPr sz="2600" b="0" kern="1200">
          <a:solidFill>
            <a:schemeClr val="accent1"/>
          </a:solidFill>
          <a:latin typeface="Trebuchet MS" panose="020B0603020202020204" pitchFamily="34" charset="0"/>
          <a:ea typeface="+mj-ea"/>
          <a:cs typeface="+mj-cs"/>
        </a:defRPr>
      </a:lvl1pPr>
    </p:titleStyle>
    <p:bodyStyle>
      <a:lvl1pPr marL="0" indent="0" algn="l" defTabSz="287338" rtl="0" eaLnBrk="1" latinLnBrk="0" hangingPunct="1">
        <a:spcBef>
          <a:spcPts val="0"/>
        </a:spcBef>
        <a:spcAft>
          <a:spcPts val="600"/>
        </a:spcAft>
        <a:buFont typeface="Arial" panose="020B0604020202020204" pitchFamily="34" charset="0"/>
        <a:buNone/>
        <a:defRPr sz="1600" b="0" i="0" kern="1200">
          <a:solidFill>
            <a:schemeClr val="tx2"/>
          </a:solidFill>
          <a:latin typeface="Trebuchet MS" panose="020B0603020202020204" pitchFamily="34" charset="0"/>
          <a:ea typeface="+mn-ea"/>
          <a:cs typeface="+mn-cs"/>
        </a:defRPr>
      </a:lvl1pPr>
      <a:lvl2pPr marL="270000" indent="-270000" algn="l" defTabSz="287338" rtl="0" eaLnBrk="1" latinLnBrk="0" hangingPunct="1">
        <a:spcBef>
          <a:spcPts val="0"/>
        </a:spcBef>
        <a:spcAft>
          <a:spcPts val="600"/>
        </a:spcAft>
        <a:buClr>
          <a:schemeClr val="accent1"/>
        </a:buClr>
        <a:buSzPct val="70000"/>
        <a:buFont typeface="Wingdings 3" panose="05040102010807070707" pitchFamily="18" charset="2"/>
        <a:buChar char="u"/>
        <a:defRPr sz="1600" b="0" i="0" kern="1200">
          <a:solidFill>
            <a:schemeClr val="tx2"/>
          </a:solidFill>
          <a:latin typeface="Trebuchet MS" panose="020B0603020202020204" pitchFamily="34" charset="0"/>
          <a:ea typeface="+mn-ea"/>
          <a:cs typeface="+mn-cs"/>
        </a:defRPr>
      </a:lvl2pPr>
      <a:lvl3pPr marL="540000" indent="-270000" algn="l" defTabSz="287338" rtl="0" eaLnBrk="1" latinLnBrk="0" hangingPunct="1">
        <a:spcBef>
          <a:spcPts val="0"/>
        </a:spcBef>
        <a:spcAft>
          <a:spcPts val="600"/>
        </a:spcAft>
        <a:buClr>
          <a:schemeClr val="tx2"/>
        </a:buClr>
        <a:buSzPct val="100000"/>
        <a:buFont typeface="Trebuchet MS" panose="020B0603020202020204" pitchFamily="34" charset="0"/>
        <a:buChar char="•"/>
        <a:defRPr sz="1600" b="0" i="0" kern="1200">
          <a:solidFill>
            <a:schemeClr val="tx2"/>
          </a:solidFill>
          <a:latin typeface="Trebuchet MS" panose="020B0603020202020204" pitchFamily="34" charset="0"/>
          <a:ea typeface="+mn-ea"/>
          <a:cs typeface="+mn-cs"/>
        </a:defRPr>
      </a:lvl3pPr>
      <a:lvl4pPr marL="810000" indent="-270000" algn="l" defTabSz="287338" rtl="0" eaLnBrk="1" latinLnBrk="0" hangingPunct="1">
        <a:spcBef>
          <a:spcPts val="0"/>
        </a:spcBef>
        <a:spcAft>
          <a:spcPts val="600"/>
        </a:spcAft>
        <a:buClr>
          <a:schemeClr val="tx2"/>
        </a:buClr>
        <a:buSzPct val="100000"/>
        <a:buFont typeface="Trebuchet MS" panose="020B0603020202020204" pitchFamily="34" charset="0"/>
        <a:buChar char="−"/>
        <a:defRPr sz="1600" b="0" i="0" kern="1200">
          <a:solidFill>
            <a:schemeClr val="tx2"/>
          </a:solidFill>
          <a:latin typeface="Trebuchet MS" panose="020B0603020202020204" pitchFamily="34" charset="0"/>
          <a:ea typeface="+mn-ea"/>
          <a:cs typeface="+mn-cs"/>
        </a:defRPr>
      </a:lvl4pPr>
      <a:lvl5pPr marL="1080000" indent="-270000" algn="l" defTabSz="287338" rtl="0" eaLnBrk="1" latinLnBrk="0" hangingPunct="1">
        <a:spcBef>
          <a:spcPts val="0"/>
        </a:spcBef>
        <a:spcAft>
          <a:spcPts val="600"/>
        </a:spcAft>
        <a:buClr>
          <a:schemeClr val="tx2"/>
        </a:buClr>
        <a:buSzPct val="42000"/>
        <a:buFont typeface="Wingdings 2" panose="05020102010507070707" pitchFamily="18" charset="2"/>
        <a:buChar char=""/>
        <a:defRPr sz="1600" b="0" i="0" kern="1200">
          <a:solidFill>
            <a:schemeClr val="tx2"/>
          </a:solidFill>
          <a:latin typeface="Trebuchet MS" panose="020B0603020202020204" pitchFamily="34" charset="0"/>
          <a:ea typeface="+mn-ea"/>
          <a:cs typeface="+mn-cs"/>
        </a:defRPr>
      </a:lvl5pPr>
      <a:lvl6pPr marL="0" indent="0" algn="l" defTabSz="287338" rtl="0" eaLnBrk="1" latinLnBrk="0" hangingPunct="1">
        <a:spcBef>
          <a:spcPts val="0"/>
        </a:spcBef>
        <a:spcAft>
          <a:spcPts val="600"/>
        </a:spcAft>
        <a:buClr>
          <a:schemeClr val="accent1"/>
        </a:buClr>
        <a:buSzPct val="80000"/>
        <a:buFont typeface="Wingdings 3" panose="05040102010807070707" pitchFamily="18" charset="2"/>
        <a:buNone/>
        <a:defRPr sz="1600" b="1" i="0" kern="1200">
          <a:solidFill>
            <a:schemeClr val="accent1"/>
          </a:solidFill>
          <a:latin typeface="Trebuchet MS" panose="020B0603020202020204" pitchFamily="34" charset="0"/>
          <a:ea typeface="+mn-ea"/>
          <a:cs typeface="+mn-cs"/>
        </a:defRPr>
      </a:lvl6pPr>
      <a:lvl7pPr marL="0" indent="0" algn="l" defTabSz="287338" rtl="0" eaLnBrk="1" latinLnBrk="0" hangingPunct="1">
        <a:spcBef>
          <a:spcPts val="0"/>
        </a:spcBef>
        <a:spcAft>
          <a:spcPts val="600"/>
        </a:spcAft>
        <a:buFont typeface="Arial" panose="020B0604020202020204" pitchFamily="34" charset="0"/>
        <a:buNone/>
        <a:defRPr sz="1600" b="1" i="0" kern="1200" baseline="0">
          <a:solidFill>
            <a:schemeClr val="tx2"/>
          </a:solidFill>
          <a:latin typeface="Trebuchet MS" panose="020B0603020202020204" pitchFamily="34" charset="0"/>
          <a:ea typeface="+mn-ea"/>
          <a:cs typeface="+mn-cs"/>
        </a:defRPr>
      </a:lvl7pPr>
      <a:lvl8pPr marL="270000" indent="-270000" algn="l" defTabSz="287338" rtl="0" eaLnBrk="1" latinLnBrk="0" hangingPunct="1">
        <a:spcBef>
          <a:spcPts val="0"/>
        </a:spcBef>
        <a:spcAft>
          <a:spcPts val="600"/>
        </a:spcAft>
        <a:buClr>
          <a:schemeClr val="tx2"/>
        </a:buClr>
        <a:buSzPct val="75000"/>
        <a:buFont typeface="+mj-lt"/>
        <a:buAutoNum type="arabicPeriod"/>
        <a:defRPr sz="1600" b="0" i="0" kern="1200" baseline="0">
          <a:solidFill>
            <a:schemeClr val="tx2"/>
          </a:solidFill>
          <a:latin typeface="Trebuchet MS" panose="020B0603020202020204" pitchFamily="34" charset="0"/>
          <a:ea typeface="+mn-ea"/>
          <a:cs typeface="+mn-cs"/>
        </a:defRPr>
      </a:lvl8pPr>
      <a:lvl9pPr marL="540000" indent="-270000" algn="l" defTabSz="287338" rtl="0" eaLnBrk="1" latinLnBrk="0" hangingPunct="1">
        <a:spcBef>
          <a:spcPts val="0"/>
        </a:spcBef>
        <a:spcAft>
          <a:spcPts val="600"/>
        </a:spcAft>
        <a:buClr>
          <a:schemeClr val="tx2"/>
        </a:buClr>
        <a:buSzPct val="75000"/>
        <a:buFont typeface="+mj-lt"/>
        <a:buAutoNum type="alphaLcPeriod"/>
        <a:defRPr sz="1600" b="0" i="0" kern="1200">
          <a:solidFill>
            <a:schemeClr val="tx2"/>
          </a:solidFill>
          <a:latin typeface="Trebuchet MS" panose="020B0603020202020204" pitchFamily="34" charset="0"/>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3" userDrawn="1">
          <p15:clr>
            <a:srgbClr val="F26B43"/>
          </p15:clr>
        </p15:guide>
        <p15:guide id="2" orient="horz" pos="827" userDrawn="1">
          <p15:clr>
            <a:srgbClr val="F26B43"/>
          </p15:clr>
        </p15:guide>
        <p15:guide id="3" orient="horz" pos="1079" userDrawn="1">
          <p15:clr>
            <a:srgbClr val="F26B43"/>
          </p15:clr>
        </p15:guide>
        <p15:guide id="4" orient="horz" pos="3860" userDrawn="1">
          <p15:clr>
            <a:srgbClr val="F26B43"/>
          </p15:clr>
        </p15:guide>
        <p15:guide id="5" orient="horz" pos="4092" userDrawn="1">
          <p15:clr>
            <a:srgbClr val="F26B43"/>
          </p15:clr>
        </p15:guide>
        <p15:guide id="6" pos="304" userDrawn="1">
          <p15:clr>
            <a:srgbClr val="F26B43"/>
          </p15:clr>
        </p15:guide>
        <p15:guide id="7" pos="73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object 3"/>
          <p:cNvSpPr txBox="1"/>
          <p:nvPr/>
        </p:nvSpPr>
        <p:spPr>
          <a:xfrm>
            <a:off x="7625578" y="6263256"/>
            <a:ext cx="2043527" cy="1955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p>
            <a:pPr indent="11527" algn="r">
              <a:spcBef>
                <a:spcPts val="91"/>
              </a:spcBef>
              <a:defRPr sz="1400">
                <a:latin typeface="BlissPro-Light"/>
                <a:ea typeface="BlissPro-Light"/>
                <a:cs typeface="BlissPro-Light"/>
                <a:sym typeface="BlissPro-Light"/>
              </a:defRPr>
            </a:pPr>
            <a:r>
              <a:rPr sz="1271"/>
              <a:t>IDEAS  </a:t>
            </a:r>
            <a:r>
              <a:rPr sz="1452" baseline="19495"/>
              <a:t>|</a:t>
            </a:r>
            <a:r>
              <a:rPr sz="1271"/>
              <a:t>  PEOPLE  </a:t>
            </a:r>
            <a:r>
              <a:rPr sz="1452" baseline="19495"/>
              <a:t>|</a:t>
            </a:r>
            <a:r>
              <a:rPr sz="1271"/>
              <a:t>  TRUST</a:t>
            </a:r>
          </a:p>
        </p:txBody>
      </p:sp>
      <p:pic>
        <p:nvPicPr>
          <p:cNvPr id="3" name="BDO_Logo_CMYK.pdf" descr="BDO_Logo_CMYK.pdf"/>
          <p:cNvPicPr>
            <a:picLocks noChangeAspect="1"/>
          </p:cNvPicPr>
          <p:nvPr/>
        </p:nvPicPr>
        <p:blipFill>
          <a:blip r:embed="rId10"/>
          <a:stretch>
            <a:fillRect/>
          </a:stretch>
        </p:blipFill>
        <p:spPr>
          <a:xfrm>
            <a:off x="9960148" y="6074435"/>
            <a:ext cx="1109782" cy="376306"/>
          </a:xfrm>
          <a:prstGeom prst="rect">
            <a:avLst/>
          </a:prstGeom>
          <a:ln w="12700">
            <a:miter lim="400000"/>
          </a:ln>
        </p:spPr>
      </p:pic>
      <p:sp>
        <p:nvSpPr>
          <p:cNvPr id="4" name="Titolo Testo"/>
          <p:cNvSpPr txBox="1">
            <a:spLocks noGrp="1"/>
          </p:cNvSpPr>
          <p:nvPr>
            <p:ph type="title"/>
          </p:nvPr>
        </p:nvSpPr>
        <p:spPr>
          <a:xfrm>
            <a:off x="1827635" y="1371600"/>
            <a:ext cx="9758681" cy="1066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Titolo Testo</a:t>
            </a:r>
          </a:p>
        </p:txBody>
      </p:sp>
      <p:sp>
        <p:nvSpPr>
          <p:cNvPr id="5" name="Corpo livello uno…"/>
          <p:cNvSpPr txBox="1">
            <a:spLocks noGrp="1"/>
          </p:cNvSpPr>
          <p:nvPr>
            <p:ph type="body" idx="1"/>
          </p:nvPr>
        </p:nvSpPr>
        <p:spPr>
          <a:xfrm>
            <a:off x="6808628" y="2438400"/>
            <a:ext cx="4777688" cy="44196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6" name="Numero diapositiva"/>
          <p:cNvSpPr txBox="1">
            <a:spLocks noGrp="1"/>
          </p:cNvSpPr>
          <p:nvPr>
            <p:ph type="sldNum" sz="quarter" idx="2"/>
          </p:nvPr>
        </p:nvSpPr>
        <p:spPr>
          <a:xfrm>
            <a:off x="11071079" y="6505136"/>
            <a:ext cx="147156" cy="111697"/>
          </a:xfrm>
          <a:prstGeom prst="rect">
            <a:avLst/>
          </a:prstGeom>
          <a:ln w="12700">
            <a:miter lim="400000"/>
          </a:ln>
        </p:spPr>
        <p:txBody>
          <a:bodyPr wrap="none" lIns="0" tIns="0" rIns="0" bIns="0">
            <a:spAutoFit/>
          </a:bodyPr>
          <a:lstStyle>
            <a:lvl1pPr indent="34580">
              <a:defRPr sz="726" b="1" spc="-45">
                <a:solidFill>
                  <a:schemeClr val="accent2"/>
                </a:solidFill>
                <a:latin typeface="Trebuchet MS"/>
                <a:ea typeface="Trebuchet MS"/>
                <a:cs typeface="Trebuchet MS"/>
                <a:sym typeface="Trebuchet MS"/>
              </a:defRPr>
            </a:lvl1pPr>
          </a:lstStyle>
          <a:p>
            <a:fld id="{86CB4B4D-7CA3-9044-876B-883B54F8677D}" type="slidenum">
              <a:t>‹N›</a:t>
            </a:fld>
            <a:endParaRPr/>
          </a:p>
        </p:txBody>
      </p:sp>
    </p:spTree>
    <p:extLst>
      <p:ext uri="{BB962C8B-B14F-4D97-AF65-F5344CB8AC3E}">
        <p14:creationId xmlns:p14="http://schemas.microsoft.com/office/powerpoint/2010/main" val="2043359676"/>
      </p:ext>
    </p:extLst>
  </p:cSld>
  <p:clrMap bg1="lt1" tx1="dk1" bg2="lt2" tx2="dk2" accent1="accent1" accent2="accent2" accent3="accent3" accent4="accent4" accent5="accent5" accent6="accent6" hlink="hlink" folHlink="folHlink"/>
  <p:sldLayoutIdLst>
    <p:sldLayoutId id="2147483950" r:id="rId1"/>
    <p:sldLayoutId id="2147483952" r:id="rId2"/>
    <p:sldLayoutId id="2147483953" r:id="rId3"/>
    <p:sldLayoutId id="2147483954" r:id="rId4"/>
    <p:sldLayoutId id="2147483955" r:id="rId5"/>
    <p:sldLayoutId id="2147483956" r:id="rId6"/>
    <p:sldLayoutId id="2147483957" r:id="rId7"/>
    <p:sldLayoutId id="2147483958" r:id="rId8"/>
  </p:sldLayoutIdLst>
  <p:transition spd="med"/>
  <p:txStyles>
    <p:titleStyle>
      <a:lvl1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1pPr>
      <a:lvl2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2pPr>
      <a:lvl3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3pPr>
      <a:lvl4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4pPr>
      <a:lvl5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5pPr>
      <a:lvl6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6pPr>
      <a:lvl7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7pPr>
      <a:lvl8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8pPr>
      <a:lvl9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9pPr>
    </p:titleStyle>
    <p:bodyStyle>
      <a:lvl1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1pPr>
      <a:lvl2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2pPr>
      <a:lvl3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3pPr>
      <a:lvl4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4pPr>
      <a:lvl5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5pPr>
      <a:lvl6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6pPr>
      <a:lvl7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7pPr>
      <a:lvl8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8pPr>
      <a:lvl9pPr marL="0" marR="0" indent="0" algn="l" defTabSz="829909" rtl="0" latinLnBrk="0">
        <a:lnSpc>
          <a:spcPct val="100000"/>
        </a:lnSpc>
        <a:spcBef>
          <a:spcPts val="0"/>
        </a:spcBef>
        <a:spcAft>
          <a:spcPts val="0"/>
        </a:spcAft>
        <a:buClrTx/>
        <a:buSzTx/>
        <a:buFontTx/>
        <a:buNone/>
        <a:tabLst/>
        <a:defRPr sz="1634" b="0" i="0" u="none" strike="noStrike" cap="none" spc="0" baseline="0">
          <a:solidFill>
            <a:srgbClr val="000000"/>
          </a:solidFill>
          <a:uFillTx/>
          <a:latin typeface="+mj-lt"/>
          <a:ea typeface="+mj-ea"/>
          <a:cs typeface="+mj-cs"/>
          <a:sym typeface="Calibri"/>
        </a:defRPr>
      </a:lvl9pPr>
    </p:bodyStyle>
    <p:otherStyle>
      <a:lvl1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1pPr>
      <a:lvl2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2pPr>
      <a:lvl3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3pPr>
      <a:lvl4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4pPr>
      <a:lvl5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5pPr>
      <a:lvl6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6pPr>
      <a:lvl7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7pPr>
      <a:lvl8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8pPr>
      <a:lvl9pPr marL="0" marR="0" indent="34580" algn="l" defTabSz="829909" rtl="0" latinLnBrk="0">
        <a:lnSpc>
          <a:spcPct val="100000"/>
        </a:lnSpc>
        <a:spcBef>
          <a:spcPts val="0"/>
        </a:spcBef>
        <a:spcAft>
          <a:spcPts val="0"/>
        </a:spcAft>
        <a:buClrTx/>
        <a:buSzTx/>
        <a:buFontTx/>
        <a:buNone/>
        <a:tabLst/>
        <a:defRPr sz="726" b="1" i="0" u="none" strike="noStrike" cap="none" spc="-45"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bdo.it/getattachment/e1dd17dc-825a-44c2-91a9-3d1cf57c3b54/Transparency-Report-2023_PROTETTO.pdf?lang=it-IT&amp;ext=.pdf" TargetMode="External"/><Relationship Id="rId2" Type="http://schemas.openxmlformats.org/officeDocument/2006/relationships/notesSlide" Target="../notesSlides/notesSlide1.xml"/><Relationship Id="rId1" Type="http://schemas.openxmlformats.org/officeDocument/2006/relationships/slideLayout" Target="../slideLayouts/slideLayout95.xml"/><Relationship Id="rId6" Type="http://schemas.openxmlformats.org/officeDocument/2006/relationships/image" Target="../media/image31.png"/><Relationship Id="rId5" Type="http://schemas.openxmlformats.org/officeDocument/2006/relationships/hyperlink" Target="https://bdoitalia.sharepoint.com/sites/MarketingCommunications/SitePages/Integrated-Annual-Report-2023.aspx" TargetMode="Externa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0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1.xml"/><Relationship Id="rId7" Type="http://schemas.openxmlformats.org/officeDocument/2006/relationships/chart" Target="../charts/chart1.xml"/><Relationship Id="rId2" Type="http://schemas.openxmlformats.org/officeDocument/2006/relationships/diagramData" Target="../diagrams/data1.xml"/><Relationship Id="rId1" Type="http://schemas.openxmlformats.org/officeDocument/2006/relationships/slideLayout" Target="../slideLayouts/slideLayout3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1.xml"/><Relationship Id="rId5" Type="http://schemas.openxmlformats.org/officeDocument/2006/relationships/image" Target="../media/image43.emf"/><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object 4">
            <a:extLst>
              <a:ext uri="{FF2B5EF4-FFF2-40B4-BE49-F238E27FC236}">
                <a16:creationId xmlns:a16="http://schemas.microsoft.com/office/drawing/2014/main" id="{7F8789C3-B466-793B-4E1B-2D376A72B503}"/>
              </a:ext>
            </a:extLst>
          </p:cNvPr>
          <p:cNvGrpSpPr/>
          <p:nvPr/>
        </p:nvGrpSpPr>
        <p:grpSpPr>
          <a:xfrm>
            <a:off x="1404447" y="8985"/>
            <a:ext cx="10882900" cy="8037556"/>
            <a:chOff x="62140" y="6810"/>
            <a:chExt cx="7559992" cy="6091595"/>
          </a:xfrm>
        </p:grpSpPr>
        <p:sp>
          <p:nvSpPr>
            <p:cNvPr id="18" name="object 5">
              <a:extLst>
                <a:ext uri="{FF2B5EF4-FFF2-40B4-BE49-F238E27FC236}">
                  <a16:creationId xmlns:a16="http://schemas.microsoft.com/office/drawing/2014/main" id="{BCB631BE-89B5-C9EE-234C-758768B8409C}"/>
                </a:ext>
              </a:extLst>
            </p:cNvPr>
            <p:cNvSpPr/>
            <p:nvPr/>
          </p:nvSpPr>
          <p:spPr>
            <a:xfrm>
              <a:off x="1106999" y="5184005"/>
              <a:ext cx="162560" cy="914400"/>
            </a:xfrm>
            <a:custGeom>
              <a:avLst/>
              <a:gdLst/>
              <a:ahLst/>
              <a:cxnLst/>
              <a:rect l="l" t="t" r="r" b="b"/>
              <a:pathLst>
                <a:path w="162559" h="914400">
                  <a:moveTo>
                    <a:pt x="162001" y="0"/>
                  </a:moveTo>
                  <a:lnTo>
                    <a:pt x="0" y="0"/>
                  </a:lnTo>
                  <a:lnTo>
                    <a:pt x="0" y="914399"/>
                  </a:lnTo>
                  <a:lnTo>
                    <a:pt x="162001" y="800963"/>
                  </a:lnTo>
                  <a:lnTo>
                    <a:pt x="162001" y="0"/>
                  </a:lnTo>
                  <a:close/>
                </a:path>
              </a:pathLst>
            </a:custGeom>
            <a:solidFill>
              <a:srgbClr val="FFFFFF"/>
            </a:solidFill>
          </p:spPr>
          <p:txBody>
            <a:bodyPr wrap="square" lIns="0" tIns="0" rIns="0" bIns="0" rtlCol="0"/>
            <a:lstStyle/>
            <a:p>
              <a:endParaRPr/>
            </a:p>
          </p:txBody>
        </p:sp>
        <p:pic>
          <p:nvPicPr>
            <p:cNvPr id="19" name="object 6">
              <a:extLst>
                <a:ext uri="{FF2B5EF4-FFF2-40B4-BE49-F238E27FC236}">
                  <a16:creationId xmlns:a16="http://schemas.microsoft.com/office/drawing/2014/main" id="{380D3018-B178-31FE-3FFD-1D418647D570}"/>
                </a:ext>
              </a:extLst>
            </p:cNvPr>
            <p:cNvPicPr/>
            <p:nvPr/>
          </p:nvPicPr>
          <p:blipFill>
            <a:blip r:embed="rId2" cstate="print"/>
            <a:stretch>
              <a:fillRect/>
            </a:stretch>
          </p:blipFill>
          <p:spPr>
            <a:xfrm>
              <a:off x="62140" y="6810"/>
              <a:ext cx="7559992" cy="5184000"/>
            </a:xfrm>
            <a:prstGeom prst="rect">
              <a:avLst/>
            </a:prstGeom>
          </p:spPr>
        </p:pic>
      </p:grpSp>
      <p:sp>
        <p:nvSpPr>
          <p:cNvPr id="25" name="Triangolo isoscele 24">
            <a:extLst>
              <a:ext uri="{FF2B5EF4-FFF2-40B4-BE49-F238E27FC236}">
                <a16:creationId xmlns:a16="http://schemas.microsoft.com/office/drawing/2014/main" id="{935886CF-2469-0FFC-68F3-C3A5701AA6EA}"/>
              </a:ext>
            </a:extLst>
          </p:cNvPr>
          <p:cNvSpPr/>
          <p:nvPr/>
        </p:nvSpPr>
        <p:spPr>
          <a:xfrm rot="5400000">
            <a:off x="1544849" y="-149387"/>
            <a:ext cx="2184103" cy="2464907"/>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Segnaposto immagine 8" descr="Immagine che contiene aria aperta, campo, pianta, verde&#10;&#10;Descrizione generata automaticamente">
            <a:extLst>
              <a:ext uri="{FF2B5EF4-FFF2-40B4-BE49-F238E27FC236}">
                <a16:creationId xmlns:a16="http://schemas.microsoft.com/office/drawing/2014/main" id="{32D9F456-FDE1-1290-1FA2-CFAEE85C69B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2" r="52"/>
          <a:stretch>
            <a:fillRect/>
          </a:stretch>
        </p:blipFill>
        <p:spPr>
          <a:xfrm>
            <a:off x="1921390" y="8046541"/>
            <a:ext cx="12198349" cy="3872060"/>
          </a:xfrm>
        </p:spPr>
      </p:pic>
      <p:sp>
        <p:nvSpPr>
          <p:cNvPr id="3" name="Segnaposto testo 2">
            <a:extLst>
              <a:ext uri="{FF2B5EF4-FFF2-40B4-BE49-F238E27FC236}">
                <a16:creationId xmlns:a16="http://schemas.microsoft.com/office/drawing/2014/main" id="{4FF2D614-7AEF-127F-ED3B-72412364ADB9}"/>
              </a:ext>
            </a:extLst>
          </p:cNvPr>
          <p:cNvSpPr>
            <a:spLocks noGrp="1"/>
          </p:cNvSpPr>
          <p:nvPr>
            <p:ph type="body" sz="quarter" idx="14"/>
          </p:nvPr>
        </p:nvSpPr>
        <p:spPr/>
        <p:txBody>
          <a:bodyPr/>
          <a:lstStyle/>
          <a:p>
            <a:r>
              <a:rPr lang="it-IT" dirty="0"/>
              <a:t>Dott. Vito DE LAURENTIS</a:t>
            </a:r>
          </a:p>
          <a:p>
            <a:r>
              <a:rPr lang="it-IT" dirty="0"/>
              <a:t>Partner </a:t>
            </a:r>
          </a:p>
          <a:p>
            <a:r>
              <a:rPr lang="it-IT" dirty="0"/>
              <a:t>Dott. Filippo GENNA</a:t>
            </a:r>
          </a:p>
          <a:p>
            <a:r>
              <a:rPr lang="it-IT" dirty="0"/>
              <a:t>Partner</a:t>
            </a:r>
          </a:p>
          <a:p>
            <a:r>
              <a:rPr lang="it-IT" dirty="0"/>
              <a:t>BDO Italia</a:t>
            </a:r>
          </a:p>
        </p:txBody>
      </p:sp>
      <p:sp>
        <p:nvSpPr>
          <p:cNvPr id="5" name="Segnaposto testo 4">
            <a:extLst>
              <a:ext uri="{FF2B5EF4-FFF2-40B4-BE49-F238E27FC236}">
                <a16:creationId xmlns:a16="http://schemas.microsoft.com/office/drawing/2014/main" id="{FBE68402-92D5-ACA2-FAEA-04A6868F88F6}"/>
              </a:ext>
            </a:extLst>
          </p:cNvPr>
          <p:cNvSpPr>
            <a:spLocks noGrp="1"/>
          </p:cNvSpPr>
          <p:nvPr>
            <p:ph type="body" sz="quarter" idx="12"/>
          </p:nvPr>
        </p:nvSpPr>
        <p:spPr>
          <a:xfrm>
            <a:off x="6278400" y="4117562"/>
            <a:ext cx="5432400" cy="215444"/>
          </a:xfrm>
        </p:spPr>
        <p:txBody>
          <a:bodyPr/>
          <a:lstStyle/>
          <a:p>
            <a:r>
              <a:rPr lang="it-IT" dirty="0">
                <a:solidFill>
                  <a:schemeClr val="accent1"/>
                </a:solidFill>
                <a:ea typeface="+mj-ea"/>
                <a:cs typeface="+mj-cs"/>
              </a:rPr>
              <a:t>Salerno, 3 febbraio 2025</a:t>
            </a:r>
          </a:p>
        </p:txBody>
      </p:sp>
      <p:sp>
        <p:nvSpPr>
          <p:cNvPr id="7" name="Titolo 6">
            <a:extLst>
              <a:ext uri="{FF2B5EF4-FFF2-40B4-BE49-F238E27FC236}">
                <a16:creationId xmlns:a16="http://schemas.microsoft.com/office/drawing/2014/main" id="{7E11AEE8-50AD-F361-0D04-9C961AA5C5EA}"/>
              </a:ext>
            </a:extLst>
          </p:cNvPr>
          <p:cNvSpPr>
            <a:spLocks noGrp="1"/>
          </p:cNvSpPr>
          <p:nvPr>
            <p:ph type="title"/>
          </p:nvPr>
        </p:nvSpPr>
        <p:spPr>
          <a:xfrm>
            <a:off x="6297424" y="1377124"/>
            <a:ext cx="5432400" cy="984885"/>
          </a:xfrm>
        </p:spPr>
        <p:txBody>
          <a:bodyPr/>
          <a:lstStyle/>
          <a:p>
            <a:r>
              <a:rPr lang="it-IT" sz="3200" dirty="0"/>
              <a:t>Capitale di rischio e visibilità per la crescita delle PMI, la quotazione su EGM</a:t>
            </a:r>
            <a:endParaRPr lang="nl-NL" sz="3600" cap="none" dirty="0">
              <a:latin typeface="Trebuchet MS" panose="020B0603020202020204" pitchFamily="34" charset="0"/>
            </a:endParaRPr>
          </a:p>
        </p:txBody>
      </p:sp>
    </p:spTree>
    <p:extLst>
      <p:ext uri="{BB962C8B-B14F-4D97-AF65-F5344CB8AC3E}">
        <p14:creationId xmlns:p14="http://schemas.microsoft.com/office/powerpoint/2010/main" val="2403901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ttangolo 58"/>
          <p:cNvSpPr/>
          <p:nvPr/>
        </p:nvSpPr>
        <p:spPr>
          <a:xfrm>
            <a:off x="7971182" y="-10071"/>
            <a:ext cx="4227167" cy="2611221"/>
          </a:xfrm>
          <a:prstGeom prst="rect">
            <a:avLst/>
          </a:prstGeom>
          <a:solidFill>
            <a:srgbClr val="E7E7E7">
              <a:alpha val="67569"/>
            </a:srgbClr>
          </a:solidFill>
          <a:ln w="12700">
            <a:miter lim="400000"/>
          </a:ln>
        </p:spPr>
        <p:txBody>
          <a:bodyPr lIns="41492" tIns="41492" rIns="41492" bIns="41492" anchor="ctr"/>
          <a:lstStyle/>
          <a:p>
            <a:pPr algn="ctr" defTabSz="829909" hangingPunct="0">
              <a:defRPr>
                <a:solidFill>
                  <a:srgbClr val="FFFFFF"/>
                </a:solidFill>
              </a:defRPr>
            </a:pPr>
            <a:endParaRPr sz="1634" kern="0">
              <a:solidFill>
                <a:srgbClr val="FFFFFF"/>
              </a:solidFill>
              <a:latin typeface="Calibri"/>
              <a:cs typeface="Calibri"/>
              <a:sym typeface="Calibri"/>
            </a:endParaRPr>
          </a:p>
        </p:txBody>
      </p:sp>
      <p:grpSp>
        <p:nvGrpSpPr>
          <p:cNvPr id="80" name="Gruppo"/>
          <p:cNvGrpSpPr/>
          <p:nvPr/>
        </p:nvGrpSpPr>
        <p:grpSpPr>
          <a:xfrm>
            <a:off x="9855132" y="929628"/>
            <a:ext cx="849336" cy="495393"/>
            <a:chOff x="0" y="0"/>
            <a:chExt cx="935840" cy="545849"/>
          </a:xfrm>
        </p:grpSpPr>
        <p:sp>
          <p:nvSpPr>
            <p:cNvPr id="76" name="Forma"/>
            <p:cNvSpPr/>
            <p:nvPr/>
          </p:nvSpPr>
          <p:spPr>
            <a:xfrm>
              <a:off x="344406" y="0"/>
              <a:ext cx="236908" cy="231835"/>
            </a:xfrm>
            <a:custGeom>
              <a:avLst/>
              <a:gdLst/>
              <a:ahLst/>
              <a:cxnLst>
                <a:cxn ang="0">
                  <a:pos x="wd2" y="hd2"/>
                </a:cxn>
                <a:cxn ang="5400000">
                  <a:pos x="wd2" y="hd2"/>
                </a:cxn>
                <a:cxn ang="10800000">
                  <a:pos x="wd2" y="hd2"/>
                </a:cxn>
                <a:cxn ang="16200000">
                  <a:pos x="wd2" y="hd2"/>
                </a:cxn>
              </a:cxnLst>
              <a:rect l="0" t="0" r="r" b="b"/>
              <a:pathLst>
                <a:path w="21600" h="21600" extrusionOk="0">
                  <a:moveTo>
                    <a:pt x="10696" y="0"/>
                  </a:moveTo>
                  <a:cubicBezTo>
                    <a:pt x="4881" y="0"/>
                    <a:pt x="104" y="4812"/>
                    <a:pt x="0" y="10693"/>
                  </a:cubicBezTo>
                  <a:cubicBezTo>
                    <a:pt x="0" y="16681"/>
                    <a:pt x="4777" y="21493"/>
                    <a:pt x="10696" y="21600"/>
                  </a:cubicBezTo>
                  <a:cubicBezTo>
                    <a:pt x="16719" y="21600"/>
                    <a:pt x="21600" y="16681"/>
                    <a:pt x="21600" y="10693"/>
                  </a:cubicBezTo>
                  <a:cubicBezTo>
                    <a:pt x="21496" y="4705"/>
                    <a:pt x="16719" y="0"/>
                    <a:pt x="10696" y="0"/>
                  </a:cubicBezTo>
                </a:path>
              </a:pathLst>
            </a:custGeom>
            <a:solidFill>
              <a:srgbClr val="999999">
                <a:alpha val="40322"/>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77" name="Forma"/>
            <p:cNvSpPr/>
            <p:nvPr/>
          </p:nvSpPr>
          <p:spPr>
            <a:xfrm>
              <a:off x="131684" y="20259"/>
              <a:ext cx="185093" cy="176133"/>
            </a:xfrm>
            <a:custGeom>
              <a:avLst/>
              <a:gdLst/>
              <a:ahLst/>
              <a:cxnLst>
                <a:cxn ang="0">
                  <a:pos x="wd2" y="hd2"/>
                </a:cxn>
                <a:cxn ang="5400000">
                  <a:pos x="wd2" y="hd2"/>
                </a:cxn>
                <a:cxn ang="10800000">
                  <a:pos x="wd2" y="hd2"/>
                </a:cxn>
                <a:cxn ang="16200000">
                  <a:pos x="wd2" y="hd2"/>
                </a:cxn>
              </a:cxnLst>
              <a:rect l="0" t="0" r="r" b="b"/>
              <a:pathLst>
                <a:path w="21468" h="21600" extrusionOk="0">
                  <a:moveTo>
                    <a:pt x="10665" y="0"/>
                  </a:moveTo>
                  <a:cubicBezTo>
                    <a:pt x="4860" y="0"/>
                    <a:pt x="0" y="4877"/>
                    <a:pt x="0" y="10730"/>
                  </a:cubicBezTo>
                  <a:cubicBezTo>
                    <a:pt x="0" y="16723"/>
                    <a:pt x="4725" y="21600"/>
                    <a:pt x="10665" y="21600"/>
                  </a:cubicBezTo>
                  <a:cubicBezTo>
                    <a:pt x="16740" y="21600"/>
                    <a:pt x="21600" y="16862"/>
                    <a:pt x="21465" y="10870"/>
                  </a:cubicBezTo>
                  <a:cubicBezTo>
                    <a:pt x="21465" y="4877"/>
                    <a:pt x="16605" y="0"/>
                    <a:pt x="10665" y="0"/>
                  </a:cubicBezTo>
                </a:path>
              </a:pathLst>
            </a:custGeom>
            <a:solidFill>
              <a:srgbClr val="999999">
                <a:alpha val="40322"/>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78" name="Forma"/>
            <p:cNvSpPr/>
            <p:nvPr/>
          </p:nvSpPr>
          <p:spPr>
            <a:xfrm>
              <a:off x="612840" y="20259"/>
              <a:ext cx="181195" cy="176133"/>
            </a:xfrm>
            <a:custGeom>
              <a:avLst/>
              <a:gdLst/>
              <a:ahLst/>
              <a:cxnLst>
                <a:cxn ang="0">
                  <a:pos x="wd2" y="hd2"/>
                </a:cxn>
                <a:cxn ang="5400000">
                  <a:pos x="wd2" y="hd2"/>
                </a:cxn>
                <a:cxn ang="10800000">
                  <a:pos x="wd2" y="hd2"/>
                </a:cxn>
                <a:cxn ang="16200000">
                  <a:pos x="wd2" y="hd2"/>
                </a:cxn>
              </a:cxnLst>
              <a:rect l="0" t="0" r="r" b="b"/>
              <a:pathLst>
                <a:path w="21600" h="21600" extrusionOk="0">
                  <a:moveTo>
                    <a:pt x="10868" y="0"/>
                  </a:moveTo>
                  <a:cubicBezTo>
                    <a:pt x="4755" y="0"/>
                    <a:pt x="0" y="4877"/>
                    <a:pt x="0" y="10870"/>
                  </a:cubicBezTo>
                  <a:cubicBezTo>
                    <a:pt x="0" y="16862"/>
                    <a:pt x="4755" y="21600"/>
                    <a:pt x="10868" y="21600"/>
                  </a:cubicBezTo>
                  <a:cubicBezTo>
                    <a:pt x="16845" y="21600"/>
                    <a:pt x="21600" y="16723"/>
                    <a:pt x="21600" y="10730"/>
                  </a:cubicBezTo>
                  <a:cubicBezTo>
                    <a:pt x="21600" y="4877"/>
                    <a:pt x="16709" y="0"/>
                    <a:pt x="10868" y="0"/>
                  </a:cubicBezTo>
                </a:path>
              </a:pathLst>
            </a:custGeom>
            <a:solidFill>
              <a:srgbClr val="999999">
                <a:alpha val="40322"/>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79" name="Forma"/>
            <p:cNvSpPr/>
            <p:nvPr/>
          </p:nvSpPr>
          <p:spPr>
            <a:xfrm>
              <a:off x="0" y="207656"/>
              <a:ext cx="935841" cy="338194"/>
            </a:xfrm>
            <a:custGeom>
              <a:avLst/>
              <a:gdLst/>
              <a:ahLst/>
              <a:cxnLst>
                <a:cxn ang="0">
                  <a:pos x="wd2" y="hd2"/>
                </a:cxn>
                <a:cxn ang="5400000">
                  <a:pos x="wd2" y="hd2"/>
                </a:cxn>
                <a:cxn ang="10800000">
                  <a:pos x="wd2" y="hd2"/>
                </a:cxn>
                <a:cxn ang="16200000">
                  <a:pos x="wd2" y="hd2"/>
                </a:cxn>
              </a:cxnLst>
              <a:rect l="0" t="0" r="r" b="b"/>
              <a:pathLst>
                <a:path w="21600" h="21600" extrusionOk="0">
                  <a:moveTo>
                    <a:pt x="11661" y="9110"/>
                  </a:moveTo>
                  <a:lnTo>
                    <a:pt x="12854" y="9110"/>
                  </a:lnTo>
                  <a:lnTo>
                    <a:pt x="12854" y="9551"/>
                  </a:lnTo>
                  <a:lnTo>
                    <a:pt x="11661" y="9551"/>
                  </a:lnTo>
                  <a:lnTo>
                    <a:pt x="11661" y="9110"/>
                  </a:lnTo>
                  <a:close/>
                  <a:moveTo>
                    <a:pt x="17174" y="5069"/>
                  </a:moveTo>
                  <a:lnTo>
                    <a:pt x="18367" y="5069"/>
                  </a:lnTo>
                  <a:lnTo>
                    <a:pt x="18367" y="5510"/>
                  </a:lnTo>
                  <a:lnTo>
                    <a:pt x="17174" y="5510"/>
                  </a:lnTo>
                  <a:lnTo>
                    <a:pt x="17174" y="5069"/>
                  </a:lnTo>
                  <a:close/>
                  <a:moveTo>
                    <a:pt x="6308" y="5069"/>
                  </a:moveTo>
                  <a:lnTo>
                    <a:pt x="7235" y="5069"/>
                  </a:lnTo>
                  <a:cubicBezTo>
                    <a:pt x="7182" y="5510"/>
                    <a:pt x="7129" y="5510"/>
                    <a:pt x="7076" y="5510"/>
                  </a:cubicBezTo>
                  <a:lnTo>
                    <a:pt x="6308" y="5510"/>
                  </a:lnTo>
                  <a:lnTo>
                    <a:pt x="6308" y="5069"/>
                  </a:lnTo>
                  <a:close/>
                  <a:moveTo>
                    <a:pt x="4214" y="73"/>
                  </a:moveTo>
                  <a:cubicBezTo>
                    <a:pt x="4134" y="73"/>
                    <a:pt x="4055" y="73"/>
                    <a:pt x="4002" y="73"/>
                  </a:cubicBezTo>
                  <a:cubicBezTo>
                    <a:pt x="3551" y="294"/>
                    <a:pt x="3207" y="1176"/>
                    <a:pt x="2862" y="1910"/>
                  </a:cubicBezTo>
                  <a:cubicBezTo>
                    <a:pt x="1325" y="5584"/>
                    <a:pt x="398" y="9918"/>
                    <a:pt x="0" y="15576"/>
                  </a:cubicBezTo>
                  <a:lnTo>
                    <a:pt x="1590" y="15576"/>
                  </a:lnTo>
                  <a:cubicBezTo>
                    <a:pt x="1723" y="13959"/>
                    <a:pt x="1882" y="12857"/>
                    <a:pt x="2094" y="11608"/>
                  </a:cubicBezTo>
                  <a:cubicBezTo>
                    <a:pt x="2306" y="10433"/>
                    <a:pt x="2571" y="9257"/>
                    <a:pt x="2809" y="8082"/>
                  </a:cubicBezTo>
                  <a:cubicBezTo>
                    <a:pt x="2809" y="8082"/>
                    <a:pt x="2836" y="8082"/>
                    <a:pt x="2862" y="8082"/>
                  </a:cubicBezTo>
                  <a:cubicBezTo>
                    <a:pt x="2862" y="8155"/>
                    <a:pt x="2862" y="8376"/>
                    <a:pt x="2862" y="8449"/>
                  </a:cubicBezTo>
                  <a:cubicBezTo>
                    <a:pt x="2862" y="10359"/>
                    <a:pt x="2783" y="15576"/>
                    <a:pt x="2783" y="15576"/>
                  </a:cubicBezTo>
                  <a:lnTo>
                    <a:pt x="4638" y="15576"/>
                  </a:lnTo>
                  <a:cubicBezTo>
                    <a:pt x="4293" y="17559"/>
                    <a:pt x="4055" y="19984"/>
                    <a:pt x="3869" y="21600"/>
                  </a:cubicBezTo>
                  <a:lnTo>
                    <a:pt x="5937" y="21600"/>
                  </a:lnTo>
                  <a:cubicBezTo>
                    <a:pt x="6096" y="20424"/>
                    <a:pt x="6308" y="18441"/>
                    <a:pt x="6573" y="16824"/>
                  </a:cubicBezTo>
                  <a:cubicBezTo>
                    <a:pt x="6864" y="15282"/>
                    <a:pt x="7182" y="13886"/>
                    <a:pt x="7500" y="12416"/>
                  </a:cubicBezTo>
                  <a:cubicBezTo>
                    <a:pt x="7527" y="12416"/>
                    <a:pt x="7553" y="12490"/>
                    <a:pt x="7606" y="12563"/>
                  </a:cubicBezTo>
                  <a:cubicBezTo>
                    <a:pt x="7606" y="12637"/>
                    <a:pt x="7606" y="12637"/>
                    <a:pt x="7606" y="12710"/>
                  </a:cubicBezTo>
                  <a:cubicBezTo>
                    <a:pt x="7606" y="15208"/>
                    <a:pt x="7474" y="21600"/>
                    <a:pt x="7474" y="21600"/>
                  </a:cubicBezTo>
                  <a:lnTo>
                    <a:pt x="14073" y="21600"/>
                  </a:lnTo>
                  <a:cubicBezTo>
                    <a:pt x="14073" y="21600"/>
                    <a:pt x="13755" y="16163"/>
                    <a:pt x="13755" y="14106"/>
                  </a:cubicBezTo>
                  <a:cubicBezTo>
                    <a:pt x="13755" y="13812"/>
                    <a:pt x="13755" y="13518"/>
                    <a:pt x="13755" y="13078"/>
                  </a:cubicBezTo>
                  <a:cubicBezTo>
                    <a:pt x="13755" y="13298"/>
                    <a:pt x="13994" y="13518"/>
                    <a:pt x="14047" y="13739"/>
                  </a:cubicBezTo>
                  <a:cubicBezTo>
                    <a:pt x="14630" y="16237"/>
                    <a:pt x="15160" y="18808"/>
                    <a:pt x="15425" y="21600"/>
                  </a:cubicBezTo>
                  <a:lnTo>
                    <a:pt x="17492" y="21600"/>
                  </a:lnTo>
                  <a:cubicBezTo>
                    <a:pt x="17333" y="19984"/>
                    <a:pt x="17068" y="17559"/>
                    <a:pt x="16750" y="15576"/>
                  </a:cubicBezTo>
                  <a:lnTo>
                    <a:pt x="18844" y="15576"/>
                  </a:lnTo>
                  <a:cubicBezTo>
                    <a:pt x="18844" y="15576"/>
                    <a:pt x="18738" y="10359"/>
                    <a:pt x="18738" y="8449"/>
                  </a:cubicBezTo>
                  <a:cubicBezTo>
                    <a:pt x="18738" y="8376"/>
                    <a:pt x="18738" y="8229"/>
                    <a:pt x="18738" y="8155"/>
                  </a:cubicBezTo>
                  <a:cubicBezTo>
                    <a:pt x="18764" y="8082"/>
                    <a:pt x="18791" y="8082"/>
                    <a:pt x="18817" y="8082"/>
                  </a:cubicBezTo>
                  <a:cubicBezTo>
                    <a:pt x="19056" y="9184"/>
                    <a:pt x="19294" y="10506"/>
                    <a:pt x="19506" y="11682"/>
                  </a:cubicBezTo>
                  <a:cubicBezTo>
                    <a:pt x="19718" y="12857"/>
                    <a:pt x="19904" y="13959"/>
                    <a:pt x="20010" y="15576"/>
                  </a:cubicBezTo>
                  <a:lnTo>
                    <a:pt x="21600" y="15576"/>
                  </a:lnTo>
                  <a:cubicBezTo>
                    <a:pt x="21176" y="9918"/>
                    <a:pt x="20301" y="5584"/>
                    <a:pt x="18738" y="1910"/>
                  </a:cubicBezTo>
                  <a:cubicBezTo>
                    <a:pt x="18420" y="1176"/>
                    <a:pt x="18049" y="367"/>
                    <a:pt x="17598" y="147"/>
                  </a:cubicBezTo>
                  <a:cubicBezTo>
                    <a:pt x="17545" y="147"/>
                    <a:pt x="17466" y="73"/>
                    <a:pt x="17386" y="73"/>
                  </a:cubicBezTo>
                  <a:cubicBezTo>
                    <a:pt x="17147" y="73"/>
                    <a:pt x="16909" y="73"/>
                    <a:pt x="16670" y="73"/>
                  </a:cubicBezTo>
                  <a:lnTo>
                    <a:pt x="16776" y="1029"/>
                  </a:lnTo>
                  <a:cubicBezTo>
                    <a:pt x="16803" y="1176"/>
                    <a:pt x="16776" y="1322"/>
                    <a:pt x="16750" y="1396"/>
                  </a:cubicBezTo>
                  <a:lnTo>
                    <a:pt x="16617" y="1616"/>
                  </a:lnTo>
                  <a:lnTo>
                    <a:pt x="16750" y="5657"/>
                  </a:lnTo>
                  <a:cubicBezTo>
                    <a:pt x="16750" y="5731"/>
                    <a:pt x="16750" y="5731"/>
                    <a:pt x="16750" y="5731"/>
                  </a:cubicBezTo>
                  <a:lnTo>
                    <a:pt x="16405" y="9992"/>
                  </a:lnTo>
                  <a:cubicBezTo>
                    <a:pt x="16405" y="10139"/>
                    <a:pt x="16299" y="10139"/>
                    <a:pt x="16299" y="9992"/>
                  </a:cubicBezTo>
                  <a:lnTo>
                    <a:pt x="15928" y="5731"/>
                  </a:lnTo>
                  <a:cubicBezTo>
                    <a:pt x="15928" y="5657"/>
                    <a:pt x="15928" y="5657"/>
                    <a:pt x="15928" y="5657"/>
                  </a:cubicBezTo>
                  <a:lnTo>
                    <a:pt x="16087" y="1616"/>
                  </a:lnTo>
                  <a:lnTo>
                    <a:pt x="15955" y="1396"/>
                  </a:lnTo>
                  <a:cubicBezTo>
                    <a:pt x="15928" y="1322"/>
                    <a:pt x="15902" y="1176"/>
                    <a:pt x="15928" y="1029"/>
                  </a:cubicBezTo>
                  <a:lnTo>
                    <a:pt x="16034" y="73"/>
                  </a:lnTo>
                  <a:cubicBezTo>
                    <a:pt x="15769" y="73"/>
                    <a:pt x="15504" y="73"/>
                    <a:pt x="15213" y="73"/>
                  </a:cubicBezTo>
                  <a:cubicBezTo>
                    <a:pt x="14895" y="73"/>
                    <a:pt x="14630" y="367"/>
                    <a:pt x="14391" y="882"/>
                  </a:cubicBezTo>
                  <a:cubicBezTo>
                    <a:pt x="14047" y="1690"/>
                    <a:pt x="13702" y="2498"/>
                    <a:pt x="13384" y="3380"/>
                  </a:cubicBezTo>
                  <a:cubicBezTo>
                    <a:pt x="13331" y="3306"/>
                    <a:pt x="13305" y="3233"/>
                    <a:pt x="13278" y="3086"/>
                  </a:cubicBezTo>
                  <a:cubicBezTo>
                    <a:pt x="12960" y="2424"/>
                    <a:pt x="12589" y="2131"/>
                    <a:pt x="12191" y="2131"/>
                  </a:cubicBezTo>
                  <a:cubicBezTo>
                    <a:pt x="11820" y="2131"/>
                    <a:pt x="11449" y="2131"/>
                    <a:pt x="11105" y="2131"/>
                  </a:cubicBezTo>
                  <a:lnTo>
                    <a:pt x="11264" y="3453"/>
                  </a:lnTo>
                  <a:cubicBezTo>
                    <a:pt x="11290" y="3600"/>
                    <a:pt x="11264" y="3820"/>
                    <a:pt x="11211" y="3894"/>
                  </a:cubicBezTo>
                  <a:lnTo>
                    <a:pt x="11052" y="4261"/>
                  </a:lnTo>
                  <a:lnTo>
                    <a:pt x="11237" y="9404"/>
                  </a:lnTo>
                  <a:cubicBezTo>
                    <a:pt x="11237" y="9478"/>
                    <a:pt x="11237" y="9478"/>
                    <a:pt x="11237" y="9551"/>
                  </a:cubicBezTo>
                  <a:lnTo>
                    <a:pt x="10787" y="15061"/>
                  </a:lnTo>
                  <a:cubicBezTo>
                    <a:pt x="10760" y="15282"/>
                    <a:pt x="10628" y="15282"/>
                    <a:pt x="10601" y="15061"/>
                  </a:cubicBezTo>
                  <a:lnTo>
                    <a:pt x="10177" y="9551"/>
                  </a:lnTo>
                  <a:cubicBezTo>
                    <a:pt x="10177" y="9478"/>
                    <a:pt x="10177" y="9478"/>
                    <a:pt x="10177" y="9404"/>
                  </a:cubicBezTo>
                  <a:lnTo>
                    <a:pt x="10363" y="4188"/>
                  </a:lnTo>
                  <a:lnTo>
                    <a:pt x="10177" y="3820"/>
                  </a:lnTo>
                  <a:cubicBezTo>
                    <a:pt x="10124" y="3747"/>
                    <a:pt x="10124" y="3600"/>
                    <a:pt x="10124" y="3380"/>
                  </a:cubicBezTo>
                  <a:lnTo>
                    <a:pt x="10257" y="2131"/>
                  </a:lnTo>
                  <a:cubicBezTo>
                    <a:pt x="9965" y="2131"/>
                    <a:pt x="9647" y="2131"/>
                    <a:pt x="9329" y="2131"/>
                  </a:cubicBezTo>
                  <a:cubicBezTo>
                    <a:pt x="9250" y="2131"/>
                    <a:pt x="9144" y="2204"/>
                    <a:pt x="9064" y="2204"/>
                  </a:cubicBezTo>
                  <a:cubicBezTo>
                    <a:pt x="8720" y="2351"/>
                    <a:pt x="8428" y="2718"/>
                    <a:pt x="8136" y="3159"/>
                  </a:cubicBezTo>
                  <a:cubicBezTo>
                    <a:pt x="7845" y="2351"/>
                    <a:pt x="7553" y="1616"/>
                    <a:pt x="7235" y="882"/>
                  </a:cubicBezTo>
                  <a:cubicBezTo>
                    <a:pt x="6997" y="367"/>
                    <a:pt x="6705" y="73"/>
                    <a:pt x="6414" y="73"/>
                  </a:cubicBezTo>
                  <a:cubicBezTo>
                    <a:pt x="6122" y="73"/>
                    <a:pt x="5831" y="73"/>
                    <a:pt x="5566" y="73"/>
                  </a:cubicBezTo>
                  <a:lnTo>
                    <a:pt x="5698" y="1029"/>
                  </a:lnTo>
                  <a:cubicBezTo>
                    <a:pt x="5698" y="1176"/>
                    <a:pt x="5698" y="1249"/>
                    <a:pt x="5645" y="1322"/>
                  </a:cubicBezTo>
                  <a:lnTo>
                    <a:pt x="5513" y="1616"/>
                  </a:lnTo>
                  <a:lnTo>
                    <a:pt x="5672" y="5657"/>
                  </a:lnTo>
                  <a:cubicBezTo>
                    <a:pt x="5672" y="5657"/>
                    <a:pt x="5672" y="5657"/>
                    <a:pt x="5672" y="5731"/>
                  </a:cubicBezTo>
                  <a:lnTo>
                    <a:pt x="5301" y="9992"/>
                  </a:lnTo>
                  <a:cubicBezTo>
                    <a:pt x="5301" y="10139"/>
                    <a:pt x="5195" y="10139"/>
                    <a:pt x="5195" y="9918"/>
                  </a:cubicBezTo>
                  <a:lnTo>
                    <a:pt x="4850" y="5731"/>
                  </a:lnTo>
                  <a:cubicBezTo>
                    <a:pt x="4850" y="5657"/>
                    <a:pt x="4850" y="5657"/>
                    <a:pt x="4850" y="5657"/>
                  </a:cubicBezTo>
                  <a:lnTo>
                    <a:pt x="5009" y="1616"/>
                  </a:lnTo>
                  <a:lnTo>
                    <a:pt x="4877" y="1322"/>
                  </a:lnTo>
                  <a:cubicBezTo>
                    <a:pt x="4824" y="1249"/>
                    <a:pt x="4824" y="1102"/>
                    <a:pt x="4824" y="1029"/>
                  </a:cubicBezTo>
                  <a:lnTo>
                    <a:pt x="4930" y="0"/>
                  </a:lnTo>
                  <a:cubicBezTo>
                    <a:pt x="4691" y="73"/>
                    <a:pt x="4453" y="73"/>
                    <a:pt x="4214" y="73"/>
                  </a:cubicBezTo>
                  <a:close/>
                </a:path>
              </a:pathLst>
            </a:custGeom>
            <a:solidFill>
              <a:srgbClr val="999999">
                <a:alpha val="40322"/>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grpSp>
      <p:sp>
        <p:nvSpPr>
          <p:cNvPr id="81" name="Rettangolo 58"/>
          <p:cNvSpPr/>
          <p:nvPr/>
        </p:nvSpPr>
        <p:spPr>
          <a:xfrm>
            <a:off x="7971183" y="2764110"/>
            <a:ext cx="4225925" cy="4096710"/>
          </a:xfrm>
          <a:prstGeom prst="rect">
            <a:avLst/>
          </a:prstGeom>
          <a:solidFill>
            <a:srgbClr val="999999">
              <a:alpha val="67569"/>
            </a:srgbClr>
          </a:solidFill>
          <a:ln w="12700">
            <a:miter lim="400000"/>
          </a:ln>
        </p:spPr>
        <p:txBody>
          <a:bodyPr lIns="41492" tIns="41492" rIns="41492" bIns="41492" anchor="ct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82" name="Rettangolo 58"/>
          <p:cNvSpPr/>
          <p:nvPr/>
        </p:nvSpPr>
        <p:spPr>
          <a:xfrm>
            <a:off x="0" y="-44163"/>
            <a:ext cx="3133165" cy="2596675"/>
          </a:xfrm>
          <a:prstGeom prst="rect">
            <a:avLst/>
          </a:prstGeom>
          <a:solidFill>
            <a:srgbClr val="E81A3B"/>
          </a:solidFill>
          <a:ln w="12700">
            <a:miter lim="400000"/>
          </a:ln>
        </p:spPr>
        <p:txBody>
          <a:bodyPr lIns="41492" tIns="41492" rIns="41492" bIns="41492" anchor="ctr"/>
          <a:lstStyle/>
          <a:p>
            <a:pPr algn="ctr" defTabSz="829909" hangingPunct="0">
              <a:defRPr>
                <a:solidFill>
                  <a:srgbClr val="FFFFFF"/>
                </a:solidFill>
              </a:defRPr>
            </a:pPr>
            <a:endParaRPr sz="1634" kern="0">
              <a:solidFill>
                <a:srgbClr val="E81A3B"/>
              </a:solidFill>
              <a:latin typeface="Calibri"/>
              <a:cs typeface="Calibri"/>
              <a:sym typeface="Calibri"/>
            </a:endParaRPr>
          </a:p>
        </p:txBody>
      </p:sp>
      <p:sp>
        <p:nvSpPr>
          <p:cNvPr id="83" name="Shape 1286"/>
          <p:cNvSpPr txBox="1"/>
          <p:nvPr/>
        </p:nvSpPr>
        <p:spPr>
          <a:xfrm>
            <a:off x="1984117" y="682666"/>
            <a:ext cx="986647" cy="921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r" defTabSz="946678" hangingPunct="0">
              <a:defRPr sz="2200">
                <a:solidFill>
                  <a:srgbClr val="FFFFFF"/>
                </a:solidFill>
                <a:latin typeface="Trebuchet MS"/>
                <a:ea typeface="Trebuchet MS"/>
                <a:cs typeface="Trebuchet MS"/>
                <a:sym typeface="Trebuchet MS"/>
              </a:defRPr>
            </a:pPr>
            <a:r>
              <a:rPr sz="1997" kern="0" dirty="0" err="1">
                <a:solidFill>
                  <a:srgbClr val="FFFFFF"/>
                </a:solidFill>
                <a:latin typeface="Trebuchet MS"/>
                <a:sym typeface="Trebuchet MS"/>
              </a:rPr>
              <a:t>i</a:t>
            </a:r>
            <a:r>
              <a:rPr sz="1997" kern="0" dirty="0">
                <a:solidFill>
                  <a:srgbClr val="FFFFFF"/>
                </a:solidFill>
                <a:latin typeface="Trebuchet MS"/>
                <a:sym typeface="Trebuchet MS"/>
              </a:rPr>
              <a:t> </a:t>
            </a:r>
            <a:r>
              <a:rPr sz="1997" kern="0" dirty="0" err="1">
                <a:solidFill>
                  <a:srgbClr val="FFFFFF"/>
                </a:solidFill>
                <a:latin typeface="Trebuchet MS"/>
                <a:sym typeface="Trebuchet MS"/>
              </a:rPr>
              <a:t>nostri</a:t>
            </a:r>
            <a:r>
              <a:rPr sz="1997" kern="0" dirty="0">
                <a:solidFill>
                  <a:srgbClr val="FFFFFF"/>
                </a:solidFill>
                <a:latin typeface="Trebuchet MS"/>
                <a:sym typeface="Trebuchet MS"/>
              </a:rPr>
              <a:t> numeri</a:t>
            </a:r>
          </a:p>
          <a:p>
            <a:pPr algn="r" defTabSz="946678" hangingPunct="0">
              <a:defRPr sz="2200">
                <a:solidFill>
                  <a:srgbClr val="FFFFFF"/>
                </a:solidFill>
                <a:latin typeface="Trebuchet MS"/>
                <a:ea typeface="Trebuchet MS"/>
                <a:cs typeface="Trebuchet MS"/>
                <a:sym typeface="Trebuchet MS"/>
              </a:defRPr>
            </a:pPr>
            <a:r>
              <a:rPr sz="1997" b="1" kern="0" dirty="0">
                <a:solidFill>
                  <a:srgbClr val="FFFFFF"/>
                </a:solidFill>
                <a:latin typeface="Trebuchet MS"/>
                <a:sym typeface="Trebuchet MS"/>
              </a:rPr>
              <a:t>in Italia</a:t>
            </a:r>
          </a:p>
        </p:txBody>
      </p:sp>
      <p:sp>
        <p:nvSpPr>
          <p:cNvPr id="87" name="object 19"/>
          <p:cNvSpPr txBox="1"/>
          <p:nvPr/>
        </p:nvSpPr>
        <p:spPr>
          <a:xfrm>
            <a:off x="3425973" y="988908"/>
            <a:ext cx="3710652" cy="4469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R="4611" indent="11527" defTabSz="829909" hangingPunct="0">
              <a:spcBef>
                <a:spcPts val="91"/>
              </a:spcBef>
              <a:defRPr sz="1600">
                <a:latin typeface="Trebuchet MS"/>
                <a:ea typeface="Trebuchet MS"/>
                <a:cs typeface="Trebuchet MS"/>
                <a:sym typeface="Trebuchet MS"/>
              </a:defRPr>
            </a:pPr>
            <a:r>
              <a:rPr lang="it-IT" sz="1452" kern="0" dirty="0">
                <a:solidFill>
                  <a:srgbClr val="333333"/>
                </a:solidFill>
                <a:latin typeface="Trebuchet MS"/>
                <a:sym typeface="Trebuchet MS"/>
              </a:rPr>
              <a:t>Una </a:t>
            </a:r>
            <a:r>
              <a:rPr lang="it-IT" sz="1452" b="1" kern="0" dirty="0">
                <a:solidFill>
                  <a:srgbClr val="333333"/>
                </a:solidFill>
                <a:latin typeface="Trebuchet MS"/>
                <a:sym typeface="Trebuchet MS"/>
              </a:rPr>
              <a:t>struttura</a:t>
            </a:r>
            <a:r>
              <a:rPr lang="it-IT" sz="1452" kern="0" dirty="0">
                <a:solidFill>
                  <a:srgbClr val="333333"/>
                </a:solidFill>
                <a:latin typeface="Trebuchet MS"/>
                <a:sym typeface="Trebuchet MS"/>
              </a:rPr>
              <a:t> </a:t>
            </a:r>
            <a:r>
              <a:rPr lang="it-IT" sz="1452" b="1" kern="0" dirty="0">
                <a:solidFill>
                  <a:srgbClr val="333333"/>
                </a:solidFill>
                <a:latin typeface="Trebuchet MS"/>
                <a:sym typeface="Trebuchet MS"/>
              </a:rPr>
              <a:t>integrata</a:t>
            </a:r>
            <a:r>
              <a:rPr lang="it-IT" sz="1452" kern="0" dirty="0">
                <a:solidFill>
                  <a:srgbClr val="333333"/>
                </a:solidFill>
                <a:latin typeface="Trebuchet MS"/>
                <a:sym typeface="Trebuchet MS"/>
              </a:rPr>
              <a:t> che garantisce la </a:t>
            </a:r>
            <a:r>
              <a:rPr lang="it-IT" sz="1452" b="1" kern="0" dirty="0">
                <a:solidFill>
                  <a:srgbClr val="333333"/>
                </a:solidFill>
                <a:latin typeface="Trebuchet MS"/>
                <a:sym typeface="Trebuchet MS"/>
              </a:rPr>
              <a:t>copertura</a:t>
            </a:r>
            <a:r>
              <a:rPr lang="it-IT" sz="1452" kern="0" dirty="0">
                <a:solidFill>
                  <a:srgbClr val="333333"/>
                </a:solidFill>
                <a:latin typeface="Trebuchet MS"/>
                <a:sym typeface="Trebuchet MS"/>
              </a:rPr>
              <a:t> </a:t>
            </a:r>
            <a:r>
              <a:rPr lang="it-IT" sz="1452" b="1" kern="0" dirty="0">
                <a:solidFill>
                  <a:srgbClr val="333333"/>
                </a:solidFill>
                <a:latin typeface="Trebuchet MS"/>
                <a:sym typeface="Trebuchet MS"/>
              </a:rPr>
              <a:t>capillare</a:t>
            </a:r>
            <a:r>
              <a:rPr lang="it-IT" sz="1452" kern="0" dirty="0">
                <a:solidFill>
                  <a:srgbClr val="333333"/>
                </a:solidFill>
                <a:latin typeface="Trebuchet MS"/>
                <a:sym typeface="Trebuchet MS"/>
              </a:rPr>
              <a:t> del territorio nazionale</a:t>
            </a:r>
          </a:p>
        </p:txBody>
      </p:sp>
      <p:sp>
        <p:nvSpPr>
          <p:cNvPr id="90" name="object 22"/>
          <p:cNvSpPr txBox="1"/>
          <p:nvPr/>
        </p:nvSpPr>
        <p:spPr>
          <a:xfrm>
            <a:off x="9345921" y="2187090"/>
            <a:ext cx="835968" cy="1955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indent="11527" defTabSz="829909" hangingPunct="0">
              <a:defRPr sz="1400" spc="-5">
                <a:solidFill>
                  <a:srgbClr val="ED1A3B"/>
                </a:solidFill>
                <a:latin typeface="Arial"/>
                <a:ea typeface="Arial"/>
                <a:cs typeface="Arial"/>
                <a:sym typeface="Arial"/>
              </a:defRPr>
            </a:pPr>
            <a:r>
              <a:rPr sz="1271" kern="0" spc="-5" dirty="0">
                <a:solidFill>
                  <a:srgbClr val="ED1A3B"/>
                </a:solidFill>
                <a:latin typeface="Trebuchet MS" panose="020B0603020202020204" pitchFamily="34" charset="0"/>
                <a:cs typeface="Arial"/>
                <a:sym typeface="Arial"/>
              </a:rPr>
              <a:t>+ </a:t>
            </a:r>
            <a:r>
              <a:rPr lang="it-IT" sz="1271" kern="0" spc="-5" dirty="0">
                <a:solidFill>
                  <a:srgbClr val="ED1A3B"/>
                </a:solidFill>
                <a:latin typeface="Trebuchet MS" panose="020B0603020202020204" pitchFamily="34" charset="0"/>
                <a:cs typeface="Arial"/>
                <a:sym typeface="Arial"/>
              </a:rPr>
              <a:t>14</a:t>
            </a:r>
            <a:r>
              <a:rPr sz="1271" kern="0" spc="-5" dirty="0">
                <a:solidFill>
                  <a:srgbClr val="ED1A3B"/>
                </a:solidFill>
                <a:latin typeface="Trebuchet MS" panose="020B0603020202020204" pitchFamily="34" charset="0"/>
                <a:cs typeface="Arial"/>
                <a:sym typeface="Arial"/>
              </a:rPr>
              <a:t>%</a:t>
            </a:r>
            <a:r>
              <a:rPr sz="1271" kern="0" spc="-23" dirty="0">
                <a:solidFill>
                  <a:srgbClr val="ED1A3B"/>
                </a:solidFill>
                <a:latin typeface="Trebuchet MS" panose="020B0603020202020204" pitchFamily="34" charset="0"/>
                <a:cs typeface="Arial"/>
                <a:sym typeface="Arial"/>
              </a:rPr>
              <a:t> </a:t>
            </a:r>
            <a:r>
              <a:rPr sz="1271" kern="0" spc="-27" dirty="0">
                <a:solidFill>
                  <a:srgbClr val="ED1A3B"/>
                </a:solidFill>
                <a:latin typeface="Trebuchet MS" panose="020B0603020202020204" pitchFamily="34" charset="0"/>
                <a:cs typeface="Arial"/>
                <a:sym typeface="Arial"/>
              </a:rPr>
              <a:t>YoY</a:t>
            </a:r>
          </a:p>
        </p:txBody>
      </p:sp>
      <p:sp>
        <p:nvSpPr>
          <p:cNvPr id="91" name="object 23"/>
          <p:cNvSpPr txBox="1"/>
          <p:nvPr/>
        </p:nvSpPr>
        <p:spPr>
          <a:xfrm>
            <a:off x="8472015" y="1391417"/>
            <a:ext cx="1120782" cy="3817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indent="11527" defTabSz="829909" hangingPunct="0">
              <a:spcBef>
                <a:spcPts val="91"/>
              </a:spcBef>
              <a:defRPr sz="4100" baseline="-3999">
                <a:solidFill>
                  <a:srgbClr val="ED1A3B"/>
                </a:solidFill>
                <a:latin typeface="Trebuchet MS"/>
                <a:ea typeface="Trebuchet MS"/>
                <a:cs typeface="Trebuchet MS"/>
                <a:sym typeface="Trebuchet MS"/>
              </a:defRPr>
            </a:pPr>
            <a:r>
              <a:rPr sz="3721" kern="0" baseline="-3999" dirty="0">
                <a:solidFill>
                  <a:srgbClr val="E81A3B"/>
                </a:solidFill>
                <a:latin typeface="Trebuchet MS" panose="020B0603020202020204" pitchFamily="34" charset="0"/>
                <a:sym typeface="Trebuchet MS"/>
              </a:rPr>
              <a:t>1</a:t>
            </a:r>
            <a:r>
              <a:rPr lang="it-IT" sz="3721" kern="0" baseline="-3999" dirty="0">
                <a:solidFill>
                  <a:srgbClr val="E81A3B"/>
                </a:solidFill>
                <a:latin typeface="Trebuchet MS" panose="020B0603020202020204" pitchFamily="34" charset="0"/>
                <a:sym typeface="Trebuchet MS"/>
              </a:rPr>
              <a:t>42</a:t>
            </a:r>
            <a:r>
              <a:rPr sz="3721" kern="0" spc="-180" baseline="-3999" dirty="0">
                <a:solidFill>
                  <a:srgbClr val="E81A3B"/>
                </a:solidFill>
                <a:latin typeface="Trebuchet MS" panose="020B0603020202020204" pitchFamily="34" charset="0"/>
                <a:sym typeface="Trebuchet MS"/>
              </a:rPr>
              <a:t> </a:t>
            </a:r>
            <a:r>
              <a:rPr sz="1452" kern="0" spc="44" dirty="0">
                <a:solidFill>
                  <a:srgbClr val="E81A3B"/>
                </a:solidFill>
                <a:latin typeface="Trebuchet MS" panose="020B0603020202020204" pitchFamily="34" charset="0"/>
                <a:sym typeface="Trebuchet MS"/>
              </a:rPr>
              <a:t>€MIO</a:t>
            </a:r>
          </a:p>
        </p:txBody>
      </p:sp>
      <p:sp>
        <p:nvSpPr>
          <p:cNvPr id="92" name="object 24"/>
          <p:cNvSpPr txBox="1"/>
          <p:nvPr/>
        </p:nvSpPr>
        <p:spPr>
          <a:xfrm>
            <a:off x="8301417" y="617414"/>
            <a:ext cx="2402090" cy="641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marR="27664" indent="34580" defTabSz="829909" hangingPunct="0">
              <a:lnSpc>
                <a:spcPts val="2541"/>
              </a:lnSpc>
              <a:spcBef>
                <a:spcPts val="363"/>
              </a:spcBef>
              <a:defRPr sz="1400" spc="-50">
                <a:latin typeface="Trebuchet MS"/>
                <a:ea typeface="Trebuchet MS"/>
                <a:cs typeface="Trebuchet MS"/>
                <a:sym typeface="Trebuchet MS"/>
              </a:defRPr>
            </a:pPr>
            <a:r>
              <a:rPr sz="1271" kern="0" spc="-45" dirty="0">
                <a:solidFill>
                  <a:srgbClr val="333333"/>
                </a:solidFill>
                <a:latin typeface="Trebuchet MS" panose="020B0603020202020204" pitchFamily="34" charset="0"/>
                <a:sym typeface="Trebuchet MS"/>
              </a:rPr>
              <a:t>circa</a:t>
            </a:r>
            <a:r>
              <a:rPr sz="1271" kern="0" spc="-45" dirty="0">
                <a:solidFill>
                  <a:srgbClr val="404040"/>
                </a:solidFill>
                <a:latin typeface="Trebuchet MS" panose="020B0603020202020204" pitchFamily="34" charset="0"/>
                <a:sym typeface="Trebuchet MS"/>
              </a:rPr>
              <a:t> </a:t>
            </a:r>
            <a:r>
              <a:rPr sz="3721" kern="0" baseline="-3999" dirty="0">
                <a:solidFill>
                  <a:srgbClr val="E81A3B"/>
                </a:solidFill>
                <a:latin typeface="Trebuchet MS" panose="020B0603020202020204" pitchFamily="34" charset="0"/>
                <a:sym typeface="Trebuchet MS"/>
              </a:rPr>
              <a:t>1.</a:t>
            </a:r>
            <a:r>
              <a:rPr lang="it-IT" sz="3721" kern="0" spc="-45" baseline="-3999" dirty="0">
                <a:solidFill>
                  <a:srgbClr val="E81A3B"/>
                </a:solidFill>
                <a:latin typeface="Trebuchet MS" panose="020B0603020202020204" pitchFamily="34" charset="0"/>
                <a:sym typeface="Trebuchet MS"/>
              </a:rPr>
              <a:t>200</a:t>
            </a:r>
            <a:r>
              <a:rPr sz="3540" kern="0" baseline="-3999" dirty="0">
                <a:solidFill>
                  <a:srgbClr val="E81A3B"/>
                </a:solidFill>
                <a:latin typeface="Trebuchet MS" panose="020B0603020202020204" pitchFamily="34" charset="0"/>
                <a:sym typeface="Trebuchet MS"/>
              </a:rPr>
              <a:t> </a:t>
            </a:r>
            <a:r>
              <a:rPr sz="1452" kern="0" spc="-45" dirty="0" err="1">
                <a:solidFill>
                  <a:srgbClr val="333333"/>
                </a:solidFill>
                <a:latin typeface="Trebuchet MS" panose="020B0603020202020204" pitchFamily="34" charset="0"/>
                <a:sym typeface="Trebuchet MS"/>
              </a:rPr>
              <a:t>professionisti</a:t>
            </a:r>
            <a:r>
              <a:rPr sz="1271" kern="0" spc="-45" dirty="0">
                <a:solidFill>
                  <a:srgbClr val="333333"/>
                </a:solidFill>
                <a:latin typeface="Trebuchet MS" panose="020B0603020202020204" pitchFamily="34" charset="0"/>
                <a:sym typeface="Trebuchet MS"/>
              </a:rPr>
              <a:t>,</a:t>
            </a:r>
            <a:r>
              <a:rPr lang="it-IT" sz="1271" kern="0" spc="-45" dirty="0">
                <a:solidFill>
                  <a:srgbClr val="333333"/>
                </a:solidFill>
                <a:latin typeface="Trebuchet MS" panose="020B0603020202020204" pitchFamily="34" charset="0"/>
                <a:sym typeface="Trebuchet MS"/>
              </a:rPr>
              <a:t> </a:t>
            </a:r>
            <a:r>
              <a:rPr sz="1271" kern="0" spc="-45" dirty="0">
                <a:solidFill>
                  <a:srgbClr val="333333"/>
                </a:solidFill>
                <a:latin typeface="Trebuchet MS" panose="020B0603020202020204" pitchFamily="34" charset="0"/>
                <a:sym typeface="Trebuchet MS"/>
              </a:rPr>
              <a:t> di cui </a:t>
            </a:r>
            <a:r>
              <a:rPr lang="it-IT" sz="3721" kern="0" baseline="-3999" dirty="0">
                <a:solidFill>
                  <a:srgbClr val="E81A3B"/>
                </a:solidFill>
                <a:latin typeface="Trebuchet MS" panose="020B0603020202020204" pitchFamily="34" charset="0"/>
                <a:sym typeface="Trebuchet MS"/>
              </a:rPr>
              <a:t>78</a:t>
            </a:r>
            <a:r>
              <a:rPr lang="it-IT" sz="3721" kern="0" baseline="-3999" dirty="0">
                <a:solidFill>
                  <a:srgbClr val="ED1A3B"/>
                </a:solidFill>
                <a:latin typeface="Trebuchet MS" panose="020B0603020202020204" pitchFamily="34" charset="0"/>
                <a:sym typeface="Trebuchet MS"/>
              </a:rPr>
              <a:t> </a:t>
            </a:r>
            <a:r>
              <a:rPr sz="1452" kern="0" spc="-45" dirty="0">
                <a:solidFill>
                  <a:srgbClr val="333333"/>
                </a:solidFill>
                <a:latin typeface="Trebuchet MS" panose="020B0603020202020204" pitchFamily="34" charset="0"/>
                <a:sym typeface="Trebuchet MS"/>
              </a:rPr>
              <a:t>partner</a:t>
            </a:r>
          </a:p>
        </p:txBody>
      </p:sp>
      <p:sp>
        <p:nvSpPr>
          <p:cNvPr id="93" name="Rettangolo 58"/>
          <p:cNvSpPr/>
          <p:nvPr/>
        </p:nvSpPr>
        <p:spPr>
          <a:xfrm>
            <a:off x="-19028" y="2526535"/>
            <a:ext cx="12217377" cy="303466"/>
          </a:xfrm>
          <a:prstGeom prst="rect">
            <a:avLst/>
          </a:prstGeom>
          <a:solidFill>
            <a:srgbClr val="404040"/>
          </a:solidFill>
          <a:ln w="12700">
            <a:miter lim="400000"/>
          </a:ln>
        </p:spPr>
        <p:txBody>
          <a:bodyPr lIns="41492" tIns="41492" rIns="41492" bIns="41492" anchor="ct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94" name="object 16"/>
          <p:cNvSpPr txBox="1"/>
          <p:nvPr/>
        </p:nvSpPr>
        <p:spPr>
          <a:xfrm>
            <a:off x="1849980" y="2542713"/>
            <a:ext cx="1120782" cy="2234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r" defTabSz="829909" hangingPunct="0">
              <a:spcBef>
                <a:spcPts val="91"/>
              </a:spcBef>
              <a:defRPr sz="1600">
                <a:solidFill>
                  <a:srgbClr val="FFFFFF"/>
                </a:solidFill>
                <a:latin typeface="Trebuchet MS"/>
                <a:ea typeface="Trebuchet MS"/>
                <a:cs typeface="Trebuchet MS"/>
                <a:sym typeface="Trebuchet MS"/>
              </a:defRPr>
            </a:pPr>
            <a:r>
              <a:rPr sz="1452" kern="0">
                <a:solidFill>
                  <a:srgbClr val="FFFFFF"/>
                </a:solidFill>
                <a:latin typeface="Trebuchet MS"/>
                <a:sym typeface="Trebuchet MS"/>
              </a:rPr>
              <a:t>le </a:t>
            </a:r>
            <a:r>
              <a:rPr sz="1452" kern="0" err="1">
                <a:solidFill>
                  <a:srgbClr val="FFFFFF"/>
                </a:solidFill>
                <a:latin typeface="Trebuchet MS"/>
                <a:sym typeface="Trebuchet MS"/>
              </a:rPr>
              <a:t>nostre</a:t>
            </a:r>
            <a:r>
              <a:rPr sz="1452" kern="0" spc="-5">
                <a:solidFill>
                  <a:srgbClr val="FFFFFF"/>
                </a:solidFill>
                <a:latin typeface="Trebuchet MS"/>
                <a:sym typeface="Trebuchet MS"/>
              </a:rPr>
              <a:t> </a:t>
            </a:r>
            <a:r>
              <a:rPr sz="1452" kern="0" spc="-5" err="1">
                <a:solidFill>
                  <a:srgbClr val="FFFFFF"/>
                </a:solidFill>
                <a:latin typeface="Trebuchet MS"/>
                <a:sym typeface="Trebuchet MS"/>
              </a:rPr>
              <a:t>sedi</a:t>
            </a:r>
            <a:endParaRPr sz="1452" kern="0" spc="-5">
              <a:solidFill>
                <a:srgbClr val="FFFFFF"/>
              </a:solidFill>
              <a:latin typeface="Trebuchet MS"/>
              <a:sym typeface="Trebuchet MS"/>
            </a:endParaRPr>
          </a:p>
        </p:txBody>
      </p:sp>
      <p:sp>
        <p:nvSpPr>
          <p:cNvPr id="97" name="object 38"/>
          <p:cNvSpPr txBox="1"/>
          <p:nvPr/>
        </p:nvSpPr>
        <p:spPr>
          <a:xfrm>
            <a:off x="8056942" y="2646448"/>
            <a:ext cx="1615492" cy="125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829909" hangingPunct="0">
              <a:spcBef>
                <a:spcPts val="91"/>
              </a:spcBef>
              <a:defRPr sz="900" cap="all">
                <a:solidFill>
                  <a:srgbClr val="FFFFFF"/>
                </a:solidFill>
                <a:latin typeface="Trebuchet MS"/>
                <a:ea typeface="Trebuchet MS"/>
                <a:cs typeface="Trebuchet MS"/>
                <a:sym typeface="Trebuchet MS"/>
              </a:defRPr>
            </a:pPr>
            <a:r>
              <a:rPr sz="817" kern="0" cap="all">
                <a:solidFill>
                  <a:srgbClr val="FFFFFF"/>
                </a:solidFill>
                <a:latin typeface="Trebuchet MS"/>
                <a:sym typeface="Trebuchet MS"/>
              </a:rPr>
              <a:t>per </a:t>
            </a:r>
            <a:r>
              <a:rPr sz="817" kern="0" cap="all" spc="-5">
                <a:solidFill>
                  <a:srgbClr val="FFFFFF"/>
                </a:solidFill>
                <a:latin typeface="Trebuchet MS"/>
                <a:sym typeface="Trebuchet MS"/>
              </a:rPr>
              <a:t>conoscerci</a:t>
            </a:r>
            <a:r>
              <a:rPr sz="817" kern="0" cap="all" spc="-50">
                <a:solidFill>
                  <a:srgbClr val="FFFFFF"/>
                </a:solidFill>
                <a:latin typeface="Trebuchet MS"/>
                <a:sym typeface="Trebuchet MS"/>
              </a:rPr>
              <a:t> </a:t>
            </a:r>
            <a:r>
              <a:rPr sz="817" kern="0" cap="all">
                <a:solidFill>
                  <a:srgbClr val="FFFFFF"/>
                </a:solidFill>
                <a:latin typeface="Trebuchet MS"/>
                <a:sym typeface="Trebuchet MS"/>
              </a:rPr>
              <a:t>meglio</a:t>
            </a:r>
          </a:p>
        </p:txBody>
      </p:sp>
      <p:sp>
        <p:nvSpPr>
          <p:cNvPr id="127" name="object 22"/>
          <p:cNvSpPr txBox="1"/>
          <p:nvPr/>
        </p:nvSpPr>
        <p:spPr>
          <a:xfrm>
            <a:off x="9540386" y="1543225"/>
            <a:ext cx="1352357" cy="37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indent="11527" defTabSz="829909" hangingPunct="0">
              <a:spcBef>
                <a:spcPts val="91"/>
              </a:spcBef>
              <a:defRPr sz="1600" spc="-50">
                <a:latin typeface="Trebuchet MS"/>
                <a:ea typeface="Trebuchet MS"/>
                <a:cs typeface="Trebuchet MS"/>
                <a:sym typeface="Trebuchet MS"/>
              </a:defRPr>
            </a:pPr>
            <a:r>
              <a:rPr sz="1452" kern="0" spc="-45" dirty="0" err="1">
                <a:solidFill>
                  <a:srgbClr val="333333"/>
                </a:solidFill>
                <a:latin typeface="Trebuchet MS" panose="020B0603020202020204" pitchFamily="34" charset="0"/>
                <a:sym typeface="Trebuchet MS"/>
              </a:rPr>
              <a:t>ricavi</a:t>
            </a:r>
            <a:endParaRPr sz="908" kern="0" spc="-14" dirty="0">
              <a:solidFill>
                <a:srgbClr val="333333"/>
              </a:solidFill>
              <a:latin typeface="Trebuchet MS" panose="020B0603020202020204" pitchFamily="34" charset="0"/>
              <a:ea typeface="Arial"/>
              <a:cs typeface="Arial"/>
              <a:sym typeface="Arial"/>
            </a:endParaRPr>
          </a:p>
          <a:p>
            <a:pPr indent="11527" defTabSz="829909" hangingPunct="0">
              <a:spcBef>
                <a:spcPts val="91"/>
              </a:spcBef>
              <a:defRPr sz="1000" spc="-4">
                <a:latin typeface="Arial"/>
                <a:ea typeface="Arial"/>
                <a:cs typeface="Arial"/>
                <a:sym typeface="Arial"/>
              </a:defRPr>
            </a:pPr>
            <a:r>
              <a:rPr lang="it-IT" sz="908" kern="0" spc="-4" dirty="0">
                <a:solidFill>
                  <a:srgbClr val="333333"/>
                </a:solidFill>
                <a:latin typeface="Trebuchet MS" panose="020B0603020202020204" pitchFamily="34" charset="0"/>
                <a:cs typeface="Arial"/>
                <a:sym typeface="Arial"/>
              </a:rPr>
              <a:t>al </a:t>
            </a:r>
            <a:r>
              <a:rPr sz="908" kern="0" spc="-4" dirty="0">
                <a:solidFill>
                  <a:srgbClr val="333333"/>
                </a:solidFill>
                <a:latin typeface="Trebuchet MS" panose="020B0603020202020204" pitchFamily="34" charset="0"/>
                <a:cs typeface="Arial"/>
                <a:sym typeface="Arial"/>
              </a:rPr>
              <a:t>30/06/202</a:t>
            </a:r>
            <a:r>
              <a:rPr lang="it-IT" sz="908" kern="0" spc="-4" dirty="0">
                <a:solidFill>
                  <a:srgbClr val="333333"/>
                </a:solidFill>
                <a:latin typeface="Trebuchet MS" panose="020B0603020202020204" pitchFamily="34" charset="0"/>
                <a:cs typeface="Arial"/>
                <a:sym typeface="Arial"/>
              </a:rPr>
              <a:t>4</a:t>
            </a:r>
            <a:endParaRPr sz="908" kern="0" spc="-4" dirty="0">
              <a:solidFill>
                <a:srgbClr val="333333"/>
              </a:solidFill>
              <a:latin typeface="Trebuchet MS" panose="020B0603020202020204" pitchFamily="34" charset="0"/>
              <a:cs typeface="Arial"/>
              <a:sym typeface="Arial"/>
            </a:endParaRPr>
          </a:p>
        </p:txBody>
      </p:sp>
      <p:grpSp>
        <p:nvGrpSpPr>
          <p:cNvPr id="133" name="Gruppo"/>
          <p:cNvGrpSpPr/>
          <p:nvPr/>
        </p:nvGrpSpPr>
        <p:grpSpPr>
          <a:xfrm>
            <a:off x="10165978" y="1715296"/>
            <a:ext cx="676804" cy="639409"/>
            <a:chOff x="0" y="0"/>
            <a:chExt cx="745737" cy="704533"/>
          </a:xfrm>
        </p:grpSpPr>
        <p:sp>
          <p:nvSpPr>
            <p:cNvPr id="128" name="Forma"/>
            <p:cNvSpPr/>
            <p:nvPr/>
          </p:nvSpPr>
          <p:spPr>
            <a:xfrm>
              <a:off x="-1" y="111539"/>
              <a:ext cx="519841" cy="3856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639" y="1148"/>
                  </a:lnTo>
                  <a:lnTo>
                    <a:pt x="17750" y="2643"/>
                  </a:lnTo>
                  <a:lnTo>
                    <a:pt x="10283" y="12348"/>
                  </a:lnTo>
                  <a:lnTo>
                    <a:pt x="7596" y="8904"/>
                  </a:lnTo>
                  <a:lnTo>
                    <a:pt x="0" y="19130"/>
                  </a:lnTo>
                  <a:lnTo>
                    <a:pt x="1860" y="21600"/>
                  </a:lnTo>
                  <a:lnTo>
                    <a:pt x="7493" y="13948"/>
                  </a:lnTo>
                  <a:lnTo>
                    <a:pt x="10283" y="17530"/>
                  </a:lnTo>
                  <a:lnTo>
                    <a:pt x="19611" y="5217"/>
                  </a:lnTo>
                  <a:lnTo>
                    <a:pt x="20670" y="6678"/>
                  </a:lnTo>
                  <a:lnTo>
                    <a:pt x="21600" y="0"/>
                  </a:lnTo>
                </a:path>
              </a:pathLst>
            </a:custGeom>
            <a:solidFill>
              <a:srgbClr val="999999">
                <a:alpha val="50118"/>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129" name="Forma"/>
            <p:cNvSpPr/>
            <p:nvPr/>
          </p:nvSpPr>
          <p:spPr>
            <a:xfrm>
              <a:off x="546551" y="359930"/>
              <a:ext cx="198495" cy="344604"/>
            </a:xfrm>
            <a:custGeom>
              <a:avLst/>
              <a:gdLst/>
              <a:ahLst/>
              <a:cxnLst>
                <a:cxn ang="0">
                  <a:pos x="wd2" y="hd2"/>
                </a:cxn>
                <a:cxn ang="5400000">
                  <a:pos x="wd2" y="hd2"/>
                </a:cxn>
                <a:cxn ang="10800000">
                  <a:pos x="wd2" y="hd2"/>
                </a:cxn>
                <a:cxn ang="16200000">
                  <a:pos x="wd2" y="hd2"/>
                </a:cxn>
              </a:cxnLst>
              <a:rect l="0" t="0" r="r" b="b"/>
              <a:pathLst>
                <a:path w="21600" h="21600" extrusionOk="0">
                  <a:moveTo>
                    <a:pt x="10754" y="21600"/>
                  </a:moveTo>
                  <a:lnTo>
                    <a:pt x="0" y="21600"/>
                  </a:lnTo>
                  <a:lnTo>
                    <a:pt x="0" y="0"/>
                  </a:lnTo>
                  <a:lnTo>
                    <a:pt x="21600" y="0"/>
                  </a:lnTo>
                  <a:lnTo>
                    <a:pt x="21600" y="21600"/>
                  </a:lnTo>
                  <a:lnTo>
                    <a:pt x="10754" y="21600"/>
                  </a:lnTo>
                </a:path>
              </a:pathLst>
            </a:custGeom>
            <a:solidFill>
              <a:srgbClr val="999999">
                <a:alpha val="50118"/>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130" name="Forma"/>
            <p:cNvSpPr/>
            <p:nvPr/>
          </p:nvSpPr>
          <p:spPr>
            <a:xfrm>
              <a:off x="291851" y="463523"/>
              <a:ext cx="198498" cy="24100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0" y="21600"/>
                  </a:lnTo>
                  <a:lnTo>
                    <a:pt x="0" y="0"/>
                  </a:lnTo>
                  <a:lnTo>
                    <a:pt x="21600" y="0"/>
                  </a:lnTo>
                  <a:lnTo>
                    <a:pt x="21600" y="21600"/>
                  </a:lnTo>
                  <a:lnTo>
                    <a:pt x="10800" y="21600"/>
                  </a:lnTo>
                </a:path>
              </a:pathLst>
            </a:custGeom>
            <a:solidFill>
              <a:srgbClr val="999999">
                <a:alpha val="50118"/>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131" name="Forma"/>
            <p:cNvSpPr/>
            <p:nvPr/>
          </p:nvSpPr>
          <p:spPr>
            <a:xfrm>
              <a:off x="37153" y="542003"/>
              <a:ext cx="198487" cy="162531"/>
            </a:xfrm>
            <a:custGeom>
              <a:avLst/>
              <a:gdLst/>
              <a:ahLst/>
              <a:cxnLst>
                <a:cxn ang="0">
                  <a:pos x="wd2" y="hd2"/>
                </a:cxn>
                <a:cxn ang="5400000">
                  <a:pos x="wd2" y="hd2"/>
                </a:cxn>
                <a:cxn ang="10800000">
                  <a:pos x="wd2" y="hd2"/>
                </a:cxn>
                <a:cxn ang="16200000">
                  <a:pos x="wd2" y="hd2"/>
                </a:cxn>
              </a:cxnLst>
              <a:rect l="0" t="0" r="r" b="b"/>
              <a:pathLst>
                <a:path w="21600" h="21600" extrusionOk="0">
                  <a:moveTo>
                    <a:pt x="10754" y="21600"/>
                  </a:moveTo>
                  <a:lnTo>
                    <a:pt x="0" y="21600"/>
                  </a:lnTo>
                  <a:lnTo>
                    <a:pt x="0" y="0"/>
                  </a:lnTo>
                  <a:lnTo>
                    <a:pt x="21600" y="0"/>
                  </a:lnTo>
                  <a:lnTo>
                    <a:pt x="21600" y="21600"/>
                  </a:lnTo>
                  <a:lnTo>
                    <a:pt x="10754" y="21600"/>
                  </a:lnTo>
                </a:path>
              </a:pathLst>
            </a:custGeom>
            <a:solidFill>
              <a:srgbClr val="999999">
                <a:alpha val="50118"/>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sp>
          <p:nvSpPr>
            <p:cNvPr id="132" name="Forma"/>
            <p:cNvSpPr/>
            <p:nvPr/>
          </p:nvSpPr>
          <p:spPr>
            <a:xfrm>
              <a:off x="527669" y="-1"/>
              <a:ext cx="218069" cy="218059"/>
            </a:xfrm>
            <a:custGeom>
              <a:avLst/>
              <a:gdLst/>
              <a:ahLst/>
              <a:cxnLst>
                <a:cxn ang="0">
                  <a:pos x="wd2" y="hd2"/>
                </a:cxn>
                <a:cxn ang="5400000">
                  <a:pos x="wd2" y="hd2"/>
                </a:cxn>
                <a:cxn ang="10800000">
                  <a:pos x="wd2" y="hd2"/>
                </a:cxn>
                <a:cxn ang="16200000">
                  <a:pos x="wd2" y="hd2"/>
                </a:cxn>
              </a:cxnLst>
              <a:rect l="0" t="0" r="r" b="b"/>
              <a:pathLst>
                <a:path w="21600" h="21600" extrusionOk="0">
                  <a:moveTo>
                    <a:pt x="20107" y="6128"/>
                  </a:moveTo>
                  <a:cubicBezTo>
                    <a:pt x="19012" y="4420"/>
                    <a:pt x="16822" y="3114"/>
                    <a:pt x="13836" y="3114"/>
                  </a:cubicBezTo>
                  <a:cubicBezTo>
                    <a:pt x="10452" y="3114"/>
                    <a:pt x="8461" y="4621"/>
                    <a:pt x="7665" y="6832"/>
                  </a:cubicBezTo>
                  <a:lnTo>
                    <a:pt x="19808" y="6832"/>
                  </a:lnTo>
                  <a:lnTo>
                    <a:pt x="18315" y="9846"/>
                  </a:lnTo>
                  <a:lnTo>
                    <a:pt x="7167" y="9846"/>
                  </a:lnTo>
                  <a:cubicBezTo>
                    <a:pt x="7067" y="10247"/>
                    <a:pt x="7067" y="10649"/>
                    <a:pt x="7067" y="10951"/>
                  </a:cubicBezTo>
                  <a:cubicBezTo>
                    <a:pt x="7067" y="11252"/>
                    <a:pt x="7067" y="11553"/>
                    <a:pt x="7167" y="11855"/>
                  </a:cubicBezTo>
                  <a:lnTo>
                    <a:pt x="17419" y="11855"/>
                  </a:lnTo>
                  <a:lnTo>
                    <a:pt x="15926" y="14969"/>
                  </a:lnTo>
                  <a:lnTo>
                    <a:pt x="7963" y="14969"/>
                  </a:lnTo>
                  <a:cubicBezTo>
                    <a:pt x="8560" y="16677"/>
                    <a:pt x="10750" y="18486"/>
                    <a:pt x="13935" y="18486"/>
                  </a:cubicBezTo>
                  <a:cubicBezTo>
                    <a:pt x="16922" y="18486"/>
                    <a:pt x="19012" y="17180"/>
                    <a:pt x="20107" y="15974"/>
                  </a:cubicBezTo>
                  <a:lnTo>
                    <a:pt x="20107" y="19691"/>
                  </a:lnTo>
                  <a:cubicBezTo>
                    <a:pt x="19211" y="20394"/>
                    <a:pt x="16723" y="21600"/>
                    <a:pt x="13537" y="21600"/>
                  </a:cubicBezTo>
                  <a:cubicBezTo>
                    <a:pt x="8162" y="21600"/>
                    <a:pt x="5076" y="18586"/>
                    <a:pt x="3882" y="14969"/>
                  </a:cubicBezTo>
                  <a:lnTo>
                    <a:pt x="0" y="14969"/>
                  </a:lnTo>
                  <a:lnTo>
                    <a:pt x="1493" y="11855"/>
                  </a:lnTo>
                  <a:lnTo>
                    <a:pt x="3086" y="11855"/>
                  </a:lnTo>
                  <a:cubicBezTo>
                    <a:pt x="3086" y="11453"/>
                    <a:pt x="3086" y="11152"/>
                    <a:pt x="3086" y="10951"/>
                  </a:cubicBezTo>
                  <a:cubicBezTo>
                    <a:pt x="3086" y="10649"/>
                    <a:pt x="3086" y="10348"/>
                    <a:pt x="3086" y="9846"/>
                  </a:cubicBezTo>
                  <a:lnTo>
                    <a:pt x="0" y="9846"/>
                  </a:lnTo>
                  <a:lnTo>
                    <a:pt x="1493" y="6832"/>
                  </a:lnTo>
                  <a:lnTo>
                    <a:pt x="3782" y="6832"/>
                  </a:lnTo>
                  <a:cubicBezTo>
                    <a:pt x="4877" y="2913"/>
                    <a:pt x="8560" y="0"/>
                    <a:pt x="13935" y="0"/>
                  </a:cubicBezTo>
                  <a:cubicBezTo>
                    <a:pt x="17021" y="0"/>
                    <a:pt x="19808" y="1105"/>
                    <a:pt x="21600" y="2913"/>
                  </a:cubicBezTo>
                  <a:lnTo>
                    <a:pt x="20107" y="6128"/>
                  </a:lnTo>
                </a:path>
              </a:pathLst>
            </a:custGeom>
            <a:solidFill>
              <a:srgbClr val="999999">
                <a:alpha val="50118"/>
              </a:srgbClr>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Trebuchet MS" panose="020B0603020202020204" pitchFamily="34" charset="0"/>
                <a:cs typeface="Arial"/>
                <a:sym typeface="Arial"/>
              </a:endParaRPr>
            </a:p>
          </p:txBody>
        </p:sp>
      </p:grpSp>
      <p:grpSp>
        <p:nvGrpSpPr>
          <p:cNvPr id="144" name="Raggruppa"/>
          <p:cNvGrpSpPr/>
          <p:nvPr/>
        </p:nvGrpSpPr>
        <p:grpSpPr>
          <a:xfrm>
            <a:off x="1931881" y="2941183"/>
            <a:ext cx="3107180" cy="3742566"/>
            <a:chOff x="0" y="0"/>
            <a:chExt cx="3423650" cy="4123750"/>
          </a:xfrm>
        </p:grpSpPr>
        <p:sp>
          <p:nvSpPr>
            <p:cNvPr id="136" name="Forma"/>
            <p:cNvSpPr/>
            <p:nvPr/>
          </p:nvSpPr>
          <p:spPr>
            <a:xfrm>
              <a:off x="403903" y="1238638"/>
              <a:ext cx="3019747" cy="2885112"/>
            </a:xfrm>
            <a:custGeom>
              <a:avLst/>
              <a:gdLst/>
              <a:ahLst/>
              <a:cxnLst>
                <a:cxn ang="0">
                  <a:pos x="wd2" y="hd2"/>
                </a:cxn>
                <a:cxn ang="5400000">
                  <a:pos x="wd2" y="hd2"/>
                </a:cxn>
                <a:cxn ang="10800000">
                  <a:pos x="wd2" y="hd2"/>
                </a:cxn>
                <a:cxn ang="16200000">
                  <a:pos x="wd2" y="hd2"/>
                </a:cxn>
              </a:cxnLst>
              <a:rect l="0" t="0" r="r" b="b"/>
              <a:pathLst>
                <a:path w="21600" h="21600" extrusionOk="0">
                  <a:moveTo>
                    <a:pt x="2837" y="12874"/>
                  </a:moveTo>
                  <a:cubicBezTo>
                    <a:pt x="2770" y="12850"/>
                    <a:pt x="2713" y="12869"/>
                    <a:pt x="2651" y="12847"/>
                  </a:cubicBezTo>
                  <a:cubicBezTo>
                    <a:pt x="2582" y="12826"/>
                    <a:pt x="2566" y="12763"/>
                    <a:pt x="2513" y="12715"/>
                  </a:cubicBezTo>
                  <a:cubicBezTo>
                    <a:pt x="2405" y="12616"/>
                    <a:pt x="2269" y="12592"/>
                    <a:pt x="2143" y="12645"/>
                  </a:cubicBezTo>
                  <a:cubicBezTo>
                    <a:pt x="2149" y="12665"/>
                    <a:pt x="2138" y="12689"/>
                    <a:pt x="2143" y="12705"/>
                  </a:cubicBezTo>
                  <a:cubicBezTo>
                    <a:pt x="2085" y="12732"/>
                    <a:pt x="2064" y="12691"/>
                    <a:pt x="2037" y="12645"/>
                  </a:cubicBezTo>
                  <a:cubicBezTo>
                    <a:pt x="2021" y="12619"/>
                    <a:pt x="1876" y="12730"/>
                    <a:pt x="1862" y="12749"/>
                  </a:cubicBezTo>
                  <a:cubicBezTo>
                    <a:pt x="1818" y="12814"/>
                    <a:pt x="1830" y="12893"/>
                    <a:pt x="1830" y="12968"/>
                  </a:cubicBezTo>
                  <a:cubicBezTo>
                    <a:pt x="1830" y="12968"/>
                    <a:pt x="1883" y="13066"/>
                    <a:pt x="1887" y="13078"/>
                  </a:cubicBezTo>
                  <a:cubicBezTo>
                    <a:pt x="1920" y="13139"/>
                    <a:pt x="1795" y="13309"/>
                    <a:pt x="1770" y="13345"/>
                  </a:cubicBezTo>
                  <a:cubicBezTo>
                    <a:pt x="1731" y="13403"/>
                    <a:pt x="1683" y="13422"/>
                    <a:pt x="1634" y="13468"/>
                  </a:cubicBezTo>
                  <a:cubicBezTo>
                    <a:pt x="1575" y="13523"/>
                    <a:pt x="1522" y="13620"/>
                    <a:pt x="1430" y="13608"/>
                  </a:cubicBezTo>
                  <a:cubicBezTo>
                    <a:pt x="1345" y="13596"/>
                    <a:pt x="1299" y="13446"/>
                    <a:pt x="1225" y="13444"/>
                  </a:cubicBezTo>
                  <a:lnTo>
                    <a:pt x="894" y="13268"/>
                  </a:lnTo>
                  <a:cubicBezTo>
                    <a:pt x="880" y="13228"/>
                    <a:pt x="890" y="13158"/>
                    <a:pt x="867" y="13122"/>
                  </a:cubicBezTo>
                  <a:cubicBezTo>
                    <a:pt x="846" y="13093"/>
                    <a:pt x="720" y="13074"/>
                    <a:pt x="722" y="13078"/>
                  </a:cubicBezTo>
                  <a:lnTo>
                    <a:pt x="662" y="13035"/>
                  </a:lnTo>
                  <a:lnTo>
                    <a:pt x="621" y="12956"/>
                  </a:lnTo>
                  <a:lnTo>
                    <a:pt x="460" y="12956"/>
                  </a:lnTo>
                  <a:lnTo>
                    <a:pt x="437" y="13035"/>
                  </a:lnTo>
                  <a:lnTo>
                    <a:pt x="460" y="13167"/>
                  </a:lnTo>
                  <a:lnTo>
                    <a:pt x="508" y="13220"/>
                  </a:lnTo>
                  <a:lnTo>
                    <a:pt x="515" y="13307"/>
                  </a:lnTo>
                  <a:lnTo>
                    <a:pt x="591" y="13384"/>
                  </a:lnTo>
                  <a:lnTo>
                    <a:pt x="655" y="13326"/>
                  </a:lnTo>
                  <a:lnTo>
                    <a:pt x="692" y="13179"/>
                  </a:lnTo>
                  <a:lnTo>
                    <a:pt x="722" y="13078"/>
                  </a:lnTo>
                  <a:cubicBezTo>
                    <a:pt x="697" y="12985"/>
                    <a:pt x="660" y="12948"/>
                    <a:pt x="621" y="12869"/>
                  </a:cubicBezTo>
                  <a:cubicBezTo>
                    <a:pt x="593" y="12811"/>
                    <a:pt x="598" y="12809"/>
                    <a:pt x="559" y="12763"/>
                  </a:cubicBezTo>
                  <a:cubicBezTo>
                    <a:pt x="531" y="12732"/>
                    <a:pt x="503" y="12701"/>
                    <a:pt x="478" y="12669"/>
                  </a:cubicBezTo>
                  <a:cubicBezTo>
                    <a:pt x="515" y="12580"/>
                    <a:pt x="591" y="12525"/>
                    <a:pt x="616" y="12434"/>
                  </a:cubicBezTo>
                  <a:cubicBezTo>
                    <a:pt x="641" y="12330"/>
                    <a:pt x="570" y="12263"/>
                    <a:pt x="503" y="12186"/>
                  </a:cubicBezTo>
                  <a:cubicBezTo>
                    <a:pt x="568" y="12068"/>
                    <a:pt x="609" y="12020"/>
                    <a:pt x="533" y="11902"/>
                  </a:cubicBezTo>
                  <a:cubicBezTo>
                    <a:pt x="632" y="11765"/>
                    <a:pt x="713" y="11666"/>
                    <a:pt x="680" y="11495"/>
                  </a:cubicBezTo>
                  <a:cubicBezTo>
                    <a:pt x="653" y="11356"/>
                    <a:pt x="662" y="11202"/>
                    <a:pt x="657" y="11057"/>
                  </a:cubicBezTo>
                  <a:cubicBezTo>
                    <a:pt x="743" y="11041"/>
                    <a:pt x="740" y="11151"/>
                    <a:pt x="830" y="11125"/>
                  </a:cubicBezTo>
                  <a:cubicBezTo>
                    <a:pt x="860" y="11004"/>
                    <a:pt x="887" y="10867"/>
                    <a:pt x="857" y="10747"/>
                  </a:cubicBezTo>
                  <a:cubicBezTo>
                    <a:pt x="814" y="10579"/>
                    <a:pt x="678" y="10627"/>
                    <a:pt x="646" y="10778"/>
                  </a:cubicBezTo>
                  <a:cubicBezTo>
                    <a:pt x="634" y="10783"/>
                    <a:pt x="605" y="10788"/>
                    <a:pt x="593" y="10786"/>
                  </a:cubicBezTo>
                  <a:cubicBezTo>
                    <a:pt x="607" y="10788"/>
                    <a:pt x="554" y="10593"/>
                    <a:pt x="554" y="10576"/>
                  </a:cubicBezTo>
                  <a:lnTo>
                    <a:pt x="722" y="10071"/>
                  </a:lnTo>
                  <a:cubicBezTo>
                    <a:pt x="699" y="9987"/>
                    <a:pt x="669" y="9905"/>
                    <a:pt x="683" y="9816"/>
                  </a:cubicBezTo>
                  <a:cubicBezTo>
                    <a:pt x="697" y="9722"/>
                    <a:pt x="772" y="9542"/>
                    <a:pt x="708" y="9460"/>
                  </a:cubicBezTo>
                  <a:cubicBezTo>
                    <a:pt x="676" y="9417"/>
                    <a:pt x="563" y="9405"/>
                    <a:pt x="515" y="9390"/>
                  </a:cubicBezTo>
                  <a:cubicBezTo>
                    <a:pt x="531" y="9258"/>
                    <a:pt x="572" y="9085"/>
                    <a:pt x="490" y="8969"/>
                  </a:cubicBezTo>
                  <a:cubicBezTo>
                    <a:pt x="444" y="8907"/>
                    <a:pt x="418" y="8926"/>
                    <a:pt x="398" y="8839"/>
                  </a:cubicBezTo>
                  <a:cubicBezTo>
                    <a:pt x="384" y="8772"/>
                    <a:pt x="377" y="8700"/>
                    <a:pt x="361" y="8632"/>
                  </a:cubicBezTo>
                  <a:lnTo>
                    <a:pt x="166" y="8392"/>
                  </a:lnTo>
                  <a:cubicBezTo>
                    <a:pt x="103" y="8356"/>
                    <a:pt x="55" y="8320"/>
                    <a:pt x="0" y="8274"/>
                  </a:cubicBezTo>
                  <a:cubicBezTo>
                    <a:pt x="32" y="8211"/>
                    <a:pt x="51" y="8173"/>
                    <a:pt x="62" y="8110"/>
                  </a:cubicBezTo>
                  <a:cubicBezTo>
                    <a:pt x="78" y="8040"/>
                    <a:pt x="101" y="8014"/>
                    <a:pt x="133" y="7942"/>
                  </a:cubicBezTo>
                  <a:lnTo>
                    <a:pt x="634" y="7961"/>
                  </a:lnTo>
                  <a:cubicBezTo>
                    <a:pt x="690" y="7980"/>
                    <a:pt x="726" y="7985"/>
                    <a:pt x="784" y="7978"/>
                  </a:cubicBezTo>
                  <a:cubicBezTo>
                    <a:pt x="832" y="7971"/>
                    <a:pt x="903" y="7963"/>
                    <a:pt x="947" y="7939"/>
                  </a:cubicBezTo>
                  <a:cubicBezTo>
                    <a:pt x="1000" y="7908"/>
                    <a:pt x="1009" y="7850"/>
                    <a:pt x="1048" y="7809"/>
                  </a:cubicBezTo>
                  <a:cubicBezTo>
                    <a:pt x="1078" y="7778"/>
                    <a:pt x="1143" y="7737"/>
                    <a:pt x="1184" y="7725"/>
                  </a:cubicBezTo>
                  <a:cubicBezTo>
                    <a:pt x="1239" y="7708"/>
                    <a:pt x="1301" y="7740"/>
                    <a:pt x="1354" y="7713"/>
                  </a:cubicBezTo>
                  <a:cubicBezTo>
                    <a:pt x="1434" y="7672"/>
                    <a:pt x="1554" y="7485"/>
                    <a:pt x="1524" y="7393"/>
                  </a:cubicBezTo>
                  <a:cubicBezTo>
                    <a:pt x="1671" y="7393"/>
                    <a:pt x="1683" y="7360"/>
                    <a:pt x="1766" y="7227"/>
                  </a:cubicBezTo>
                  <a:cubicBezTo>
                    <a:pt x="1837" y="7112"/>
                    <a:pt x="1864" y="7047"/>
                    <a:pt x="1991" y="7119"/>
                  </a:cubicBezTo>
                  <a:cubicBezTo>
                    <a:pt x="2046" y="7044"/>
                    <a:pt x="2051" y="7037"/>
                    <a:pt x="2140" y="7040"/>
                  </a:cubicBezTo>
                  <a:lnTo>
                    <a:pt x="2354" y="6915"/>
                  </a:lnTo>
                  <a:cubicBezTo>
                    <a:pt x="2418" y="6847"/>
                    <a:pt x="2478" y="6917"/>
                    <a:pt x="2554" y="6895"/>
                  </a:cubicBezTo>
                  <a:cubicBezTo>
                    <a:pt x="2584" y="6970"/>
                    <a:pt x="2618" y="6955"/>
                    <a:pt x="2655" y="7004"/>
                  </a:cubicBezTo>
                  <a:cubicBezTo>
                    <a:pt x="2692" y="7052"/>
                    <a:pt x="2680" y="7114"/>
                    <a:pt x="2680" y="7174"/>
                  </a:cubicBezTo>
                  <a:cubicBezTo>
                    <a:pt x="2761" y="7129"/>
                    <a:pt x="2821" y="7054"/>
                    <a:pt x="2903" y="7013"/>
                  </a:cubicBezTo>
                  <a:cubicBezTo>
                    <a:pt x="2878" y="7114"/>
                    <a:pt x="3009" y="7114"/>
                    <a:pt x="2947" y="7232"/>
                  </a:cubicBezTo>
                  <a:cubicBezTo>
                    <a:pt x="2929" y="7268"/>
                    <a:pt x="2880" y="7285"/>
                    <a:pt x="2864" y="7316"/>
                  </a:cubicBezTo>
                  <a:cubicBezTo>
                    <a:pt x="2841" y="7362"/>
                    <a:pt x="2874" y="7391"/>
                    <a:pt x="2828" y="7441"/>
                  </a:cubicBezTo>
                  <a:cubicBezTo>
                    <a:pt x="2887" y="7429"/>
                    <a:pt x="2931" y="7427"/>
                    <a:pt x="2963" y="7367"/>
                  </a:cubicBezTo>
                  <a:cubicBezTo>
                    <a:pt x="3016" y="7444"/>
                    <a:pt x="3131" y="7403"/>
                    <a:pt x="3159" y="7509"/>
                  </a:cubicBezTo>
                  <a:lnTo>
                    <a:pt x="3041" y="7509"/>
                  </a:lnTo>
                  <a:cubicBezTo>
                    <a:pt x="2991" y="7607"/>
                    <a:pt x="2961" y="7653"/>
                    <a:pt x="2862" y="7701"/>
                  </a:cubicBezTo>
                  <a:cubicBezTo>
                    <a:pt x="2961" y="7752"/>
                    <a:pt x="3057" y="7713"/>
                    <a:pt x="3159" y="7689"/>
                  </a:cubicBezTo>
                  <a:cubicBezTo>
                    <a:pt x="3103" y="7819"/>
                    <a:pt x="3103" y="7826"/>
                    <a:pt x="3216" y="7889"/>
                  </a:cubicBezTo>
                  <a:cubicBezTo>
                    <a:pt x="3329" y="7951"/>
                    <a:pt x="3280" y="8004"/>
                    <a:pt x="3189" y="8062"/>
                  </a:cubicBezTo>
                  <a:cubicBezTo>
                    <a:pt x="3184" y="8129"/>
                    <a:pt x="3234" y="8142"/>
                    <a:pt x="3283" y="8166"/>
                  </a:cubicBezTo>
                  <a:cubicBezTo>
                    <a:pt x="3283" y="8218"/>
                    <a:pt x="3276" y="8288"/>
                    <a:pt x="3294" y="8329"/>
                  </a:cubicBezTo>
                  <a:cubicBezTo>
                    <a:pt x="3306" y="8356"/>
                    <a:pt x="3338" y="8360"/>
                    <a:pt x="3349" y="8389"/>
                  </a:cubicBezTo>
                  <a:cubicBezTo>
                    <a:pt x="3356" y="8409"/>
                    <a:pt x="3352" y="8464"/>
                    <a:pt x="3349" y="8483"/>
                  </a:cubicBezTo>
                  <a:cubicBezTo>
                    <a:pt x="3331" y="8591"/>
                    <a:pt x="3317" y="8551"/>
                    <a:pt x="3372" y="8642"/>
                  </a:cubicBezTo>
                  <a:cubicBezTo>
                    <a:pt x="3411" y="8700"/>
                    <a:pt x="3407" y="8724"/>
                    <a:pt x="3407" y="8801"/>
                  </a:cubicBezTo>
                  <a:cubicBezTo>
                    <a:pt x="3437" y="8810"/>
                    <a:pt x="3467" y="8820"/>
                    <a:pt x="3497" y="8832"/>
                  </a:cubicBezTo>
                  <a:cubicBezTo>
                    <a:pt x="3474" y="8957"/>
                    <a:pt x="3441" y="9017"/>
                    <a:pt x="3395" y="9128"/>
                  </a:cubicBezTo>
                  <a:cubicBezTo>
                    <a:pt x="3377" y="9169"/>
                    <a:pt x="3384" y="9224"/>
                    <a:pt x="3361" y="9260"/>
                  </a:cubicBezTo>
                  <a:cubicBezTo>
                    <a:pt x="3338" y="9296"/>
                    <a:pt x="3276" y="9325"/>
                    <a:pt x="3241" y="9356"/>
                  </a:cubicBezTo>
                  <a:cubicBezTo>
                    <a:pt x="3074" y="9518"/>
                    <a:pt x="3037" y="9773"/>
                    <a:pt x="3163" y="9980"/>
                  </a:cubicBezTo>
                  <a:cubicBezTo>
                    <a:pt x="3228" y="10085"/>
                    <a:pt x="3421" y="10172"/>
                    <a:pt x="3234" y="10288"/>
                  </a:cubicBezTo>
                  <a:cubicBezTo>
                    <a:pt x="3246" y="10355"/>
                    <a:pt x="3237" y="10389"/>
                    <a:pt x="3230" y="10442"/>
                  </a:cubicBezTo>
                  <a:cubicBezTo>
                    <a:pt x="3221" y="10490"/>
                    <a:pt x="3198" y="10533"/>
                    <a:pt x="3276" y="10555"/>
                  </a:cubicBezTo>
                  <a:cubicBezTo>
                    <a:pt x="3182" y="10627"/>
                    <a:pt x="3207" y="10725"/>
                    <a:pt x="3246" y="10814"/>
                  </a:cubicBezTo>
                  <a:cubicBezTo>
                    <a:pt x="3189" y="10889"/>
                    <a:pt x="3182" y="10896"/>
                    <a:pt x="3189" y="10990"/>
                  </a:cubicBezTo>
                  <a:cubicBezTo>
                    <a:pt x="3191" y="11060"/>
                    <a:pt x="3198" y="11132"/>
                    <a:pt x="3186" y="11202"/>
                  </a:cubicBezTo>
                  <a:cubicBezTo>
                    <a:pt x="3175" y="11267"/>
                    <a:pt x="3133" y="11308"/>
                    <a:pt x="3129" y="11365"/>
                  </a:cubicBezTo>
                  <a:cubicBezTo>
                    <a:pt x="3122" y="11430"/>
                    <a:pt x="3152" y="11517"/>
                    <a:pt x="3154" y="11584"/>
                  </a:cubicBezTo>
                  <a:cubicBezTo>
                    <a:pt x="3154" y="11669"/>
                    <a:pt x="3133" y="11705"/>
                    <a:pt x="3094" y="11784"/>
                  </a:cubicBezTo>
                  <a:cubicBezTo>
                    <a:pt x="3191" y="11895"/>
                    <a:pt x="3113" y="11991"/>
                    <a:pt x="3057" y="12094"/>
                  </a:cubicBezTo>
                  <a:cubicBezTo>
                    <a:pt x="2984" y="12231"/>
                    <a:pt x="3002" y="12282"/>
                    <a:pt x="3110" y="12385"/>
                  </a:cubicBezTo>
                  <a:cubicBezTo>
                    <a:pt x="3011" y="12474"/>
                    <a:pt x="2975" y="12573"/>
                    <a:pt x="2933" y="12701"/>
                  </a:cubicBezTo>
                  <a:cubicBezTo>
                    <a:pt x="2956" y="12715"/>
                    <a:pt x="2977" y="12737"/>
                    <a:pt x="2998" y="12751"/>
                  </a:cubicBezTo>
                  <a:cubicBezTo>
                    <a:pt x="2984" y="12831"/>
                    <a:pt x="2989" y="12857"/>
                    <a:pt x="2908" y="12881"/>
                  </a:cubicBezTo>
                  <a:lnTo>
                    <a:pt x="2837" y="12874"/>
                  </a:lnTo>
                  <a:close/>
                  <a:moveTo>
                    <a:pt x="241" y="12881"/>
                  </a:moveTo>
                  <a:lnTo>
                    <a:pt x="234" y="12960"/>
                  </a:lnTo>
                  <a:lnTo>
                    <a:pt x="324" y="13004"/>
                  </a:lnTo>
                  <a:lnTo>
                    <a:pt x="389" y="12960"/>
                  </a:lnTo>
                  <a:lnTo>
                    <a:pt x="389" y="12843"/>
                  </a:lnTo>
                  <a:lnTo>
                    <a:pt x="366" y="12768"/>
                  </a:lnTo>
                  <a:lnTo>
                    <a:pt x="389" y="12693"/>
                  </a:lnTo>
                  <a:lnTo>
                    <a:pt x="290" y="12744"/>
                  </a:lnTo>
                  <a:lnTo>
                    <a:pt x="182" y="12775"/>
                  </a:lnTo>
                  <a:lnTo>
                    <a:pt x="182" y="12843"/>
                  </a:lnTo>
                  <a:lnTo>
                    <a:pt x="241" y="12881"/>
                  </a:lnTo>
                  <a:close/>
                  <a:moveTo>
                    <a:pt x="9051" y="17306"/>
                  </a:moveTo>
                  <a:lnTo>
                    <a:pt x="8975" y="17385"/>
                  </a:lnTo>
                  <a:cubicBezTo>
                    <a:pt x="8975" y="17385"/>
                    <a:pt x="8908" y="17373"/>
                    <a:pt x="8885" y="17366"/>
                  </a:cubicBezTo>
                  <a:cubicBezTo>
                    <a:pt x="8860" y="17361"/>
                    <a:pt x="8880" y="17443"/>
                    <a:pt x="8880" y="17443"/>
                  </a:cubicBezTo>
                  <a:lnTo>
                    <a:pt x="8802" y="17498"/>
                  </a:lnTo>
                  <a:lnTo>
                    <a:pt x="8708" y="17486"/>
                  </a:lnTo>
                  <a:lnTo>
                    <a:pt x="8690" y="17565"/>
                  </a:lnTo>
                  <a:lnTo>
                    <a:pt x="8614" y="17621"/>
                  </a:lnTo>
                  <a:lnTo>
                    <a:pt x="8554" y="17676"/>
                  </a:lnTo>
                  <a:lnTo>
                    <a:pt x="8570" y="17796"/>
                  </a:lnTo>
                  <a:lnTo>
                    <a:pt x="8513" y="17895"/>
                  </a:lnTo>
                  <a:lnTo>
                    <a:pt x="8434" y="18037"/>
                  </a:lnTo>
                  <a:lnTo>
                    <a:pt x="8430" y="18124"/>
                  </a:lnTo>
                  <a:lnTo>
                    <a:pt x="8494" y="18186"/>
                  </a:lnTo>
                  <a:lnTo>
                    <a:pt x="8441" y="18229"/>
                  </a:lnTo>
                  <a:lnTo>
                    <a:pt x="8389" y="18292"/>
                  </a:lnTo>
                  <a:lnTo>
                    <a:pt x="8453" y="18347"/>
                  </a:lnTo>
                  <a:lnTo>
                    <a:pt x="8513" y="18427"/>
                  </a:lnTo>
                  <a:lnTo>
                    <a:pt x="8483" y="18496"/>
                  </a:lnTo>
                  <a:lnTo>
                    <a:pt x="8506" y="18600"/>
                  </a:lnTo>
                  <a:lnTo>
                    <a:pt x="8600" y="18686"/>
                  </a:lnTo>
                  <a:lnTo>
                    <a:pt x="8664" y="18682"/>
                  </a:lnTo>
                  <a:lnTo>
                    <a:pt x="8720" y="18694"/>
                  </a:lnTo>
                  <a:lnTo>
                    <a:pt x="8784" y="18761"/>
                  </a:lnTo>
                  <a:lnTo>
                    <a:pt x="8841" y="18872"/>
                  </a:lnTo>
                  <a:lnTo>
                    <a:pt x="8897" y="18966"/>
                  </a:lnTo>
                  <a:lnTo>
                    <a:pt x="8968" y="18966"/>
                  </a:lnTo>
                  <a:lnTo>
                    <a:pt x="9067" y="18929"/>
                  </a:lnTo>
                  <a:lnTo>
                    <a:pt x="9198" y="18903"/>
                  </a:lnTo>
                  <a:lnTo>
                    <a:pt x="9303" y="18903"/>
                  </a:lnTo>
                  <a:lnTo>
                    <a:pt x="9441" y="18922"/>
                  </a:lnTo>
                  <a:lnTo>
                    <a:pt x="9559" y="19009"/>
                  </a:lnTo>
                  <a:lnTo>
                    <a:pt x="9595" y="19146"/>
                  </a:lnTo>
                  <a:lnTo>
                    <a:pt x="9660" y="19151"/>
                  </a:lnTo>
                  <a:lnTo>
                    <a:pt x="9761" y="19127"/>
                  </a:lnTo>
                  <a:lnTo>
                    <a:pt x="9871" y="19144"/>
                  </a:lnTo>
                  <a:lnTo>
                    <a:pt x="9972" y="19209"/>
                  </a:lnTo>
                  <a:lnTo>
                    <a:pt x="10071" y="19319"/>
                  </a:lnTo>
                  <a:lnTo>
                    <a:pt x="10161" y="19449"/>
                  </a:lnTo>
                  <a:lnTo>
                    <a:pt x="10244" y="19548"/>
                  </a:lnTo>
                  <a:lnTo>
                    <a:pt x="10375" y="19603"/>
                  </a:lnTo>
                  <a:lnTo>
                    <a:pt x="10446" y="19690"/>
                  </a:lnTo>
                  <a:lnTo>
                    <a:pt x="10570" y="19745"/>
                  </a:lnTo>
                  <a:lnTo>
                    <a:pt x="10706" y="19772"/>
                  </a:lnTo>
                  <a:lnTo>
                    <a:pt x="10795" y="19827"/>
                  </a:lnTo>
                  <a:lnTo>
                    <a:pt x="10931" y="19995"/>
                  </a:lnTo>
                  <a:lnTo>
                    <a:pt x="11025" y="20055"/>
                  </a:lnTo>
                  <a:lnTo>
                    <a:pt x="11145" y="20142"/>
                  </a:lnTo>
                  <a:lnTo>
                    <a:pt x="11287" y="20169"/>
                  </a:lnTo>
                  <a:lnTo>
                    <a:pt x="11370" y="20255"/>
                  </a:lnTo>
                  <a:lnTo>
                    <a:pt x="11448" y="20306"/>
                  </a:lnTo>
                  <a:lnTo>
                    <a:pt x="11572" y="20306"/>
                  </a:lnTo>
                  <a:lnTo>
                    <a:pt x="11678" y="20274"/>
                  </a:lnTo>
                  <a:lnTo>
                    <a:pt x="11825" y="20267"/>
                  </a:lnTo>
                  <a:lnTo>
                    <a:pt x="12062" y="20354"/>
                  </a:lnTo>
                  <a:lnTo>
                    <a:pt x="12223" y="20460"/>
                  </a:lnTo>
                  <a:lnTo>
                    <a:pt x="12336" y="20553"/>
                  </a:lnTo>
                  <a:lnTo>
                    <a:pt x="12418" y="20700"/>
                  </a:lnTo>
                  <a:lnTo>
                    <a:pt x="12497" y="20813"/>
                  </a:lnTo>
                  <a:lnTo>
                    <a:pt x="12579" y="21018"/>
                  </a:lnTo>
                  <a:lnTo>
                    <a:pt x="12639" y="21165"/>
                  </a:lnTo>
                  <a:lnTo>
                    <a:pt x="12733" y="21210"/>
                  </a:lnTo>
                  <a:lnTo>
                    <a:pt x="12853" y="21215"/>
                  </a:lnTo>
                  <a:lnTo>
                    <a:pt x="12977" y="21290"/>
                  </a:lnTo>
                  <a:lnTo>
                    <a:pt x="13048" y="21396"/>
                  </a:lnTo>
                  <a:lnTo>
                    <a:pt x="13149" y="21388"/>
                  </a:lnTo>
                  <a:lnTo>
                    <a:pt x="13232" y="21420"/>
                  </a:lnTo>
                  <a:lnTo>
                    <a:pt x="13320" y="21432"/>
                  </a:lnTo>
                  <a:lnTo>
                    <a:pt x="13398" y="21371"/>
                  </a:lnTo>
                  <a:lnTo>
                    <a:pt x="13533" y="21371"/>
                  </a:lnTo>
                  <a:lnTo>
                    <a:pt x="13646" y="21494"/>
                  </a:lnTo>
                  <a:lnTo>
                    <a:pt x="13724" y="21439"/>
                  </a:lnTo>
                  <a:lnTo>
                    <a:pt x="13800" y="21489"/>
                  </a:lnTo>
                  <a:lnTo>
                    <a:pt x="13830" y="21569"/>
                  </a:lnTo>
                  <a:lnTo>
                    <a:pt x="13897" y="21600"/>
                  </a:lnTo>
                  <a:lnTo>
                    <a:pt x="13991" y="21552"/>
                  </a:lnTo>
                  <a:lnTo>
                    <a:pt x="14025" y="21489"/>
                  </a:lnTo>
                  <a:lnTo>
                    <a:pt x="13995" y="21446"/>
                  </a:lnTo>
                  <a:lnTo>
                    <a:pt x="13954" y="21347"/>
                  </a:lnTo>
                  <a:lnTo>
                    <a:pt x="13920" y="21266"/>
                  </a:lnTo>
                  <a:lnTo>
                    <a:pt x="13936" y="21136"/>
                  </a:lnTo>
                  <a:lnTo>
                    <a:pt x="13947" y="21006"/>
                  </a:lnTo>
                  <a:lnTo>
                    <a:pt x="14014" y="20900"/>
                  </a:lnTo>
                  <a:lnTo>
                    <a:pt x="14071" y="20801"/>
                  </a:lnTo>
                  <a:lnTo>
                    <a:pt x="14161" y="20707"/>
                  </a:lnTo>
                  <a:lnTo>
                    <a:pt x="14251" y="20664"/>
                  </a:lnTo>
                  <a:lnTo>
                    <a:pt x="14244" y="20590"/>
                  </a:lnTo>
                  <a:lnTo>
                    <a:pt x="14405" y="20590"/>
                  </a:lnTo>
                  <a:lnTo>
                    <a:pt x="14393" y="20522"/>
                  </a:lnTo>
                  <a:lnTo>
                    <a:pt x="14345" y="20479"/>
                  </a:lnTo>
                  <a:lnTo>
                    <a:pt x="14267" y="20479"/>
                  </a:lnTo>
                  <a:lnTo>
                    <a:pt x="14251" y="20416"/>
                  </a:lnTo>
                  <a:lnTo>
                    <a:pt x="14338" y="20416"/>
                  </a:lnTo>
                  <a:lnTo>
                    <a:pt x="14349" y="20318"/>
                  </a:lnTo>
                  <a:lnTo>
                    <a:pt x="14308" y="20286"/>
                  </a:lnTo>
                  <a:lnTo>
                    <a:pt x="14237" y="20286"/>
                  </a:lnTo>
                  <a:lnTo>
                    <a:pt x="14191" y="20200"/>
                  </a:lnTo>
                  <a:lnTo>
                    <a:pt x="14225" y="20137"/>
                  </a:lnTo>
                  <a:lnTo>
                    <a:pt x="14168" y="20137"/>
                  </a:lnTo>
                  <a:lnTo>
                    <a:pt x="14131" y="20094"/>
                  </a:lnTo>
                  <a:lnTo>
                    <a:pt x="14090" y="19969"/>
                  </a:lnTo>
                  <a:lnTo>
                    <a:pt x="14161" y="19921"/>
                  </a:lnTo>
                  <a:lnTo>
                    <a:pt x="14232" y="19921"/>
                  </a:lnTo>
                  <a:lnTo>
                    <a:pt x="14232" y="19839"/>
                  </a:lnTo>
                  <a:lnTo>
                    <a:pt x="14168" y="19764"/>
                  </a:lnTo>
                  <a:lnTo>
                    <a:pt x="14062" y="19740"/>
                  </a:lnTo>
                  <a:lnTo>
                    <a:pt x="13954" y="19690"/>
                  </a:lnTo>
                  <a:lnTo>
                    <a:pt x="13908" y="19548"/>
                  </a:lnTo>
                  <a:lnTo>
                    <a:pt x="13871" y="19351"/>
                  </a:lnTo>
                  <a:lnTo>
                    <a:pt x="13890" y="19182"/>
                  </a:lnTo>
                  <a:lnTo>
                    <a:pt x="13977" y="19040"/>
                  </a:lnTo>
                  <a:lnTo>
                    <a:pt x="14074" y="18966"/>
                  </a:lnTo>
                  <a:lnTo>
                    <a:pt x="14103" y="18908"/>
                  </a:lnTo>
                  <a:lnTo>
                    <a:pt x="14074" y="18773"/>
                  </a:lnTo>
                  <a:lnTo>
                    <a:pt x="14138" y="18679"/>
                  </a:lnTo>
                  <a:lnTo>
                    <a:pt x="14161" y="18597"/>
                  </a:lnTo>
                  <a:lnTo>
                    <a:pt x="14149" y="18487"/>
                  </a:lnTo>
                  <a:lnTo>
                    <a:pt x="14138" y="18419"/>
                  </a:lnTo>
                  <a:lnTo>
                    <a:pt x="14244" y="18282"/>
                  </a:lnTo>
                  <a:lnTo>
                    <a:pt x="14269" y="18196"/>
                  </a:lnTo>
                  <a:lnTo>
                    <a:pt x="14340" y="18133"/>
                  </a:lnTo>
                  <a:lnTo>
                    <a:pt x="14423" y="17960"/>
                  </a:lnTo>
                  <a:lnTo>
                    <a:pt x="14607" y="17681"/>
                  </a:lnTo>
                  <a:lnTo>
                    <a:pt x="14726" y="17500"/>
                  </a:lnTo>
                  <a:lnTo>
                    <a:pt x="14809" y="17306"/>
                  </a:lnTo>
                  <a:lnTo>
                    <a:pt x="14897" y="17159"/>
                  </a:lnTo>
                  <a:lnTo>
                    <a:pt x="14885" y="17017"/>
                  </a:lnTo>
                  <a:lnTo>
                    <a:pt x="14986" y="16973"/>
                  </a:lnTo>
                  <a:lnTo>
                    <a:pt x="15076" y="16930"/>
                  </a:lnTo>
                  <a:lnTo>
                    <a:pt x="15039" y="16899"/>
                  </a:lnTo>
                  <a:lnTo>
                    <a:pt x="14945" y="16894"/>
                  </a:lnTo>
                  <a:lnTo>
                    <a:pt x="14855" y="16817"/>
                  </a:lnTo>
                  <a:lnTo>
                    <a:pt x="14784" y="16844"/>
                  </a:lnTo>
                  <a:lnTo>
                    <a:pt x="14655" y="16973"/>
                  </a:lnTo>
                  <a:lnTo>
                    <a:pt x="14554" y="17055"/>
                  </a:lnTo>
                  <a:lnTo>
                    <a:pt x="14418" y="17087"/>
                  </a:lnTo>
                  <a:lnTo>
                    <a:pt x="14303" y="17118"/>
                  </a:lnTo>
                  <a:lnTo>
                    <a:pt x="14269" y="17099"/>
                  </a:lnTo>
                  <a:lnTo>
                    <a:pt x="14239" y="16949"/>
                  </a:lnTo>
                  <a:lnTo>
                    <a:pt x="14198" y="16949"/>
                  </a:lnTo>
                  <a:lnTo>
                    <a:pt x="14198" y="17087"/>
                  </a:lnTo>
                  <a:lnTo>
                    <a:pt x="14133" y="17212"/>
                  </a:lnTo>
                  <a:lnTo>
                    <a:pt x="14051" y="17303"/>
                  </a:lnTo>
                  <a:lnTo>
                    <a:pt x="13936" y="17346"/>
                  </a:lnTo>
                  <a:lnTo>
                    <a:pt x="13848" y="17334"/>
                  </a:lnTo>
                  <a:lnTo>
                    <a:pt x="13811" y="17260"/>
                  </a:lnTo>
                  <a:lnTo>
                    <a:pt x="13766" y="17279"/>
                  </a:lnTo>
                  <a:lnTo>
                    <a:pt x="13653" y="17248"/>
                  </a:lnTo>
                  <a:lnTo>
                    <a:pt x="13579" y="17161"/>
                  </a:lnTo>
                  <a:lnTo>
                    <a:pt x="13549" y="17142"/>
                  </a:lnTo>
                  <a:lnTo>
                    <a:pt x="13497" y="17197"/>
                  </a:lnTo>
                  <a:lnTo>
                    <a:pt x="13398" y="17248"/>
                  </a:lnTo>
                  <a:lnTo>
                    <a:pt x="13260" y="17265"/>
                  </a:lnTo>
                  <a:lnTo>
                    <a:pt x="13184" y="17233"/>
                  </a:lnTo>
                  <a:lnTo>
                    <a:pt x="13094" y="17378"/>
                  </a:lnTo>
                  <a:lnTo>
                    <a:pt x="13023" y="17426"/>
                  </a:lnTo>
                  <a:lnTo>
                    <a:pt x="12917" y="17508"/>
                  </a:lnTo>
                  <a:lnTo>
                    <a:pt x="12823" y="17532"/>
                  </a:lnTo>
                  <a:lnTo>
                    <a:pt x="12738" y="17582"/>
                  </a:lnTo>
                  <a:lnTo>
                    <a:pt x="12602" y="17601"/>
                  </a:lnTo>
                  <a:lnTo>
                    <a:pt x="12531" y="17570"/>
                  </a:lnTo>
                  <a:lnTo>
                    <a:pt x="12437" y="17650"/>
                  </a:lnTo>
                  <a:lnTo>
                    <a:pt x="12271" y="17681"/>
                  </a:lnTo>
                  <a:lnTo>
                    <a:pt x="12062" y="17664"/>
                  </a:lnTo>
                  <a:lnTo>
                    <a:pt x="11975" y="17613"/>
                  </a:lnTo>
                  <a:lnTo>
                    <a:pt x="11926" y="17645"/>
                  </a:lnTo>
                  <a:lnTo>
                    <a:pt x="11784" y="17625"/>
                  </a:lnTo>
                  <a:lnTo>
                    <a:pt x="11708" y="17565"/>
                  </a:lnTo>
                  <a:lnTo>
                    <a:pt x="11667" y="17609"/>
                  </a:lnTo>
                  <a:lnTo>
                    <a:pt x="11536" y="17609"/>
                  </a:lnTo>
                  <a:lnTo>
                    <a:pt x="11322" y="17751"/>
                  </a:lnTo>
                  <a:lnTo>
                    <a:pt x="11216" y="17794"/>
                  </a:lnTo>
                  <a:lnTo>
                    <a:pt x="11055" y="17794"/>
                  </a:lnTo>
                  <a:lnTo>
                    <a:pt x="11055" y="17727"/>
                  </a:lnTo>
                  <a:lnTo>
                    <a:pt x="10943" y="17727"/>
                  </a:lnTo>
                  <a:lnTo>
                    <a:pt x="10823" y="17616"/>
                  </a:lnTo>
                  <a:lnTo>
                    <a:pt x="10710" y="17527"/>
                  </a:lnTo>
                  <a:lnTo>
                    <a:pt x="10710" y="17397"/>
                  </a:lnTo>
                  <a:lnTo>
                    <a:pt x="10639" y="17373"/>
                  </a:lnTo>
                  <a:lnTo>
                    <a:pt x="10575" y="17421"/>
                  </a:lnTo>
                  <a:lnTo>
                    <a:pt x="10432" y="17416"/>
                  </a:lnTo>
                  <a:lnTo>
                    <a:pt x="10345" y="17339"/>
                  </a:lnTo>
                  <a:lnTo>
                    <a:pt x="10345" y="17168"/>
                  </a:lnTo>
                  <a:lnTo>
                    <a:pt x="10255" y="17142"/>
                  </a:lnTo>
                  <a:lnTo>
                    <a:pt x="10255" y="17063"/>
                  </a:lnTo>
                  <a:lnTo>
                    <a:pt x="10202" y="17063"/>
                  </a:lnTo>
                  <a:lnTo>
                    <a:pt x="10161" y="17130"/>
                  </a:lnTo>
                  <a:lnTo>
                    <a:pt x="10083" y="17091"/>
                  </a:lnTo>
                  <a:lnTo>
                    <a:pt x="10053" y="17204"/>
                  </a:lnTo>
                  <a:lnTo>
                    <a:pt x="9977" y="17204"/>
                  </a:lnTo>
                  <a:lnTo>
                    <a:pt x="9910" y="17154"/>
                  </a:lnTo>
                  <a:lnTo>
                    <a:pt x="9846" y="17154"/>
                  </a:lnTo>
                  <a:lnTo>
                    <a:pt x="9754" y="17185"/>
                  </a:lnTo>
                  <a:lnTo>
                    <a:pt x="9701" y="17315"/>
                  </a:lnTo>
                  <a:lnTo>
                    <a:pt x="9754" y="17428"/>
                  </a:lnTo>
                  <a:lnTo>
                    <a:pt x="9690" y="17508"/>
                  </a:lnTo>
                  <a:lnTo>
                    <a:pt x="9529" y="17613"/>
                  </a:lnTo>
                  <a:lnTo>
                    <a:pt x="9326" y="17613"/>
                  </a:lnTo>
                  <a:lnTo>
                    <a:pt x="9326" y="17558"/>
                  </a:lnTo>
                  <a:lnTo>
                    <a:pt x="9244" y="17515"/>
                  </a:lnTo>
                  <a:lnTo>
                    <a:pt x="9172" y="17421"/>
                  </a:lnTo>
                  <a:lnTo>
                    <a:pt x="9172" y="17334"/>
                  </a:lnTo>
                  <a:lnTo>
                    <a:pt x="9138" y="17296"/>
                  </a:lnTo>
                  <a:lnTo>
                    <a:pt x="9101" y="17176"/>
                  </a:lnTo>
                  <a:lnTo>
                    <a:pt x="9048" y="17154"/>
                  </a:lnTo>
                  <a:lnTo>
                    <a:pt x="8989" y="17197"/>
                  </a:lnTo>
                  <a:lnTo>
                    <a:pt x="9051" y="17306"/>
                  </a:lnTo>
                  <a:close/>
                  <a:moveTo>
                    <a:pt x="21598" y="10863"/>
                  </a:moveTo>
                  <a:lnTo>
                    <a:pt x="21522" y="10697"/>
                  </a:lnTo>
                  <a:lnTo>
                    <a:pt x="21522" y="10596"/>
                  </a:lnTo>
                  <a:lnTo>
                    <a:pt x="21455" y="10417"/>
                  </a:lnTo>
                  <a:lnTo>
                    <a:pt x="21361" y="10348"/>
                  </a:lnTo>
                  <a:lnTo>
                    <a:pt x="21278" y="10225"/>
                  </a:lnTo>
                  <a:lnTo>
                    <a:pt x="21184" y="10112"/>
                  </a:lnTo>
                  <a:lnTo>
                    <a:pt x="21053" y="9946"/>
                  </a:lnTo>
                  <a:lnTo>
                    <a:pt x="20959" y="9883"/>
                  </a:lnTo>
                  <a:lnTo>
                    <a:pt x="20828" y="9833"/>
                  </a:lnTo>
                  <a:lnTo>
                    <a:pt x="20651" y="9636"/>
                  </a:lnTo>
                  <a:lnTo>
                    <a:pt x="20651" y="9525"/>
                  </a:lnTo>
                  <a:cubicBezTo>
                    <a:pt x="20651" y="9498"/>
                    <a:pt x="20520" y="9388"/>
                    <a:pt x="20520" y="9388"/>
                  </a:cubicBezTo>
                  <a:lnTo>
                    <a:pt x="20437" y="9294"/>
                  </a:lnTo>
                  <a:lnTo>
                    <a:pt x="20377" y="9246"/>
                  </a:lnTo>
                  <a:lnTo>
                    <a:pt x="20241" y="9246"/>
                  </a:lnTo>
                  <a:lnTo>
                    <a:pt x="20122" y="9159"/>
                  </a:lnTo>
                  <a:lnTo>
                    <a:pt x="19963" y="9027"/>
                  </a:lnTo>
                  <a:lnTo>
                    <a:pt x="19779" y="8972"/>
                  </a:lnTo>
                  <a:lnTo>
                    <a:pt x="19487" y="8873"/>
                  </a:lnTo>
                  <a:lnTo>
                    <a:pt x="19464" y="8810"/>
                  </a:lnTo>
                  <a:lnTo>
                    <a:pt x="19340" y="8692"/>
                  </a:lnTo>
                  <a:lnTo>
                    <a:pt x="19257" y="8661"/>
                  </a:lnTo>
                  <a:lnTo>
                    <a:pt x="19163" y="8551"/>
                  </a:lnTo>
                  <a:lnTo>
                    <a:pt x="19062" y="8445"/>
                  </a:lnTo>
                  <a:lnTo>
                    <a:pt x="18979" y="8401"/>
                  </a:lnTo>
                  <a:lnTo>
                    <a:pt x="18871" y="8295"/>
                  </a:lnTo>
                  <a:lnTo>
                    <a:pt x="18814" y="8240"/>
                  </a:lnTo>
                  <a:lnTo>
                    <a:pt x="18593" y="8098"/>
                  </a:lnTo>
                  <a:lnTo>
                    <a:pt x="18386" y="8055"/>
                  </a:lnTo>
                  <a:lnTo>
                    <a:pt x="18285" y="7980"/>
                  </a:lnTo>
                  <a:lnTo>
                    <a:pt x="18186" y="7980"/>
                  </a:lnTo>
                  <a:lnTo>
                    <a:pt x="18060" y="7918"/>
                  </a:lnTo>
                  <a:lnTo>
                    <a:pt x="17920" y="7870"/>
                  </a:lnTo>
                  <a:lnTo>
                    <a:pt x="17818" y="7764"/>
                  </a:lnTo>
                  <a:lnTo>
                    <a:pt x="17669" y="7764"/>
                  </a:lnTo>
                  <a:lnTo>
                    <a:pt x="17570" y="7677"/>
                  </a:lnTo>
                  <a:lnTo>
                    <a:pt x="17451" y="7610"/>
                  </a:lnTo>
                  <a:lnTo>
                    <a:pt x="17349" y="7583"/>
                  </a:lnTo>
                  <a:lnTo>
                    <a:pt x="17209" y="7473"/>
                  </a:lnTo>
                  <a:lnTo>
                    <a:pt x="17018" y="7429"/>
                  </a:lnTo>
                  <a:lnTo>
                    <a:pt x="16841" y="7331"/>
                  </a:lnTo>
                  <a:lnTo>
                    <a:pt x="16639" y="7206"/>
                  </a:lnTo>
                  <a:lnTo>
                    <a:pt x="16349" y="7032"/>
                  </a:lnTo>
                  <a:lnTo>
                    <a:pt x="16248" y="6876"/>
                  </a:lnTo>
                  <a:lnTo>
                    <a:pt x="16200" y="6679"/>
                  </a:lnTo>
                  <a:lnTo>
                    <a:pt x="16248" y="6539"/>
                  </a:lnTo>
                  <a:lnTo>
                    <a:pt x="16409" y="6441"/>
                  </a:lnTo>
                  <a:lnTo>
                    <a:pt x="16533" y="6371"/>
                  </a:lnTo>
                  <a:lnTo>
                    <a:pt x="16634" y="6284"/>
                  </a:lnTo>
                  <a:lnTo>
                    <a:pt x="16747" y="6186"/>
                  </a:lnTo>
                  <a:lnTo>
                    <a:pt x="16841" y="6099"/>
                  </a:lnTo>
                  <a:lnTo>
                    <a:pt x="16841" y="5988"/>
                  </a:lnTo>
                  <a:lnTo>
                    <a:pt x="16811" y="5882"/>
                  </a:lnTo>
                  <a:lnTo>
                    <a:pt x="16811" y="5801"/>
                  </a:lnTo>
                  <a:lnTo>
                    <a:pt x="16680" y="5688"/>
                  </a:lnTo>
                  <a:cubicBezTo>
                    <a:pt x="16680" y="5688"/>
                    <a:pt x="16552" y="5635"/>
                    <a:pt x="16533" y="5623"/>
                  </a:cubicBezTo>
                  <a:cubicBezTo>
                    <a:pt x="16517" y="5611"/>
                    <a:pt x="16409" y="5623"/>
                    <a:pt x="16409" y="5623"/>
                  </a:cubicBezTo>
                  <a:lnTo>
                    <a:pt x="16248" y="5666"/>
                  </a:lnTo>
                  <a:lnTo>
                    <a:pt x="16028" y="5712"/>
                  </a:lnTo>
                  <a:lnTo>
                    <a:pt x="15775" y="5712"/>
                  </a:lnTo>
                  <a:lnTo>
                    <a:pt x="15648" y="5666"/>
                  </a:lnTo>
                  <a:lnTo>
                    <a:pt x="15543" y="5697"/>
                  </a:lnTo>
                  <a:lnTo>
                    <a:pt x="15329" y="5757"/>
                  </a:lnTo>
                  <a:lnTo>
                    <a:pt x="15110" y="5757"/>
                  </a:lnTo>
                  <a:lnTo>
                    <a:pt x="15039" y="5697"/>
                  </a:lnTo>
                  <a:lnTo>
                    <a:pt x="14743" y="5709"/>
                  </a:lnTo>
                  <a:lnTo>
                    <a:pt x="14648" y="5671"/>
                  </a:lnTo>
                  <a:lnTo>
                    <a:pt x="14589" y="5671"/>
                  </a:lnTo>
                  <a:lnTo>
                    <a:pt x="14510" y="5623"/>
                  </a:lnTo>
                  <a:lnTo>
                    <a:pt x="14434" y="5509"/>
                  </a:lnTo>
                  <a:lnTo>
                    <a:pt x="14345" y="5461"/>
                  </a:lnTo>
                  <a:lnTo>
                    <a:pt x="14090" y="5394"/>
                  </a:lnTo>
                  <a:lnTo>
                    <a:pt x="13913" y="5269"/>
                  </a:lnTo>
                  <a:lnTo>
                    <a:pt x="13830" y="5230"/>
                  </a:lnTo>
                  <a:lnTo>
                    <a:pt x="13789" y="5127"/>
                  </a:lnTo>
                  <a:lnTo>
                    <a:pt x="13789" y="5002"/>
                  </a:lnTo>
                  <a:lnTo>
                    <a:pt x="13729" y="4946"/>
                  </a:lnTo>
                  <a:lnTo>
                    <a:pt x="13540" y="4879"/>
                  </a:lnTo>
                  <a:lnTo>
                    <a:pt x="13499" y="4824"/>
                  </a:lnTo>
                  <a:lnTo>
                    <a:pt x="13338" y="4730"/>
                  </a:lnTo>
                  <a:lnTo>
                    <a:pt x="13338" y="4663"/>
                  </a:lnTo>
                  <a:lnTo>
                    <a:pt x="13172" y="4533"/>
                  </a:lnTo>
                  <a:lnTo>
                    <a:pt x="13172" y="4439"/>
                  </a:lnTo>
                  <a:lnTo>
                    <a:pt x="13030" y="4345"/>
                  </a:lnTo>
                  <a:lnTo>
                    <a:pt x="12917" y="4266"/>
                  </a:lnTo>
                  <a:lnTo>
                    <a:pt x="12828" y="4203"/>
                  </a:lnTo>
                  <a:lnTo>
                    <a:pt x="12763" y="4097"/>
                  </a:lnTo>
                  <a:lnTo>
                    <a:pt x="12651" y="4061"/>
                  </a:lnTo>
                  <a:lnTo>
                    <a:pt x="12651" y="3979"/>
                  </a:lnTo>
                  <a:lnTo>
                    <a:pt x="12490" y="3794"/>
                  </a:lnTo>
                  <a:lnTo>
                    <a:pt x="12407" y="3638"/>
                  </a:lnTo>
                  <a:lnTo>
                    <a:pt x="12301" y="3428"/>
                  </a:lnTo>
                  <a:lnTo>
                    <a:pt x="12223" y="3241"/>
                  </a:lnTo>
                  <a:lnTo>
                    <a:pt x="12163" y="3063"/>
                  </a:lnTo>
                  <a:lnTo>
                    <a:pt x="12143" y="2981"/>
                  </a:lnTo>
                  <a:lnTo>
                    <a:pt x="12133" y="2882"/>
                  </a:lnTo>
                  <a:lnTo>
                    <a:pt x="12087" y="2745"/>
                  </a:lnTo>
                  <a:lnTo>
                    <a:pt x="12023" y="2521"/>
                  </a:lnTo>
                  <a:lnTo>
                    <a:pt x="11993" y="2305"/>
                  </a:lnTo>
                  <a:lnTo>
                    <a:pt x="11933" y="2199"/>
                  </a:lnTo>
                  <a:lnTo>
                    <a:pt x="11851" y="1920"/>
                  </a:lnTo>
                  <a:lnTo>
                    <a:pt x="11756" y="1660"/>
                  </a:lnTo>
                  <a:lnTo>
                    <a:pt x="11674" y="1622"/>
                  </a:lnTo>
                  <a:lnTo>
                    <a:pt x="11674" y="1424"/>
                  </a:lnTo>
                  <a:lnTo>
                    <a:pt x="11600" y="1299"/>
                  </a:lnTo>
                  <a:lnTo>
                    <a:pt x="11524" y="1193"/>
                  </a:lnTo>
                  <a:lnTo>
                    <a:pt x="11524" y="977"/>
                  </a:lnTo>
                  <a:lnTo>
                    <a:pt x="11434" y="936"/>
                  </a:lnTo>
                  <a:lnTo>
                    <a:pt x="11405" y="854"/>
                  </a:lnTo>
                  <a:lnTo>
                    <a:pt x="11352" y="772"/>
                  </a:lnTo>
                  <a:lnTo>
                    <a:pt x="11287" y="748"/>
                  </a:lnTo>
                  <a:lnTo>
                    <a:pt x="11246" y="823"/>
                  </a:lnTo>
                  <a:lnTo>
                    <a:pt x="11161" y="823"/>
                  </a:lnTo>
                  <a:lnTo>
                    <a:pt x="11048" y="729"/>
                  </a:lnTo>
                  <a:lnTo>
                    <a:pt x="10954" y="662"/>
                  </a:lnTo>
                  <a:lnTo>
                    <a:pt x="10853" y="662"/>
                  </a:lnTo>
                  <a:lnTo>
                    <a:pt x="10676" y="488"/>
                  </a:lnTo>
                  <a:lnTo>
                    <a:pt x="10563" y="395"/>
                  </a:lnTo>
                  <a:lnTo>
                    <a:pt x="10356" y="166"/>
                  </a:lnTo>
                  <a:lnTo>
                    <a:pt x="10223" y="94"/>
                  </a:lnTo>
                  <a:lnTo>
                    <a:pt x="10179" y="197"/>
                  </a:lnTo>
                  <a:lnTo>
                    <a:pt x="10168" y="308"/>
                  </a:lnTo>
                  <a:lnTo>
                    <a:pt x="10023" y="368"/>
                  </a:lnTo>
                  <a:lnTo>
                    <a:pt x="10016" y="443"/>
                  </a:lnTo>
                  <a:lnTo>
                    <a:pt x="9913" y="433"/>
                  </a:lnTo>
                  <a:lnTo>
                    <a:pt x="9851" y="248"/>
                  </a:lnTo>
                  <a:lnTo>
                    <a:pt x="9743" y="294"/>
                  </a:lnTo>
                  <a:lnTo>
                    <a:pt x="9749" y="219"/>
                  </a:lnTo>
                  <a:lnTo>
                    <a:pt x="9685" y="125"/>
                  </a:lnTo>
                  <a:lnTo>
                    <a:pt x="9552" y="144"/>
                  </a:lnTo>
                  <a:lnTo>
                    <a:pt x="9526" y="46"/>
                  </a:lnTo>
                  <a:lnTo>
                    <a:pt x="9469" y="0"/>
                  </a:lnTo>
                  <a:lnTo>
                    <a:pt x="9280" y="58"/>
                  </a:lnTo>
                  <a:lnTo>
                    <a:pt x="9186" y="111"/>
                  </a:lnTo>
                  <a:lnTo>
                    <a:pt x="9005" y="70"/>
                  </a:lnTo>
                  <a:lnTo>
                    <a:pt x="8968" y="241"/>
                  </a:lnTo>
                  <a:lnTo>
                    <a:pt x="8897" y="378"/>
                  </a:lnTo>
                  <a:lnTo>
                    <a:pt x="8834" y="539"/>
                  </a:lnTo>
                  <a:lnTo>
                    <a:pt x="8936" y="549"/>
                  </a:lnTo>
                  <a:lnTo>
                    <a:pt x="8984" y="609"/>
                  </a:lnTo>
                  <a:lnTo>
                    <a:pt x="9053" y="561"/>
                  </a:lnTo>
                  <a:lnTo>
                    <a:pt x="9147" y="568"/>
                  </a:lnTo>
                  <a:lnTo>
                    <a:pt x="9283" y="580"/>
                  </a:lnTo>
                  <a:lnTo>
                    <a:pt x="9379" y="703"/>
                  </a:lnTo>
                  <a:lnTo>
                    <a:pt x="9315" y="782"/>
                  </a:lnTo>
                  <a:lnTo>
                    <a:pt x="9255" y="707"/>
                  </a:lnTo>
                  <a:lnTo>
                    <a:pt x="9218" y="792"/>
                  </a:lnTo>
                  <a:lnTo>
                    <a:pt x="9120" y="770"/>
                  </a:lnTo>
                  <a:lnTo>
                    <a:pt x="9071" y="840"/>
                  </a:lnTo>
                  <a:lnTo>
                    <a:pt x="9000" y="847"/>
                  </a:lnTo>
                  <a:lnTo>
                    <a:pt x="8993" y="914"/>
                  </a:lnTo>
                  <a:lnTo>
                    <a:pt x="9034" y="998"/>
                  </a:lnTo>
                  <a:lnTo>
                    <a:pt x="8931" y="1090"/>
                  </a:lnTo>
                  <a:lnTo>
                    <a:pt x="8903" y="1193"/>
                  </a:lnTo>
                  <a:lnTo>
                    <a:pt x="8809" y="1184"/>
                  </a:lnTo>
                  <a:lnTo>
                    <a:pt x="8775" y="1249"/>
                  </a:lnTo>
                  <a:lnTo>
                    <a:pt x="8825" y="1292"/>
                  </a:lnTo>
                  <a:lnTo>
                    <a:pt x="8857" y="1388"/>
                  </a:lnTo>
                  <a:lnTo>
                    <a:pt x="8763" y="1379"/>
                  </a:lnTo>
                  <a:lnTo>
                    <a:pt x="8759" y="1441"/>
                  </a:lnTo>
                  <a:lnTo>
                    <a:pt x="8669" y="1434"/>
                  </a:lnTo>
                  <a:lnTo>
                    <a:pt x="8595" y="1533"/>
                  </a:lnTo>
                  <a:lnTo>
                    <a:pt x="8692" y="1540"/>
                  </a:lnTo>
                  <a:lnTo>
                    <a:pt x="8685" y="1634"/>
                  </a:lnTo>
                  <a:lnTo>
                    <a:pt x="8740" y="1638"/>
                  </a:lnTo>
                  <a:lnTo>
                    <a:pt x="8798" y="1737"/>
                  </a:lnTo>
                  <a:lnTo>
                    <a:pt x="8770" y="1860"/>
                  </a:lnTo>
                  <a:lnTo>
                    <a:pt x="8834" y="1865"/>
                  </a:lnTo>
                  <a:lnTo>
                    <a:pt x="8913" y="1795"/>
                  </a:lnTo>
                  <a:lnTo>
                    <a:pt x="8970" y="1954"/>
                  </a:lnTo>
                  <a:lnTo>
                    <a:pt x="8876" y="1944"/>
                  </a:lnTo>
                  <a:lnTo>
                    <a:pt x="8798" y="2011"/>
                  </a:lnTo>
                  <a:lnTo>
                    <a:pt x="8706" y="2035"/>
                  </a:lnTo>
                  <a:lnTo>
                    <a:pt x="8628" y="1994"/>
                  </a:lnTo>
                  <a:lnTo>
                    <a:pt x="8559" y="2026"/>
                  </a:lnTo>
                  <a:lnTo>
                    <a:pt x="8545" y="2182"/>
                  </a:lnTo>
                  <a:lnTo>
                    <a:pt x="8425" y="2201"/>
                  </a:lnTo>
                  <a:lnTo>
                    <a:pt x="8317" y="2283"/>
                  </a:lnTo>
                  <a:lnTo>
                    <a:pt x="8297" y="2519"/>
                  </a:lnTo>
                  <a:lnTo>
                    <a:pt x="8368" y="2483"/>
                  </a:lnTo>
                  <a:lnTo>
                    <a:pt x="8428" y="2601"/>
                  </a:lnTo>
                  <a:lnTo>
                    <a:pt x="8317" y="2733"/>
                  </a:lnTo>
                  <a:lnTo>
                    <a:pt x="8347" y="2849"/>
                  </a:lnTo>
                  <a:lnTo>
                    <a:pt x="8260" y="2945"/>
                  </a:lnTo>
                  <a:lnTo>
                    <a:pt x="8333" y="2991"/>
                  </a:lnTo>
                  <a:lnTo>
                    <a:pt x="8329" y="3058"/>
                  </a:lnTo>
                  <a:lnTo>
                    <a:pt x="8232" y="3067"/>
                  </a:lnTo>
                  <a:lnTo>
                    <a:pt x="8195" y="3157"/>
                  </a:lnTo>
                  <a:lnTo>
                    <a:pt x="8099" y="3147"/>
                  </a:lnTo>
                  <a:lnTo>
                    <a:pt x="8037" y="3181"/>
                  </a:lnTo>
                  <a:lnTo>
                    <a:pt x="7998" y="3231"/>
                  </a:lnTo>
                  <a:lnTo>
                    <a:pt x="7913" y="3169"/>
                  </a:lnTo>
                  <a:lnTo>
                    <a:pt x="7853" y="3262"/>
                  </a:lnTo>
                  <a:lnTo>
                    <a:pt x="7936" y="3337"/>
                  </a:lnTo>
                  <a:lnTo>
                    <a:pt x="7991" y="3392"/>
                  </a:lnTo>
                  <a:lnTo>
                    <a:pt x="7986" y="3510"/>
                  </a:lnTo>
                  <a:lnTo>
                    <a:pt x="7915" y="3505"/>
                  </a:lnTo>
                  <a:lnTo>
                    <a:pt x="7908" y="3578"/>
                  </a:lnTo>
                  <a:lnTo>
                    <a:pt x="7963" y="3633"/>
                  </a:lnTo>
                  <a:lnTo>
                    <a:pt x="7936" y="3693"/>
                  </a:lnTo>
                  <a:lnTo>
                    <a:pt x="7834" y="3691"/>
                  </a:lnTo>
                  <a:lnTo>
                    <a:pt x="7828" y="3789"/>
                  </a:lnTo>
                  <a:lnTo>
                    <a:pt x="7706" y="3746"/>
                  </a:lnTo>
                  <a:lnTo>
                    <a:pt x="7669" y="3823"/>
                  </a:lnTo>
                  <a:lnTo>
                    <a:pt x="7586" y="3890"/>
                  </a:lnTo>
                  <a:lnTo>
                    <a:pt x="7464" y="3849"/>
                  </a:lnTo>
                  <a:lnTo>
                    <a:pt x="7451" y="3941"/>
                  </a:lnTo>
                  <a:lnTo>
                    <a:pt x="7393" y="3987"/>
                  </a:lnTo>
                  <a:lnTo>
                    <a:pt x="7467" y="4037"/>
                  </a:lnTo>
                  <a:lnTo>
                    <a:pt x="7538" y="4119"/>
                  </a:lnTo>
                  <a:lnTo>
                    <a:pt x="7501" y="4258"/>
                  </a:lnTo>
                  <a:lnTo>
                    <a:pt x="7389" y="4198"/>
                  </a:lnTo>
                  <a:lnTo>
                    <a:pt x="7239" y="4208"/>
                  </a:lnTo>
                  <a:lnTo>
                    <a:pt x="7225" y="4282"/>
                  </a:lnTo>
                  <a:lnTo>
                    <a:pt x="7143" y="4367"/>
                  </a:lnTo>
                  <a:lnTo>
                    <a:pt x="7124" y="4424"/>
                  </a:lnTo>
                  <a:lnTo>
                    <a:pt x="7138" y="4432"/>
                  </a:lnTo>
                  <a:lnTo>
                    <a:pt x="7299" y="4518"/>
                  </a:lnTo>
                  <a:lnTo>
                    <a:pt x="7416" y="4607"/>
                  </a:lnTo>
                  <a:lnTo>
                    <a:pt x="7487" y="4706"/>
                  </a:lnTo>
                  <a:lnTo>
                    <a:pt x="7554" y="4817"/>
                  </a:lnTo>
                  <a:lnTo>
                    <a:pt x="7607" y="4971"/>
                  </a:lnTo>
                  <a:lnTo>
                    <a:pt x="7648" y="5088"/>
                  </a:lnTo>
                  <a:lnTo>
                    <a:pt x="7738" y="5202"/>
                  </a:lnTo>
                  <a:lnTo>
                    <a:pt x="7809" y="5269"/>
                  </a:lnTo>
                  <a:lnTo>
                    <a:pt x="7809" y="5355"/>
                  </a:lnTo>
                  <a:lnTo>
                    <a:pt x="7855" y="5399"/>
                  </a:lnTo>
                  <a:lnTo>
                    <a:pt x="7926" y="5355"/>
                  </a:lnTo>
                  <a:lnTo>
                    <a:pt x="8028" y="5375"/>
                  </a:lnTo>
                  <a:lnTo>
                    <a:pt x="8117" y="5485"/>
                  </a:lnTo>
                  <a:lnTo>
                    <a:pt x="8200" y="5485"/>
                  </a:lnTo>
                  <a:lnTo>
                    <a:pt x="8264" y="5584"/>
                  </a:lnTo>
                  <a:lnTo>
                    <a:pt x="8389" y="5659"/>
                  </a:lnTo>
                  <a:lnTo>
                    <a:pt x="8501" y="5733"/>
                  </a:lnTo>
                  <a:lnTo>
                    <a:pt x="8584" y="5914"/>
                  </a:lnTo>
                  <a:lnTo>
                    <a:pt x="8632" y="6082"/>
                  </a:lnTo>
                  <a:lnTo>
                    <a:pt x="8632" y="6212"/>
                  </a:lnTo>
                  <a:lnTo>
                    <a:pt x="8768" y="6255"/>
                  </a:lnTo>
                  <a:lnTo>
                    <a:pt x="8876" y="6342"/>
                  </a:lnTo>
                  <a:lnTo>
                    <a:pt x="8963" y="6397"/>
                  </a:lnTo>
                  <a:lnTo>
                    <a:pt x="9113" y="6542"/>
                  </a:lnTo>
                  <a:lnTo>
                    <a:pt x="9230" y="6729"/>
                  </a:lnTo>
                  <a:lnTo>
                    <a:pt x="9349" y="6874"/>
                  </a:lnTo>
                  <a:lnTo>
                    <a:pt x="9425" y="7028"/>
                  </a:lnTo>
                  <a:lnTo>
                    <a:pt x="9474" y="7078"/>
                  </a:lnTo>
                  <a:lnTo>
                    <a:pt x="9552" y="7040"/>
                  </a:lnTo>
                  <a:lnTo>
                    <a:pt x="9634" y="7090"/>
                  </a:lnTo>
                  <a:lnTo>
                    <a:pt x="9733" y="7145"/>
                  </a:lnTo>
                  <a:lnTo>
                    <a:pt x="9880" y="7133"/>
                  </a:lnTo>
                  <a:lnTo>
                    <a:pt x="10016" y="7201"/>
                  </a:lnTo>
                  <a:lnTo>
                    <a:pt x="10094" y="7299"/>
                  </a:lnTo>
                  <a:lnTo>
                    <a:pt x="10218" y="7405"/>
                  </a:lnTo>
                  <a:lnTo>
                    <a:pt x="10294" y="7511"/>
                  </a:lnTo>
                  <a:lnTo>
                    <a:pt x="10294" y="7634"/>
                  </a:lnTo>
                  <a:lnTo>
                    <a:pt x="10331" y="7704"/>
                  </a:lnTo>
                  <a:lnTo>
                    <a:pt x="10444" y="7716"/>
                  </a:lnTo>
                  <a:lnTo>
                    <a:pt x="10467" y="7665"/>
                  </a:lnTo>
                  <a:lnTo>
                    <a:pt x="10540" y="7641"/>
                  </a:lnTo>
                  <a:lnTo>
                    <a:pt x="10646" y="7528"/>
                  </a:lnTo>
                  <a:lnTo>
                    <a:pt x="10759" y="7528"/>
                  </a:lnTo>
                  <a:lnTo>
                    <a:pt x="10830" y="7504"/>
                  </a:lnTo>
                  <a:lnTo>
                    <a:pt x="10913" y="7516"/>
                  </a:lnTo>
                  <a:lnTo>
                    <a:pt x="11078" y="7583"/>
                  </a:lnTo>
                  <a:lnTo>
                    <a:pt x="11179" y="7658"/>
                  </a:lnTo>
                  <a:lnTo>
                    <a:pt x="11262" y="7677"/>
                  </a:lnTo>
                  <a:lnTo>
                    <a:pt x="11331" y="7764"/>
                  </a:lnTo>
                  <a:lnTo>
                    <a:pt x="11416" y="7807"/>
                  </a:lnTo>
                  <a:lnTo>
                    <a:pt x="11457" y="7776"/>
                  </a:lnTo>
                  <a:lnTo>
                    <a:pt x="11416" y="7725"/>
                  </a:lnTo>
                  <a:lnTo>
                    <a:pt x="11434" y="7658"/>
                  </a:lnTo>
                  <a:lnTo>
                    <a:pt x="11540" y="7603"/>
                  </a:lnTo>
                  <a:lnTo>
                    <a:pt x="11630" y="7641"/>
                  </a:lnTo>
                  <a:lnTo>
                    <a:pt x="11717" y="7634"/>
                  </a:lnTo>
                  <a:lnTo>
                    <a:pt x="11800" y="7689"/>
                  </a:lnTo>
                  <a:lnTo>
                    <a:pt x="11931" y="7858"/>
                  </a:lnTo>
                  <a:lnTo>
                    <a:pt x="12021" y="8000"/>
                  </a:lnTo>
                  <a:lnTo>
                    <a:pt x="12179" y="8262"/>
                  </a:lnTo>
                  <a:lnTo>
                    <a:pt x="12228" y="8423"/>
                  </a:lnTo>
                  <a:lnTo>
                    <a:pt x="12299" y="8570"/>
                  </a:lnTo>
                  <a:lnTo>
                    <a:pt x="12363" y="8695"/>
                  </a:lnTo>
                  <a:lnTo>
                    <a:pt x="12430" y="8793"/>
                  </a:lnTo>
                  <a:lnTo>
                    <a:pt x="12363" y="8863"/>
                  </a:lnTo>
                  <a:lnTo>
                    <a:pt x="12363" y="8955"/>
                  </a:lnTo>
                  <a:lnTo>
                    <a:pt x="12441" y="8998"/>
                  </a:lnTo>
                  <a:lnTo>
                    <a:pt x="12501" y="8993"/>
                  </a:lnTo>
                  <a:lnTo>
                    <a:pt x="12471" y="8938"/>
                  </a:lnTo>
                  <a:lnTo>
                    <a:pt x="12471" y="8863"/>
                  </a:lnTo>
                  <a:lnTo>
                    <a:pt x="12543" y="8832"/>
                  </a:lnTo>
                  <a:lnTo>
                    <a:pt x="12630" y="8863"/>
                  </a:lnTo>
                  <a:lnTo>
                    <a:pt x="12660" y="8895"/>
                  </a:lnTo>
                  <a:lnTo>
                    <a:pt x="12630" y="8950"/>
                  </a:lnTo>
                  <a:lnTo>
                    <a:pt x="12726" y="8962"/>
                  </a:lnTo>
                  <a:lnTo>
                    <a:pt x="12761" y="8907"/>
                  </a:lnTo>
                  <a:lnTo>
                    <a:pt x="12761" y="8844"/>
                  </a:lnTo>
                  <a:lnTo>
                    <a:pt x="12825" y="8844"/>
                  </a:lnTo>
                  <a:lnTo>
                    <a:pt x="12867" y="8793"/>
                  </a:lnTo>
                  <a:lnTo>
                    <a:pt x="12949" y="8832"/>
                  </a:lnTo>
                  <a:lnTo>
                    <a:pt x="13009" y="8943"/>
                  </a:lnTo>
                  <a:lnTo>
                    <a:pt x="13115" y="9061"/>
                  </a:lnTo>
                  <a:lnTo>
                    <a:pt x="13216" y="9061"/>
                  </a:lnTo>
                  <a:lnTo>
                    <a:pt x="13276" y="9154"/>
                  </a:lnTo>
                  <a:lnTo>
                    <a:pt x="13299" y="9265"/>
                  </a:lnTo>
                  <a:lnTo>
                    <a:pt x="13223" y="9265"/>
                  </a:lnTo>
                  <a:lnTo>
                    <a:pt x="13182" y="9328"/>
                  </a:lnTo>
                  <a:lnTo>
                    <a:pt x="13145" y="9383"/>
                  </a:lnTo>
                  <a:lnTo>
                    <a:pt x="13092" y="9421"/>
                  </a:lnTo>
                  <a:lnTo>
                    <a:pt x="13021" y="9407"/>
                  </a:lnTo>
                  <a:lnTo>
                    <a:pt x="12949" y="9484"/>
                  </a:lnTo>
                  <a:lnTo>
                    <a:pt x="12949" y="9602"/>
                  </a:lnTo>
                  <a:lnTo>
                    <a:pt x="13021" y="9619"/>
                  </a:lnTo>
                  <a:lnTo>
                    <a:pt x="13080" y="9551"/>
                  </a:lnTo>
                  <a:lnTo>
                    <a:pt x="13193" y="9489"/>
                  </a:lnTo>
                  <a:lnTo>
                    <a:pt x="13299" y="9445"/>
                  </a:lnTo>
                  <a:lnTo>
                    <a:pt x="13389" y="9501"/>
                  </a:lnTo>
                  <a:lnTo>
                    <a:pt x="13487" y="9470"/>
                  </a:lnTo>
                  <a:lnTo>
                    <a:pt x="13572" y="9409"/>
                  </a:lnTo>
                  <a:lnTo>
                    <a:pt x="13644" y="9390"/>
                  </a:lnTo>
                  <a:lnTo>
                    <a:pt x="13726" y="9421"/>
                  </a:lnTo>
                  <a:lnTo>
                    <a:pt x="13756" y="9342"/>
                  </a:lnTo>
                  <a:lnTo>
                    <a:pt x="13855" y="9296"/>
                  </a:lnTo>
                  <a:lnTo>
                    <a:pt x="13975" y="9347"/>
                  </a:lnTo>
                  <a:lnTo>
                    <a:pt x="14034" y="9465"/>
                  </a:lnTo>
                  <a:lnTo>
                    <a:pt x="14152" y="9547"/>
                  </a:lnTo>
                  <a:lnTo>
                    <a:pt x="14207" y="9763"/>
                  </a:lnTo>
                  <a:lnTo>
                    <a:pt x="14313" y="9931"/>
                  </a:lnTo>
                  <a:lnTo>
                    <a:pt x="14359" y="10085"/>
                  </a:lnTo>
                  <a:lnTo>
                    <a:pt x="14377" y="10211"/>
                  </a:lnTo>
                  <a:lnTo>
                    <a:pt x="14287" y="10278"/>
                  </a:lnTo>
                  <a:lnTo>
                    <a:pt x="14264" y="10333"/>
                  </a:lnTo>
                  <a:lnTo>
                    <a:pt x="14253" y="10444"/>
                  </a:lnTo>
                  <a:lnTo>
                    <a:pt x="14152" y="10506"/>
                  </a:lnTo>
                  <a:lnTo>
                    <a:pt x="14200" y="10581"/>
                  </a:lnTo>
                  <a:lnTo>
                    <a:pt x="14306" y="10581"/>
                  </a:lnTo>
                  <a:lnTo>
                    <a:pt x="14400" y="10644"/>
                  </a:lnTo>
                  <a:lnTo>
                    <a:pt x="14400" y="10704"/>
                  </a:lnTo>
                  <a:lnTo>
                    <a:pt x="14478" y="10781"/>
                  </a:lnTo>
                  <a:lnTo>
                    <a:pt x="14536" y="10730"/>
                  </a:lnTo>
                  <a:lnTo>
                    <a:pt x="14625" y="10704"/>
                  </a:lnTo>
                  <a:lnTo>
                    <a:pt x="14685" y="10798"/>
                  </a:lnTo>
                  <a:lnTo>
                    <a:pt x="14720" y="10860"/>
                  </a:lnTo>
                  <a:lnTo>
                    <a:pt x="14802" y="10891"/>
                  </a:lnTo>
                  <a:lnTo>
                    <a:pt x="14874" y="11009"/>
                  </a:lnTo>
                  <a:lnTo>
                    <a:pt x="14947" y="11089"/>
                  </a:lnTo>
                  <a:lnTo>
                    <a:pt x="14947" y="11166"/>
                  </a:lnTo>
                  <a:lnTo>
                    <a:pt x="15023" y="11166"/>
                  </a:lnTo>
                  <a:lnTo>
                    <a:pt x="15113" y="11288"/>
                  </a:lnTo>
                  <a:lnTo>
                    <a:pt x="15237" y="11288"/>
                  </a:lnTo>
                  <a:lnTo>
                    <a:pt x="15297" y="11171"/>
                  </a:lnTo>
                  <a:lnTo>
                    <a:pt x="15372" y="11127"/>
                  </a:lnTo>
                  <a:lnTo>
                    <a:pt x="15522" y="11041"/>
                  </a:lnTo>
                  <a:lnTo>
                    <a:pt x="15657" y="11041"/>
                  </a:lnTo>
                  <a:lnTo>
                    <a:pt x="15692" y="11127"/>
                  </a:lnTo>
                  <a:lnTo>
                    <a:pt x="15752" y="11202"/>
                  </a:lnTo>
                  <a:lnTo>
                    <a:pt x="15805" y="11288"/>
                  </a:lnTo>
                  <a:lnTo>
                    <a:pt x="15917" y="11447"/>
                  </a:lnTo>
                  <a:lnTo>
                    <a:pt x="15910" y="11457"/>
                  </a:lnTo>
                  <a:lnTo>
                    <a:pt x="15947" y="11512"/>
                  </a:lnTo>
                  <a:lnTo>
                    <a:pt x="15982" y="11618"/>
                  </a:lnTo>
                  <a:lnTo>
                    <a:pt x="15936" y="11729"/>
                  </a:lnTo>
                  <a:lnTo>
                    <a:pt x="15995" y="11784"/>
                  </a:lnTo>
                  <a:lnTo>
                    <a:pt x="15995" y="11926"/>
                  </a:lnTo>
                  <a:lnTo>
                    <a:pt x="16030" y="12130"/>
                  </a:lnTo>
                  <a:lnTo>
                    <a:pt x="16101" y="12349"/>
                  </a:lnTo>
                  <a:lnTo>
                    <a:pt x="16166" y="12578"/>
                  </a:lnTo>
                  <a:lnTo>
                    <a:pt x="16274" y="12609"/>
                  </a:lnTo>
                  <a:lnTo>
                    <a:pt x="16331" y="12770"/>
                  </a:lnTo>
                  <a:lnTo>
                    <a:pt x="16432" y="12896"/>
                  </a:lnTo>
                  <a:lnTo>
                    <a:pt x="16485" y="13167"/>
                  </a:lnTo>
                  <a:lnTo>
                    <a:pt x="16545" y="13386"/>
                  </a:lnTo>
                  <a:lnTo>
                    <a:pt x="16549" y="13701"/>
                  </a:lnTo>
                  <a:lnTo>
                    <a:pt x="16575" y="13855"/>
                  </a:lnTo>
                  <a:lnTo>
                    <a:pt x="16628" y="14048"/>
                  </a:lnTo>
                  <a:lnTo>
                    <a:pt x="16699" y="14151"/>
                  </a:lnTo>
                  <a:lnTo>
                    <a:pt x="16770" y="14310"/>
                  </a:lnTo>
                  <a:lnTo>
                    <a:pt x="16853" y="14346"/>
                  </a:lnTo>
                  <a:lnTo>
                    <a:pt x="16901" y="14491"/>
                  </a:lnTo>
                  <a:lnTo>
                    <a:pt x="16871" y="14731"/>
                  </a:lnTo>
                  <a:lnTo>
                    <a:pt x="16789" y="14912"/>
                  </a:lnTo>
                  <a:lnTo>
                    <a:pt x="16710" y="14960"/>
                  </a:lnTo>
                  <a:lnTo>
                    <a:pt x="16616" y="14955"/>
                  </a:lnTo>
                  <a:lnTo>
                    <a:pt x="16497" y="14916"/>
                  </a:lnTo>
                  <a:lnTo>
                    <a:pt x="16398" y="14924"/>
                  </a:lnTo>
                  <a:lnTo>
                    <a:pt x="16361" y="15010"/>
                  </a:lnTo>
                  <a:lnTo>
                    <a:pt x="16255" y="15030"/>
                  </a:lnTo>
                  <a:lnTo>
                    <a:pt x="16131" y="15097"/>
                  </a:lnTo>
                  <a:lnTo>
                    <a:pt x="16057" y="15196"/>
                  </a:lnTo>
                  <a:lnTo>
                    <a:pt x="16094" y="15289"/>
                  </a:lnTo>
                  <a:lnTo>
                    <a:pt x="16225" y="15376"/>
                  </a:lnTo>
                  <a:lnTo>
                    <a:pt x="16271" y="15463"/>
                  </a:lnTo>
                  <a:lnTo>
                    <a:pt x="16237" y="15691"/>
                  </a:lnTo>
                  <a:lnTo>
                    <a:pt x="16166" y="15804"/>
                  </a:lnTo>
                  <a:lnTo>
                    <a:pt x="16101" y="15946"/>
                  </a:lnTo>
                  <a:lnTo>
                    <a:pt x="16057" y="16107"/>
                  </a:lnTo>
                  <a:lnTo>
                    <a:pt x="16023" y="16211"/>
                  </a:lnTo>
                  <a:lnTo>
                    <a:pt x="15922" y="16288"/>
                  </a:lnTo>
                  <a:lnTo>
                    <a:pt x="15816" y="16293"/>
                  </a:lnTo>
                  <a:lnTo>
                    <a:pt x="15703" y="16367"/>
                  </a:lnTo>
                  <a:lnTo>
                    <a:pt x="15632" y="16435"/>
                  </a:lnTo>
                  <a:lnTo>
                    <a:pt x="15662" y="16528"/>
                  </a:lnTo>
                  <a:lnTo>
                    <a:pt x="15733" y="16591"/>
                  </a:lnTo>
                  <a:lnTo>
                    <a:pt x="15680" y="16694"/>
                  </a:lnTo>
                  <a:lnTo>
                    <a:pt x="15632" y="16769"/>
                  </a:lnTo>
                  <a:lnTo>
                    <a:pt x="15697" y="16844"/>
                  </a:lnTo>
                  <a:lnTo>
                    <a:pt x="15715" y="16933"/>
                  </a:lnTo>
                  <a:lnTo>
                    <a:pt x="15667" y="16981"/>
                  </a:lnTo>
                  <a:lnTo>
                    <a:pt x="15703" y="17087"/>
                  </a:lnTo>
                  <a:lnTo>
                    <a:pt x="15763" y="17180"/>
                  </a:lnTo>
                  <a:lnTo>
                    <a:pt x="15880" y="17236"/>
                  </a:lnTo>
                  <a:lnTo>
                    <a:pt x="15945" y="17284"/>
                  </a:lnTo>
                  <a:lnTo>
                    <a:pt x="16087" y="17253"/>
                  </a:lnTo>
                  <a:lnTo>
                    <a:pt x="16159" y="17216"/>
                  </a:lnTo>
                  <a:lnTo>
                    <a:pt x="16290" y="17216"/>
                  </a:lnTo>
                  <a:lnTo>
                    <a:pt x="16414" y="17284"/>
                  </a:lnTo>
                  <a:lnTo>
                    <a:pt x="16526" y="17253"/>
                  </a:lnTo>
                  <a:lnTo>
                    <a:pt x="16628" y="17147"/>
                  </a:lnTo>
                  <a:lnTo>
                    <a:pt x="16717" y="16969"/>
                  </a:lnTo>
                  <a:lnTo>
                    <a:pt x="16717" y="16844"/>
                  </a:lnTo>
                  <a:lnTo>
                    <a:pt x="16759" y="16726"/>
                  </a:lnTo>
                  <a:lnTo>
                    <a:pt x="16759" y="16627"/>
                  </a:lnTo>
                  <a:lnTo>
                    <a:pt x="16823" y="16569"/>
                  </a:lnTo>
                  <a:lnTo>
                    <a:pt x="16913" y="16439"/>
                  </a:lnTo>
                  <a:lnTo>
                    <a:pt x="16989" y="16341"/>
                  </a:lnTo>
                  <a:lnTo>
                    <a:pt x="17083" y="16160"/>
                  </a:lnTo>
                  <a:lnTo>
                    <a:pt x="17239" y="16124"/>
                  </a:lnTo>
                  <a:lnTo>
                    <a:pt x="17345" y="16050"/>
                  </a:lnTo>
                  <a:lnTo>
                    <a:pt x="17439" y="16006"/>
                  </a:lnTo>
                  <a:lnTo>
                    <a:pt x="17533" y="15869"/>
                  </a:lnTo>
                  <a:lnTo>
                    <a:pt x="17611" y="15763"/>
                  </a:lnTo>
                  <a:lnTo>
                    <a:pt x="17623" y="15645"/>
                  </a:lnTo>
                  <a:lnTo>
                    <a:pt x="17586" y="15520"/>
                  </a:lnTo>
                  <a:lnTo>
                    <a:pt x="17611" y="15410"/>
                  </a:lnTo>
                  <a:lnTo>
                    <a:pt x="17593" y="15287"/>
                  </a:lnTo>
                  <a:lnTo>
                    <a:pt x="17586" y="15044"/>
                  </a:lnTo>
                  <a:lnTo>
                    <a:pt x="17545" y="14962"/>
                  </a:lnTo>
                  <a:lnTo>
                    <a:pt x="17605" y="14813"/>
                  </a:lnTo>
                  <a:lnTo>
                    <a:pt x="17662" y="14702"/>
                  </a:lnTo>
                  <a:lnTo>
                    <a:pt x="17733" y="14596"/>
                  </a:lnTo>
                  <a:lnTo>
                    <a:pt x="17805" y="14596"/>
                  </a:lnTo>
                  <a:lnTo>
                    <a:pt x="17936" y="14505"/>
                  </a:lnTo>
                  <a:lnTo>
                    <a:pt x="18113" y="14399"/>
                  </a:lnTo>
                  <a:lnTo>
                    <a:pt x="18308" y="14332"/>
                  </a:lnTo>
                  <a:lnTo>
                    <a:pt x="18416" y="14301"/>
                  </a:lnTo>
                  <a:lnTo>
                    <a:pt x="18462" y="14349"/>
                  </a:lnTo>
                  <a:lnTo>
                    <a:pt x="18540" y="14392"/>
                  </a:lnTo>
                  <a:lnTo>
                    <a:pt x="18582" y="14356"/>
                  </a:lnTo>
                  <a:lnTo>
                    <a:pt x="18653" y="14380"/>
                  </a:lnTo>
                  <a:lnTo>
                    <a:pt x="18683" y="14455"/>
                  </a:lnTo>
                  <a:lnTo>
                    <a:pt x="18766" y="14363"/>
                  </a:lnTo>
                  <a:lnTo>
                    <a:pt x="18844" y="14276"/>
                  </a:lnTo>
                  <a:lnTo>
                    <a:pt x="18825" y="14183"/>
                  </a:lnTo>
                  <a:lnTo>
                    <a:pt x="18903" y="14115"/>
                  </a:lnTo>
                  <a:lnTo>
                    <a:pt x="18903" y="14038"/>
                  </a:lnTo>
                  <a:lnTo>
                    <a:pt x="18802" y="13959"/>
                  </a:lnTo>
                  <a:lnTo>
                    <a:pt x="18802" y="13896"/>
                  </a:lnTo>
                  <a:lnTo>
                    <a:pt x="18731" y="13853"/>
                  </a:lnTo>
                  <a:lnTo>
                    <a:pt x="18713" y="13759"/>
                  </a:lnTo>
                  <a:lnTo>
                    <a:pt x="18713" y="13673"/>
                  </a:lnTo>
                  <a:lnTo>
                    <a:pt x="18802" y="13622"/>
                  </a:lnTo>
                  <a:lnTo>
                    <a:pt x="18802" y="13535"/>
                  </a:lnTo>
                  <a:lnTo>
                    <a:pt x="18749" y="13456"/>
                  </a:lnTo>
                  <a:lnTo>
                    <a:pt x="18678" y="13401"/>
                  </a:lnTo>
                  <a:lnTo>
                    <a:pt x="18720" y="13319"/>
                  </a:lnTo>
                  <a:lnTo>
                    <a:pt x="18749" y="13146"/>
                  </a:lnTo>
                  <a:lnTo>
                    <a:pt x="18802" y="13028"/>
                  </a:lnTo>
                  <a:lnTo>
                    <a:pt x="18802" y="12958"/>
                  </a:lnTo>
                  <a:lnTo>
                    <a:pt x="18660" y="12903"/>
                  </a:lnTo>
                  <a:lnTo>
                    <a:pt x="18566" y="12847"/>
                  </a:lnTo>
                  <a:lnTo>
                    <a:pt x="18566" y="12754"/>
                  </a:lnTo>
                  <a:lnTo>
                    <a:pt x="18483" y="12693"/>
                  </a:lnTo>
                  <a:lnTo>
                    <a:pt x="18393" y="12693"/>
                  </a:lnTo>
                  <a:lnTo>
                    <a:pt x="18299" y="12631"/>
                  </a:lnTo>
                  <a:lnTo>
                    <a:pt x="18209" y="12556"/>
                  </a:lnTo>
                  <a:lnTo>
                    <a:pt x="18126" y="12506"/>
                  </a:lnTo>
                  <a:lnTo>
                    <a:pt x="18126" y="12419"/>
                  </a:lnTo>
                  <a:lnTo>
                    <a:pt x="18021" y="12333"/>
                  </a:lnTo>
                  <a:lnTo>
                    <a:pt x="17908" y="12376"/>
                  </a:lnTo>
                  <a:lnTo>
                    <a:pt x="17908" y="12321"/>
                  </a:lnTo>
                  <a:lnTo>
                    <a:pt x="17671" y="12321"/>
                  </a:lnTo>
                  <a:lnTo>
                    <a:pt x="17503" y="12203"/>
                  </a:lnTo>
                  <a:lnTo>
                    <a:pt x="17510" y="12041"/>
                  </a:lnTo>
                  <a:lnTo>
                    <a:pt x="17451" y="12003"/>
                  </a:lnTo>
                  <a:lnTo>
                    <a:pt x="17409" y="11873"/>
                  </a:lnTo>
                  <a:lnTo>
                    <a:pt x="17457" y="11786"/>
                  </a:lnTo>
                  <a:lnTo>
                    <a:pt x="17529" y="11649"/>
                  </a:lnTo>
                  <a:lnTo>
                    <a:pt x="17582" y="11531"/>
                  </a:lnTo>
                  <a:lnTo>
                    <a:pt x="17706" y="11409"/>
                  </a:lnTo>
                  <a:lnTo>
                    <a:pt x="17706" y="11284"/>
                  </a:lnTo>
                  <a:lnTo>
                    <a:pt x="17676" y="11192"/>
                  </a:lnTo>
                  <a:lnTo>
                    <a:pt x="17676" y="11017"/>
                  </a:lnTo>
                  <a:lnTo>
                    <a:pt x="17837" y="10867"/>
                  </a:lnTo>
                  <a:lnTo>
                    <a:pt x="17867" y="10788"/>
                  </a:lnTo>
                  <a:lnTo>
                    <a:pt x="17949" y="10682"/>
                  </a:lnTo>
                  <a:lnTo>
                    <a:pt x="17986" y="10528"/>
                  </a:lnTo>
                  <a:lnTo>
                    <a:pt x="18028" y="10429"/>
                  </a:lnTo>
                  <a:lnTo>
                    <a:pt x="18276" y="10025"/>
                  </a:lnTo>
                  <a:lnTo>
                    <a:pt x="18354" y="9907"/>
                  </a:lnTo>
                  <a:lnTo>
                    <a:pt x="18467" y="9802"/>
                  </a:lnTo>
                  <a:lnTo>
                    <a:pt x="18602" y="9746"/>
                  </a:lnTo>
                  <a:lnTo>
                    <a:pt x="18798" y="9753"/>
                  </a:lnTo>
                  <a:lnTo>
                    <a:pt x="18903" y="9828"/>
                  </a:lnTo>
                  <a:lnTo>
                    <a:pt x="18975" y="9883"/>
                  </a:lnTo>
                  <a:lnTo>
                    <a:pt x="19005" y="9982"/>
                  </a:lnTo>
                  <a:lnTo>
                    <a:pt x="18947" y="10013"/>
                  </a:lnTo>
                  <a:lnTo>
                    <a:pt x="18903" y="10049"/>
                  </a:lnTo>
                  <a:lnTo>
                    <a:pt x="18993" y="10112"/>
                  </a:lnTo>
                  <a:lnTo>
                    <a:pt x="19087" y="10155"/>
                  </a:lnTo>
                  <a:lnTo>
                    <a:pt x="19214" y="10211"/>
                  </a:lnTo>
                  <a:lnTo>
                    <a:pt x="19308" y="10304"/>
                  </a:lnTo>
                  <a:lnTo>
                    <a:pt x="19421" y="10312"/>
                  </a:lnTo>
                  <a:lnTo>
                    <a:pt x="19492" y="10355"/>
                  </a:lnTo>
                  <a:lnTo>
                    <a:pt x="19598" y="10386"/>
                  </a:lnTo>
                  <a:lnTo>
                    <a:pt x="19793" y="10372"/>
                  </a:lnTo>
                  <a:lnTo>
                    <a:pt x="19966" y="10360"/>
                  </a:lnTo>
                  <a:lnTo>
                    <a:pt x="20184" y="10410"/>
                  </a:lnTo>
                  <a:lnTo>
                    <a:pt x="20297" y="10461"/>
                  </a:lnTo>
                  <a:lnTo>
                    <a:pt x="20398" y="10559"/>
                  </a:lnTo>
                  <a:lnTo>
                    <a:pt x="20386" y="10701"/>
                  </a:lnTo>
                  <a:lnTo>
                    <a:pt x="20464" y="10788"/>
                  </a:lnTo>
                  <a:lnTo>
                    <a:pt x="20559" y="10906"/>
                  </a:lnTo>
                  <a:lnTo>
                    <a:pt x="20559" y="11031"/>
                  </a:lnTo>
                  <a:lnTo>
                    <a:pt x="20487" y="11094"/>
                  </a:lnTo>
                  <a:lnTo>
                    <a:pt x="20589" y="11125"/>
                  </a:lnTo>
                  <a:lnTo>
                    <a:pt x="20589" y="11204"/>
                  </a:lnTo>
                  <a:lnTo>
                    <a:pt x="20545" y="11255"/>
                  </a:lnTo>
                  <a:lnTo>
                    <a:pt x="20589" y="11346"/>
                  </a:lnTo>
                  <a:lnTo>
                    <a:pt x="20683" y="11490"/>
                  </a:lnTo>
                  <a:lnTo>
                    <a:pt x="20830" y="11620"/>
                  </a:lnTo>
                  <a:lnTo>
                    <a:pt x="20961" y="11714"/>
                  </a:lnTo>
                  <a:lnTo>
                    <a:pt x="21108" y="11726"/>
                  </a:lnTo>
                  <a:lnTo>
                    <a:pt x="21198" y="11782"/>
                  </a:lnTo>
                  <a:lnTo>
                    <a:pt x="21280" y="11825"/>
                  </a:lnTo>
                  <a:lnTo>
                    <a:pt x="21345" y="11825"/>
                  </a:lnTo>
                  <a:lnTo>
                    <a:pt x="21352" y="11688"/>
                  </a:lnTo>
                  <a:lnTo>
                    <a:pt x="21368" y="11551"/>
                  </a:lnTo>
                  <a:lnTo>
                    <a:pt x="21375" y="11428"/>
                  </a:lnTo>
                  <a:lnTo>
                    <a:pt x="21375" y="11322"/>
                  </a:lnTo>
                  <a:lnTo>
                    <a:pt x="21439" y="11168"/>
                  </a:lnTo>
                  <a:lnTo>
                    <a:pt x="21547" y="11130"/>
                  </a:lnTo>
                  <a:lnTo>
                    <a:pt x="21536" y="11043"/>
                  </a:lnTo>
                  <a:lnTo>
                    <a:pt x="21600" y="10992"/>
                  </a:lnTo>
                  <a:lnTo>
                    <a:pt x="21600" y="10863"/>
                  </a:lnTo>
                  <a:lnTo>
                    <a:pt x="21598" y="10863"/>
                  </a:lnTo>
                  <a:close/>
                </a:path>
              </a:pathLst>
            </a:custGeom>
            <a:solidFill>
              <a:srgbClr val="E81A3B"/>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dirty="0">
                <a:solidFill>
                  <a:srgbClr val="E81A3B"/>
                </a:solidFill>
                <a:latin typeface="Arial"/>
                <a:cs typeface="Arial"/>
                <a:sym typeface="Arial"/>
              </a:endParaRPr>
            </a:p>
          </p:txBody>
        </p:sp>
        <p:sp>
          <p:nvSpPr>
            <p:cNvPr id="137" name="Forma"/>
            <p:cNvSpPr/>
            <p:nvPr/>
          </p:nvSpPr>
          <p:spPr>
            <a:xfrm>
              <a:off x="1079911" y="0"/>
              <a:ext cx="1021485" cy="889685"/>
            </a:xfrm>
            <a:custGeom>
              <a:avLst/>
              <a:gdLst/>
              <a:ahLst/>
              <a:cxnLst>
                <a:cxn ang="0">
                  <a:pos x="wd2" y="hd2"/>
                </a:cxn>
                <a:cxn ang="5400000">
                  <a:pos x="wd2" y="hd2"/>
                </a:cxn>
                <a:cxn ang="10800000">
                  <a:pos x="wd2" y="hd2"/>
                </a:cxn>
                <a:cxn ang="16200000">
                  <a:pos x="wd2" y="hd2"/>
                </a:cxn>
              </a:cxnLst>
              <a:rect l="0" t="0" r="r" b="b"/>
              <a:pathLst>
                <a:path w="21600" h="21600" extrusionOk="0">
                  <a:moveTo>
                    <a:pt x="21383" y="13586"/>
                  </a:moveTo>
                  <a:lnTo>
                    <a:pt x="21104" y="13360"/>
                  </a:lnTo>
                  <a:lnTo>
                    <a:pt x="21104" y="12930"/>
                  </a:lnTo>
                  <a:lnTo>
                    <a:pt x="20826" y="12610"/>
                  </a:lnTo>
                  <a:lnTo>
                    <a:pt x="20493" y="12610"/>
                  </a:lnTo>
                  <a:lnTo>
                    <a:pt x="20058" y="12267"/>
                  </a:lnTo>
                  <a:lnTo>
                    <a:pt x="19637" y="12049"/>
                  </a:lnTo>
                  <a:lnTo>
                    <a:pt x="19528" y="11705"/>
                  </a:lnTo>
                  <a:lnTo>
                    <a:pt x="19671" y="11346"/>
                  </a:lnTo>
                  <a:lnTo>
                    <a:pt x="19882" y="10940"/>
                  </a:lnTo>
                  <a:lnTo>
                    <a:pt x="19915" y="10457"/>
                  </a:lnTo>
                  <a:lnTo>
                    <a:pt x="19603" y="10418"/>
                  </a:lnTo>
                  <a:lnTo>
                    <a:pt x="19494" y="10597"/>
                  </a:lnTo>
                  <a:lnTo>
                    <a:pt x="19236" y="10597"/>
                  </a:lnTo>
                  <a:lnTo>
                    <a:pt x="18863" y="10340"/>
                  </a:lnTo>
                  <a:lnTo>
                    <a:pt x="19094" y="10074"/>
                  </a:lnTo>
                  <a:lnTo>
                    <a:pt x="19026" y="9817"/>
                  </a:lnTo>
                  <a:lnTo>
                    <a:pt x="19515" y="9497"/>
                  </a:lnTo>
                  <a:lnTo>
                    <a:pt x="19936" y="8974"/>
                  </a:lnTo>
                  <a:lnTo>
                    <a:pt x="20092" y="8670"/>
                  </a:lnTo>
                  <a:lnTo>
                    <a:pt x="19827" y="8568"/>
                  </a:lnTo>
                  <a:lnTo>
                    <a:pt x="19549" y="8568"/>
                  </a:lnTo>
                  <a:lnTo>
                    <a:pt x="19406" y="8467"/>
                  </a:lnTo>
                  <a:lnTo>
                    <a:pt x="19094" y="8287"/>
                  </a:lnTo>
                  <a:lnTo>
                    <a:pt x="18740" y="8264"/>
                  </a:lnTo>
                  <a:lnTo>
                    <a:pt x="18693" y="8467"/>
                  </a:lnTo>
                  <a:lnTo>
                    <a:pt x="18530" y="8467"/>
                  </a:lnTo>
                  <a:lnTo>
                    <a:pt x="18496" y="8147"/>
                  </a:lnTo>
                  <a:lnTo>
                    <a:pt x="18408" y="7967"/>
                  </a:lnTo>
                  <a:lnTo>
                    <a:pt x="18272" y="7686"/>
                  </a:lnTo>
                  <a:lnTo>
                    <a:pt x="18516" y="7460"/>
                  </a:lnTo>
                  <a:lnTo>
                    <a:pt x="18672" y="7382"/>
                  </a:lnTo>
                  <a:lnTo>
                    <a:pt x="18706" y="7203"/>
                  </a:lnTo>
                  <a:lnTo>
                    <a:pt x="18638" y="7039"/>
                  </a:lnTo>
                  <a:lnTo>
                    <a:pt x="18883" y="6937"/>
                  </a:lnTo>
                  <a:lnTo>
                    <a:pt x="19481" y="6578"/>
                  </a:lnTo>
                  <a:lnTo>
                    <a:pt x="19481" y="6352"/>
                  </a:lnTo>
                  <a:lnTo>
                    <a:pt x="19685" y="6173"/>
                  </a:lnTo>
                  <a:lnTo>
                    <a:pt x="20180" y="6173"/>
                  </a:lnTo>
                  <a:lnTo>
                    <a:pt x="20316" y="5470"/>
                  </a:lnTo>
                  <a:lnTo>
                    <a:pt x="19705" y="5330"/>
                  </a:lnTo>
                  <a:lnTo>
                    <a:pt x="19562" y="5330"/>
                  </a:lnTo>
                  <a:lnTo>
                    <a:pt x="19358" y="5166"/>
                  </a:lnTo>
                  <a:lnTo>
                    <a:pt x="19182" y="5166"/>
                  </a:lnTo>
                  <a:lnTo>
                    <a:pt x="19060" y="5010"/>
                  </a:lnTo>
                  <a:lnTo>
                    <a:pt x="18571" y="5064"/>
                  </a:lnTo>
                  <a:lnTo>
                    <a:pt x="18360" y="4885"/>
                  </a:lnTo>
                  <a:lnTo>
                    <a:pt x="18095" y="4971"/>
                  </a:lnTo>
                  <a:lnTo>
                    <a:pt x="17905" y="5166"/>
                  </a:lnTo>
                  <a:lnTo>
                    <a:pt x="17409" y="5166"/>
                  </a:lnTo>
                  <a:lnTo>
                    <a:pt x="17409" y="4986"/>
                  </a:lnTo>
                  <a:lnTo>
                    <a:pt x="17198" y="4986"/>
                  </a:lnTo>
                  <a:lnTo>
                    <a:pt x="16995" y="4784"/>
                  </a:lnTo>
                  <a:lnTo>
                    <a:pt x="16540" y="4643"/>
                  </a:lnTo>
                  <a:lnTo>
                    <a:pt x="15942" y="4784"/>
                  </a:lnTo>
                  <a:lnTo>
                    <a:pt x="15623" y="4666"/>
                  </a:lnTo>
                  <a:lnTo>
                    <a:pt x="15052" y="4666"/>
                  </a:lnTo>
                  <a:lnTo>
                    <a:pt x="14943" y="4464"/>
                  </a:lnTo>
                  <a:lnTo>
                    <a:pt x="14801" y="4464"/>
                  </a:lnTo>
                  <a:lnTo>
                    <a:pt x="14597" y="4222"/>
                  </a:lnTo>
                  <a:lnTo>
                    <a:pt x="14461" y="4323"/>
                  </a:lnTo>
                  <a:lnTo>
                    <a:pt x="14285" y="4261"/>
                  </a:lnTo>
                  <a:lnTo>
                    <a:pt x="12743" y="3925"/>
                  </a:lnTo>
                  <a:lnTo>
                    <a:pt x="12566" y="3785"/>
                  </a:lnTo>
                  <a:lnTo>
                    <a:pt x="12342" y="3660"/>
                  </a:lnTo>
                  <a:lnTo>
                    <a:pt x="12145" y="3379"/>
                  </a:lnTo>
                  <a:lnTo>
                    <a:pt x="12077" y="3075"/>
                  </a:lnTo>
                  <a:lnTo>
                    <a:pt x="11588" y="2958"/>
                  </a:lnTo>
                  <a:lnTo>
                    <a:pt x="11731" y="2591"/>
                  </a:lnTo>
                  <a:lnTo>
                    <a:pt x="11731" y="2325"/>
                  </a:lnTo>
                  <a:lnTo>
                    <a:pt x="11622" y="2169"/>
                  </a:lnTo>
                  <a:lnTo>
                    <a:pt x="11411" y="2029"/>
                  </a:lnTo>
                  <a:lnTo>
                    <a:pt x="11343" y="2115"/>
                  </a:lnTo>
                  <a:lnTo>
                    <a:pt x="11133" y="2115"/>
                  </a:lnTo>
                  <a:lnTo>
                    <a:pt x="11099" y="1888"/>
                  </a:lnTo>
                  <a:lnTo>
                    <a:pt x="10834" y="1873"/>
                  </a:lnTo>
                  <a:lnTo>
                    <a:pt x="10854" y="1670"/>
                  </a:lnTo>
                  <a:lnTo>
                    <a:pt x="10854" y="1467"/>
                  </a:lnTo>
                  <a:lnTo>
                    <a:pt x="10712" y="1366"/>
                  </a:lnTo>
                  <a:lnTo>
                    <a:pt x="10657" y="1007"/>
                  </a:lnTo>
                  <a:lnTo>
                    <a:pt x="10786" y="804"/>
                  </a:lnTo>
                  <a:lnTo>
                    <a:pt x="11146" y="741"/>
                  </a:lnTo>
                  <a:lnTo>
                    <a:pt x="11187" y="577"/>
                  </a:lnTo>
                  <a:lnTo>
                    <a:pt x="11343" y="484"/>
                  </a:lnTo>
                  <a:lnTo>
                    <a:pt x="11343" y="203"/>
                  </a:lnTo>
                  <a:lnTo>
                    <a:pt x="11099" y="0"/>
                  </a:lnTo>
                  <a:lnTo>
                    <a:pt x="10800" y="164"/>
                  </a:lnTo>
                  <a:lnTo>
                    <a:pt x="10522" y="164"/>
                  </a:lnTo>
                  <a:lnTo>
                    <a:pt x="10358" y="359"/>
                  </a:lnTo>
                  <a:lnTo>
                    <a:pt x="10012" y="562"/>
                  </a:lnTo>
                  <a:lnTo>
                    <a:pt x="9713" y="562"/>
                  </a:lnTo>
                  <a:lnTo>
                    <a:pt x="9435" y="679"/>
                  </a:lnTo>
                  <a:lnTo>
                    <a:pt x="9122" y="843"/>
                  </a:lnTo>
                  <a:lnTo>
                    <a:pt x="8912" y="1022"/>
                  </a:lnTo>
                  <a:lnTo>
                    <a:pt x="8525" y="1069"/>
                  </a:lnTo>
                  <a:lnTo>
                    <a:pt x="8457" y="1249"/>
                  </a:lnTo>
                  <a:lnTo>
                    <a:pt x="8246" y="1249"/>
                  </a:lnTo>
                  <a:lnTo>
                    <a:pt x="8158" y="1108"/>
                  </a:lnTo>
                  <a:lnTo>
                    <a:pt x="7893" y="1085"/>
                  </a:lnTo>
                  <a:lnTo>
                    <a:pt x="7791" y="843"/>
                  </a:lnTo>
                  <a:lnTo>
                    <a:pt x="7546" y="843"/>
                  </a:lnTo>
                  <a:lnTo>
                    <a:pt x="7282" y="1069"/>
                  </a:lnTo>
                  <a:lnTo>
                    <a:pt x="7071" y="1085"/>
                  </a:lnTo>
                  <a:lnTo>
                    <a:pt x="6806" y="843"/>
                  </a:lnTo>
                  <a:lnTo>
                    <a:pt x="6616" y="983"/>
                  </a:lnTo>
                  <a:lnTo>
                    <a:pt x="6385" y="1303"/>
                  </a:lnTo>
                  <a:lnTo>
                    <a:pt x="6249" y="1303"/>
                  </a:lnTo>
                  <a:lnTo>
                    <a:pt x="5950" y="983"/>
                  </a:lnTo>
                  <a:lnTo>
                    <a:pt x="5685" y="983"/>
                  </a:lnTo>
                  <a:lnTo>
                    <a:pt x="5386" y="1124"/>
                  </a:lnTo>
                  <a:lnTo>
                    <a:pt x="5108" y="1327"/>
                  </a:lnTo>
                  <a:lnTo>
                    <a:pt x="4795" y="1327"/>
                  </a:lnTo>
                  <a:lnTo>
                    <a:pt x="4795" y="1631"/>
                  </a:lnTo>
                  <a:lnTo>
                    <a:pt x="4531" y="1631"/>
                  </a:lnTo>
                  <a:lnTo>
                    <a:pt x="4388" y="1810"/>
                  </a:lnTo>
                  <a:lnTo>
                    <a:pt x="4388" y="2068"/>
                  </a:lnTo>
                  <a:lnTo>
                    <a:pt x="4218" y="2349"/>
                  </a:lnTo>
                  <a:lnTo>
                    <a:pt x="4286" y="2653"/>
                  </a:lnTo>
                  <a:lnTo>
                    <a:pt x="4021" y="2833"/>
                  </a:lnTo>
                  <a:lnTo>
                    <a:pt x="3865" y="3176"/>
                  </a:lnTo>
                  <a:lnTo>
                    <a:pt x="3600" y="3036"/>
                  </a:lnTo>
                  <a:lnTo>
                    <a:pt x="3376" y="3036"/>
                  </a:lnTo>
                  <a:lnTo>
                    <a:pt x="3077" y="3137"/>
                  </a:lnTo>
                  <a:lnTo>
                    <a:pt x="2955" y="3036"/>
                  </a:lnTo>
                  <a:lnTo>
                    <a:pt x="2710" y="3075"/>
                  </a:lnTo>
                  <a:lnTo>
                    <a:pt x="2534" y="2934"/>
                  </a:lnTo>
                  <a:lnTo>
                    <a:pt x="2255" y="2895"/>
                  </a:lnTo>
                  <a:lnTo>
                    <a:pt x="2398" y="2653"/>
                  </a:lnTo>
                  <a:lnTo>
                    <a:pt x="2309" y="2474"/>
                  </a:lnTo>
                  <a:lnTo>
                    <a:pt x="2024" y="2435"/>
                  </a:lnTo>
                  <a:lnTo>
                    <a:pt x="1888" y="2208"/>
                  </a:lnTo>
                  <a:lnTo>
                    <a:pt x="1732" y="2208"/>
                  </a:lnTo>
                  <a:lnTo>
                    <a:pt x="1365" y="2294"/>
                  </a:lnTo>
                  <a:lnTo>
                    <a:pt x="1114" y="2474"/>
                  </a:lnTo>
                  <a:lnTo>
                    <a:pt x="1012" y="2396"/>
                  </a:lnTo>
                  <a:lnTo>
                    <a:pt x="802" y="2294"/>
                  </a:lnTo>
                  <a:lnTo>
                    <a:pt x="645" y="2294"/>
                  </a:lnTo>
                  <a:lnTo>
                    <a:pt x="489" y="2489"/>
                  </a:lnTo>
                  <a:lnTo>
                    <a:pt x="489" y="2755"/>
                  </a:lnTo>
                  <a:lnTo>
                    <a:pt x="319" y="2918"/>
                  </a:lnTo>
                  <a:lnTo>
                    <a:pt x="319" y="3340"/>
                  </a:lnTo>
                  <a:lnTo>
                    <a:pt x="170" y="3457"/>
                  </a:lnTo>
                  <a:lnTo>
                    <a:pt x="224" y="3597"/>
                  </a:lnTo>
                  <a:lnTo>
                    <a:pt x="319" y="3785"/>
                  </a:lnTo>
                  <a:lnTo>
                    <a:pt x="0" y="3902"/>
                  </a:lnTo>
                  <a:lnTo>
                    <a:pt x="0" y="4245"/>
                  </a:lnTo>
                  <a:lnTo>
                    <a:pt x="170" y="4362"/>
                  </a:lnTo>
                  <a:lnTo>
                    <a:pt x="312" y="4362"/>
                  </a:lnTo>
                  <a:lnTo>
                    <a:pt x="401" y="4245"/>
                  </a:lnTo>
                  <a:lnTo>
                    <a:pt x="645" y="4643"/>
                  </a:lnTo>
                  <a:lnTo>
                    <a:pt x="557" y="5166"/>
                  </a:lnTo>
                  <a:lnTo>
                    <a:pt x="462" y="5400"/>
                  </a:lnTo>
                  <a:lnTo>
                    <a:pt x="482" y="5494"/>
                  </a:lnTo>
                  <a:lnTo>
                    <a:pt x="503" y="5697"/>
                  </a:lnTo>
                  <a:lnTo>
                    <a:pt x="740" y="5759"/>
                  </a:lnTo>
                  <a:lnTo>
                    <a:pt x="937" y="5814"/>
                  </a:lnTo>
                  <a:lnTo>
                    <a:pt x="937" y="5915"/>
                  </a:lnTo>
                  <a:lnTo>
                    <a:pt x="1236" y="5907"/>
                  </a:lnTo>
                  <a:lnTo>
                    <a:pt x="1311" y="6204"/>
                  </a:lnTo>
                  <a:lnTo>
                    <a:pt x="1325" y="6812"/>
                  </a:lnTo>
                  <a:lnTo>
                    <a:pt x="1012" y="6859"/>
                  </a:lnTo>
                  <a:lnTo>
                    <a:pt x="802" y="7062"/>
                  </a:lnTo>
                  <a:lnTo>
                    <a:pt x="897" y="7281"/>
                  </a:lnTo>
                  <a:lnTo>
                    <a:pt x="1073" y="7484"/>
                  </a:lnTo>
                  <a:lnTo>
                    <a:pt x="992" y="7725"/>
                  </a:lnTo>
                  <a:lnTo>
                    <a:pt x="1114" y="7960"/>
                  </a:lnTo>
                  <a:lnTo>
                    <a:pt x="1100" y="8147"/>
                  </a:lnTo>
                  <a:lnTo>
                    <a:pt x="965" y="8389"/>
                  </a:lnTo>
                  <a:lnTo>
                    <a:pt x="903" y="8755"/>
                  </a:lnTo>
                  <a:lnTo>
                    <a:pt x="998" y="9013"/>
                  </a:lnTo>
                  <a:lnTo>
                    <a:pt x="883" y="9458"/>
                  </a:lnTo>
                  <a:lnTo>
                    <a:pt x="489" y="9887"/>
                  </a:lnTo>
                  <a:lnTo>
                    <a:pt x="530" y="10215"/>
                  </a:lnTo>
                  <a:lnTo>
                    <a:pt x="360" y="10418"/>
                  </a:lnTo>
                  <a:lnTo>
                    <a:pt x="482" y="10636"/>
                  </a:lnTo>
                  <a:lnTo>
                    <a:pt x="625" y="10675"/>
                  </a:lnTo>
                  <a:lnTo>
                    <a:pt x="598" y="10917"/>
                  </a:lnTo>
                  <a:lnTo>
                    <a:pt x="706" y="11089"/>
                  </a:lnTo>
                  <a:lnTo>
                    <a:pt x="638" y="11432"/>
                  </a:lnTo>
                  <a:lnTo>
                    <a:pt x="768" y="11752"/>
                  </a:lnTo>
                  <a:lnTo>
                    <a:pt x="740" y="12017"/>
                  </a:lnTo>
                  <a:lnTo>
                    <a:pt x="985" y="12095"/>
                  </a:lnTo>
                  <a:lnTo>
                    <a:pt x="951" y="12275"/>
                  </a:lnTo>
                  <a:lnTo>
                    <a:pt x="1216" y="12345"/>
                  </a:lnTo>
                  <a:lnTo>
                    <a:pt x="1406" y="12197"/>
                  </a:lnTo>
                  <a:lnTo>
                    <a:pt x="1718" y="11892"/>
                  </a:lnTo>
                  <a:lnTo>
                    <a:pt x="2065" y="11799"/>
                  </a:lnTo>
                  <a:lnTo>
                    <a:pt x="2438" y="11853"/>
                  </a:lnTo>
                  <a:lnTo>
                    <a:pt x="2765" y="11861"/>
                  </a:lnTo>
                  <a:lnTo>
                    <a:pt x="2771" y="12150"/>
                  </a:lnTo>
                  <a:lnTo>
                    <a:pt x="2656" y="12259"/>
                  </a:lnTo>
                  <a:lnTo>
                    <a:pt x="2296" y="12782"/>
                  </a:lnTo>
                  <a:lnTo>
                    <a:pt x="1956" y="13438"/>
                  </a:lnTo>
                  <a:lnTo>
                    <a:pt x="2133" y="13555"/>
                  </a:lnTo>
                  <a:lnTo>
                    <a:pt x="2112" y="13812"/>
                  </a:lnTo>
                  <a:lnTo>
                    <a:pt x="1956" y="14179"/>
                  </a:lnTo>
                  <a:lnTo>
                    <a:pt x="1698" y="14366"/>
                  </a:lnTo>
                  <a:lnTo>
                    <a:pt x="1820" y="14460"/>
                  </a:lnTo>
                  <a:lnTo>
                    <a:pt x="2133" y="14460"/>
                  </a:lnTo>
                  <a:lnTo>
                    <a:pt x="2303" y="14694"/>
                  </a:lnTo>
                  <a:lnTo>
                    <a:pt x="2479" y="15154"/>
                  </a:lnTo>
                  <a:lnTo>
                    <a:pt x="2208" y="15560"/>
                  </a:lnTo>
                  <a:lnTo>
                    <a:pt x="2065" y="15381"/>
                  </a:lnTo>
                  <a:lnTo>
                    <a:pt x="1820" y="15388"/>
                  </a:lnTo>
                  <a:lnTo>
                    <a:pt x="1542" y="15498"/>
                  </a:lnTo>
                  <a:lnTo>
                    <a:pt x="1705" y="15716"/>
                  </a:lnTo>
                  <a:lnTo>
                    <a:pt x="1963" y="15708"/>
                  </a:lnTo>
                  <a:lnTo>
                    <a:pt x="2058" y="15864"/>
                  </a:lnTo>
                  <a:lnTo>
                    <a:pt x="2065" y="16208"/>
                  </a:lnTo>
                  <a:lnTo>
                    <a:pt x="1983" y="16536"/>
                  </a:lnTo>
                  <a:lnTo>
                    <a:pt x="2140" y="16707"/>
                  </a:lnTo>
                  <a:lnTo>
                    <a:pt x="2214" y="16973"/>
                  </a:lnTo>
                  <a:lnTo>
                    <a:pt x="2527" y="16777"/>
                  </a:lnTo>
                  <a:lnTo>
                    <a:pt x="2873" y="17238"/>
                  </a:lnTo>
                  <a:lnTo>
                    <a:pt x="3186" y="17347"/>
                  </a:lnTo>
                  <a:lnTo>
                    <a:pt x="3417" y="17542"/>
                  </a:lnTo>
                  <a:lnTo>
                    <a:pt x="3423" y="17706"/>
                  </a:lnTo>
                  <a:lnTo>
                    <a:pt x="3736" y="17776"/>
                  </a:lnTo>
                  <a:lnTo>
                    <a:pt x="3749" y="18221"/>
                  </a:lnTo>
                  <a:lnTo>
                    <a:pt x="4096" y="18213"/>
                  </a:lnTo>
                  <a:lnTo>
                    <a:pt x="4103" y="18432"/>
                  </a:lnTo>
                  <a:lnTo>
                    <a:pt x="3980" y="18596"/>
                  </a:lnTo>
                  <a:lnTo>
                    <a:pt x="4320" y="18744"/>
                  </a:lnTo>
                  <a:lnTo>
                    <a:pt x="4558" y="18619"/>
                  </a:lnTo>
                  <a:lnTo>
                    <a:pt x="4646" y="18744"/>
                  </a:lnTo>
                  <a:lnTo>
                    <a:pt x="4802" y="18510"/>
                  </a:lnTo>
                  <a:lnTo>
                    <a:pt x="5101" y="18549"/>
                  </a:lnTo>
                  <a:lnTo>
                    <a:pt x="4986" y="18931"/>
                  </a:lnTo>
                  <a:lnTo>
                    <a:pt x="5115" y="19111"/>
                  </a:lnTo>
                  <a:lnTo>
                    <a:pt x="5536" y="19103"/>
                  </a:lnTo>
                  <a:lnTo>
                    <a:pt x="5536" y="19384"/>
                  </a:lnTo>
                  <a:lnTo>
                    <a:pt x="5842" y="19571"/>
                  </a:lnTo>
                  <a:lnTo>
                    <a:pt x="5930" y="19712"/>
                  </a:lnTo>
                  <a:lnTo>
                    <a:pt x="6249" y="19844"/>
                  </a:lnTo>
                  <a:lnTo>
                    <a:pt x="6358" y="20024"/>
                  </a:lnTo>
                  <a:lnTo>
                    <a:pt x="6487" y="20266"/>
                  </a:lnTo>
                  <a:lnTo>
                    <a:pt x="6691" y="20195"/>
                  </a:lnTo>
                  <a:lnTo>
                    <a:pt x="7098" y="20203"/>
                  </a:lnTo>
                  <a:lnTo>
                    <a:pt x="7288" y="20266"/>
                  </a:lnTo>
                  <a:lnTo>
                    <a:pt x="7451" y="20539"/>
                  </a:lnTo>
                  <a:lnTo>
                    <a:pt x="7750" y="20554"/>
                  </a:lnTo>
                  <a:lnTo>
                    <a:pt x="8429" y="20250"/>
                  </a:lnTo>
                  <a:lnTo>
                    <a:pt x="8423" y="19977"/>
                  </a:lnTo>
                  <a:lnTo>
                    <a:pt x="8701" y="19961"/>
                  </a:lnTo>
                  <a:lnTo>
                    <a:pt x="8912" y="19821"/>
                  </a:lnTo>
                  <a:lnTo>
                    <a:pt x="9659" y="19743"/>
                  </a:lnTo>
                  <a:lnTo>
                    <a:pt x="10080" y="19673"/>
                  </a:lnTo>
                  <a:lnTo>
                    <a:pt x="10589" y="19797"/>
                  </a:lnTo>
                  <a:lnTo>
                    <a:pt x="10807" y="20133"/>
                  </a:lnTo>
                  <a:lnTo>
                    <a:pt x="11296" y="20164"/>
                  </a:lnTo>
                  <a:lnTo>
                    <a:pt x="11472" y="20016"/>
                  </a:lnTo>
                  <a:lnTo>
                    <a:pt x="11683" y="20047"/>
                  </a:lnTo>
                  <a:lnTo>
                    <a:pt x="11697" y="20679"/>
                  </a:lnTo>
                  <a:lnTo>
                    <a:pt x="11853" y="20835"/>
                  </a:lnTo>
                  <a:lnTo>
                    <a:pt x="12070" y="21046"/>
                  </a:lnTo>
                  <a:lnTo>
                    <a:pt x="11928" y="21272"/>
                  </a:lnTo>
                  <a:lnTo>
                    <a:pt x="11941" y="21280"/>
                  </a:lnTo>
                  <a:lnTo>
                    <a:pt x="11731" y="21600"/>
                  </a:lnTo>
                  <a:lnTo>
                    <a:pt x="12376" y="21600"/>
                  </a:lnTo>
                  <a:lnTo>
                    <a:pt x="12743" y="21163"/>
                  </a:lnTo>
                  <a:lnTo>
                    <a:pt x="12987" y="20515"/>
                  </a:lnTo>
                  <a:lnTo>
                    <a:pt x="13164" y="19930"/>
                  </a:lnTo>
                  <a:lnTo>
                    <a:pt x="12919" y="19813"/>
                  </a:lnTo>
                  <a:lnTo>
                    <a:pt x="12743" y="19813"/>
                  </a:lnTo>
                  <a:lnTo>
                    <a:pt x="12518" y="19571"/>
                  </a:lnTo>
                  <a:lnTo>
                    <a:pt x="12186" y="19126"/>
                  </a:lnTo>
                  <a:lnTo>
                    <a:pt x="11975" y="18884"/>
                  </a:lnTo>
                  <a:lnTo>
                    <a:pt x="11887" y="18408"/>
                  </a:lnTo>
                  <a:lnTo>
                    <a:pt x="11921" y="18104"/>
                  </a:lnTo>
                  <a:lnTo>
                    <a:pt x="11731" y="17878"/>
                  </a:lnTo>
                  <a:lnTo>
                    <a:pt x="11731" y="17058"/>
                  </a:lnTo>
                  <a:lnTo>
                    <a:pt x="11941" y="16598"/>
                  </a:lnTo>
                  <a:lnTo>
                    <a:pt x="11866" y="16411"/>
                  </a:lnTo>
                  <a:lnTo>
                    <a:pt x="12023" y="16075"/>
                  </a:lnTo>
                  <a:lnTo>
                    <a:pt x="12111" y="15950"/>
                  </a:lnTo>
                  <a:lnTo>
                    <a:pt x="12254" y="15747"/>
                  </a:lnTo>
                  <a:lnTo>
                    <a:pt x="12518" y="15747"/>
                  </a:lnTo>
                  <a:lnTo>
                    <a:pt x="12851" y="15529"/>
                  </a:lnTo>
                  <a:lnTo>
                    <a:pt x="13395" y="15287"/>
                  </a:lnTo>
                  <a:lnTo>
                    <a:pt x="13952" y="14905"/>
                  </a:lnTo>
                  <a:lnTo>
                    <a:pt x="14373" y="14803"/>
                  </a:lnTo>
                  <a:lnTo>
                    <a:pt x="14733" y="14421"/>
                  </a:lnTo>
                  <a:lnTo>
                    <a:pt x="15120" y="14304"/>
                  </a:lnTo>
                  <a:lnTo>
                    <a:pt x="15365" y="14015"/>
                  </a:lnTo>
                  <a:lnTo>
                    <a:pt x="15765" y="13898"/>
                  </a:lnTo>
                  <a:lnTo>
                    <a:pt x="16064" y="13797"/>
                  </a:lnTo>
                  <a:lnTo>
                    <a:pt x="16519" y="13797"/>
                  </a:lnTo>
                  <a:lnTo>
                    <a:pt x="16675" y="13586"/>
                  </a:lnTo>
                  <a:lnTo>
                    <a:pt x="16886" y="13172"/>
                  </a:lnTo>
                  <a:lnTo>
                    <a:pt x="17314" y="13016"/>
                  </a:lnTo>
                  <a:lnTo>
                    <a:pt x="17742" y="13055"/>
                  </a:lnTo>
                  <a:lnTo>
                    <a:pt x="18163" y="13235"/>
                  </a:lnTo>
                  <a:lnTo>
                    <a:pt x="18530" y="13360"/>
                  </a:lnTo>
                  <a:lnTo>
                    <a:pt x="18774" y="13172"/>
                  </a:lnTo>
                  <a:lnTo>
                    <a:pt x="19005" y="13172"/>
                  </a:lnTo>
                  <a:lnTo>
                    <a:pt x="19304" y="12915"/>
                  </a:lnTo>
                  <a:lnTo>
                    <a:pt x="19162" y="12634"/>
                  </a:lnTo>
                  <a:lnTo>
                    <a:pt x="19304" y="12368"/>
                  </a:lnTo>
                  <a:lnTo>
                    <a:pt x="19793" y="12454"/>
                  </a:lnTo>
                  <a:lnTo>
                    <a:pt x="20228" y="12930"/>
                  </a:lnTo>
                  <a:lnTo>
                    <a:pt x="20472" y="13157"/>
                  </a:lnTo>
                  <a:lnTo>
                    <a:pt x="20493" y="13586"/>
                  </a:lnTo>
                  <a:lnTo>
                    <a:pt x="20635" y="13679"/>
                  </a:lnTo>
                  <a:lnTo>
                    <a:pt x="20649" y="13898"/>
                  </a:lnTo>
                  <a:lnTo>
                    <a:pt x="20425" y="13960"/>
                  </a:lnTo>
                  <a:lnTo>
                    <a:pt x="20350" y="14163"/>
                  </a:lnTo>
                  <a:lnTo>
                    <a:pt x="20683" y="14218"/>
                  </a:lnTo>
                  <a:lnTo>
                    <a:pt x="21125" y="14304"/>
                  </a:lnTo>
                  <a:lnTo>
                    <a:pt x="21226" y="14077"/>
                  </a:lnTo>
                  <a:lnTo>
                    <a:pt x="21512" y="13921"/>
                  </a:lnTo>
                  <a:lnTo>
                    <a:pt x="21600" y="13742"/>
                  </a:lnTo>
                  <a:lnTo>
                    <a:pt x="21383" y="13586"/>
                  </a:lnTo>
                </a:path>
              </a:pathLst>
            </a:custGeom>
            <a:solidFill>
              <a:srgbClr val="E81A3B"/>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E81A3B"/>
                </a:solidFill>
                <a:latin typeface="Arial"/>
                <a:cs typeface="Arial"/>
                <a:sym typeface="Arial"/>
              </a:endParaRPr>
            </a:p>
          </p:txBody>
        </p:sp>
        <p:sp>
          <p:nvSpPr>
            <p:cNvPr id="138" name="Forma"/>
            <p:cNvSpPr/>
            <p:nvPr/>
          </p:nvSpPr>
          <p:spPr>
            <a:xfrm>
              <a:off x="0" y="184236"/>
              <a:ext cx="1387124" cy="1102266"/>
            </a:xfrm>
            <a:custGeom>
              <a:avLst/>
              <a:gdLst/>
              <a:ahLst/>
              <a:cxnLst>
                <a:cxn ang="0">
                  <a:pos x="wd2" y="hd2"/>
                </a:cxn>
                <a:cxn ang="5400000">
                  <a:pos x="wd2" y="hd2"/>
                </a:cxn>
                <a:cxn ang="10800000">
                  <a:pos x="wd2" y="hd2"/>
                </a:cxn>
                <a:cxn ang="16200000">
                  <a:pos x="wd2" y="hd2"/>
                </a:cxn>
              </a:cxnLst>
              <a:rect l="0" t="0" r="r" b="b"/>
              <a:pathLst>
                <a:path w="21600" h="21600" extrusionOk="0">
                  <a:moveTo>
                    <a:pt x="13022" y="18311"/>
                  </a:moveTo>
                  <a:lnTo>
                    <a:pt x="13202" y="18424"/>
                  </a:lnTo>
                  <a:lnTo>
                    <a:pt x="13357" y="18557"/>
                  </a:lnTo>
                  <a:lnTo>
                    <a:pt x="13382" y="18752"/>
                  </a:lnTo>
                  <a:lnTo>
                    <a:pt x="13538" y="18865"/>
                  </a:lnTo>
                  <a:lnTo>
                    <a:pt x="13653" y="18783"/>
                  </a:lnTo>
                  <a:lnTo>
                    <a:pt x="13888" y="18991"/>
                  </a:lnTo>
                  <a:lnTo>
                    <a:pt x="13953" y="19206"/>
                  </a:lnTo>
                  <a:lnTo>
                    <a:pt x="14188" y="19395"/>
                  </a:lnTo>
                  <a:lnTo>
                    <a:pt x="14443" y="19691"/>
                  </a:lnTo>
                  <a:lnTo>
                    <a:pt x="14493" y="19432"/>
                  </a:lnTo>
                  <a:lnTo>
                    <a:pt x="14328" y="19174"/>
                  </a:lnTo>
                  <a:lnTo>
                    <a:pt x="14443" y="19061"/>
                  </a:lnTo>
                  <a:lnTo>
                    <a:pt x="14739" y="19288"/>
                  </a:lnTo>
                  <a:lnTo>
                    <a:pt x="15009" y="19577"/>
                  </a:lnTo>
                  <a:lnTo>
                    <a:pt x="15229" y="19483"/>
                  </a:lnTo>
                  <a:lnTo>
                    <a:pt x="15319" y="19596"/>
                  </a:lnTo>
                  <a:lnTo>
                    <a:pt x="15484" y="19729"/>
                  </a:lnTo>
                  <a:lnTo>
                    <a:pt x="15494" y="19697"/>
                  </a:lnTo>
                  <a:lnTo>
                    <a:pt x="15675" y="19540"/>
                  </a:lnTo>
                  <a:lnTo>
                    <a:pt x="15680" y="19269"/>
                  </a:lnTo>
                  <a:lnTo>
                    <a:pt x="15359" y="19187"/>
                  </a:lnTo>
                  <a:lnTo>
                    <a:pt x="15284" y="18909"/>
                  </a:lnTo>
                  <a:lnTo>
                    <a:pt x="15049" y="18828"/>
                  </a:lnTo>
                  <a:lnTo>
                    <a:pt x="15054" y="18601"/>
                  </a:lnTo>
                  <a:lnTo>
                    <a:pt x="14954" y="18487"/>
                  </a:lnTo>
                  <a:lnTo>
                    <a:pt x="14769" y="18664"/>
                  </a:lnTo>
                  <a:lnTo>
                    <a:pt x="14774" y="18021"/>
                  </a:lnTo>
                  <a:lnTo>
                    <a:pt x="14493" y="17876"/>
                  </a:lnTo>
                  <a:lnTo>
                    <a:pt x="14223" y="17599"/>
                  </a:lnTo>
                  <a:lnTo>
                    <a:pt x="14058" y="17328"/>
                  </a:lnTo>
                  <a:lnTo>
                    <a:pt x="13918" y="17290"/>
                  </a:lnTo>
                  <a:lnTo>
                    <a:pt x="13908" y="17038"/>
                  </a:lnTo>
                  <a:lnTo>
                    <a:pt x="13703" y="16824"/>
                  </a:lnTo>
                  <a:lnTo>
                    <a:pt x="13508" y="16792"/>
                  </a:lnTo>
                  <a:lnTo>
                    <a:pt x="13187" y="16868"/>
                  </a:lnTo>
                  <a:lnTo>
                    <a:pt x="13017" y="17025"/>
                  </a:lnTo>
                  <a:lnTo>
                    <a:pt x="12917" y="16818"/>
                  </a:lnTo>
                  <a:lnTo>
                    <a:pt x="13037" y="16465"/>
                  </a:lnTo>
                  <a:lnTo>
                    <a:pt x="13192" y="16389"/>
                  </a:lnTo>
                  <a:lnTo>
                    <a:pt x="13192" y="15942"/>
                  </a:lnTo>
                  <a:lnTo>
                    <a:pt x="12937" y="15809"/>
                  </a:lnTo>
                  <a:lnTo>
                    <a:pt x="12822" y="15633"/>
                  </a:lnTo>
                  <a:lnTo>
                    <a:pt x="12642" y="15740"/>
                  </a:lnTo>
                  <a:lnTo>
                    <a:pt x="12361" y="15532"/>
                  </a:lnTo>
                  <a:lnTo>
                    <a:pt x="12191" y="15627"/>
                  </a:lnTo>
                  <a:lnTo>
                    <a:pt x="12066" y="15412"/>
                  </a:lnTo>
                  <a:lnTo>
                    <a:pt x="11846" y="15507"/>
                  </a:lnTo>
                  <a:lnTo>
                    <a:pt x="11851" y="15141"/>
                  </a:lnTo>
                  <a:lnTo>
                    <a:pt x="11931" y="14870"/>
                  </a:lnTo>
                  <a:lnTo>
                    <a:pt x="12341" y="14971"/>
                  </a:lnTo>
                  <a:lnTo>
                    <a:pt x="12462" y="14492"/>
                  </a:lnTo>
                  <a:lnTo>
                    <a:pt x="12246" y="14347"/>
                  </a:lnTo>
                  <a:lnTo>
                    <a:pt x="12492" y="14089"/>
                  </a:lnTo>
                  <a:lnTo>
                    <a:pt x="12597" y="13856"/>
                  </a:lnTo>
                  <a:lnTo>
                    <a:pt x="12472" y="13484"/>
                  </a:lnTo>
                  <a:lnTo>
                    <a:pt x="12266" y="13484"/>
                  </a:lnTo>
                  <a:lnTo>
                    <a:pt x="12321" y="13289"/>
                  </a:lnTo>
                  <a:lnTo>
                    <a:pt x="12321" y="13081"/>
                  </a:lnTo>
                  <a:lnTo>
                    <a:pt x="12467" y="12842"/>
                  </a:lnTo>
                  <a:lnTo>
                    <a:pt x="12647" y="12451"/>
                  </a:lnTo>
                  <a:lnTo>
                    <a:pt x="12732" y="12224"/>
                  </a:lnTo>
                  <a:lnTo>
                    <a:pt x="12897" y="12004"/>
                  </a:lnTo>
                  <a:lnTo>
                    <a:pt x="13157" y="11846"/>
                  </a:lnTo>
                  <a:lnTo>
                    <a:pt x="13327" y="12022"/>
                  </a:lnTo>
                  <a:lnTo>
                    <a:pt x="13497" y="11783"/>
                  </a:lnTo>
                  <a:lnTo>
                    <a:pt x="13648" y="11802"/>
                  </a:lnTo>
                  <a:lnTo>
                    <a:pt x="13768" y="11657"/>
                  </a:lnTo>
                  <a:lnTo>
                    <a:pt x="13828" y="11934"/>
                  </a:lnTo>
                  <a:lnTo>
                    <a:pt x="13983" y="12016"/>
                  </a:lnTo>
                  <a:lnTo>
                    <a:pt x="14223" y="12180"/>
                  </a:lnTo>
                  <a:lnTo>
                    <a:pt x="14343" y="12035"/>
                  </a:lnTo>
                  <a:lnTo>
                    <a:pt x="14408" y="11796"/>
                  </a:lnTo>
                  <a:lnTo>
                    <a:pt x="14538" y="11991"/>
                  </a:lnTo>
                  <a:lnTo>
                    <a:pt x="14614" y="12199"/>
                  </a:lnTo>
                  <a:lnTo>
                    <a:pt x="14704" y="12155"/>
                  </a:lnTo>
                  <a:lnTo>
                    <a:pt x="14769" y="11877"/>
                  </a:lnTo>
                  <a:lnTo>
                    <a:pt x="14859" y="12041"/>
                  </a:lnTo>
                  <a:lnTo>
                    <a:pt x="14964" y="12029"/>
                  </a:lnTo>
                  <a:lnTo>
                    <a:pt x="15039" y="11871"/>
                  </a:lnTo>
                  <a:lnTo>
                    <a:pt x="15234" y="11821"/>
                  </a:lnTo>
                  <a:lnTo>
                    <a:pt x="15429" y="11619"/>
                  </a:lnTo>
                  <a:lnTo>
                    <a:pt x="15579" y="11827"/>
                  </a:lnTo>
                  <a:lnTo>
                    <a:pt x="15604" y="12085"/>
                  </a:lnTo>
                  <a:lnTo>
                    <a:pt x="15745" y="12306"/>
                  </a:lnTo>
                  <a:lnTo>
                    <a:pt x="15835" y="12419"/>
                  </a:lnTo>
                  <a:lnTo>
                    <a:pt x="15970" y="12457"/>
                  </a:lnTo>
                  <a:lnTo>
                    <a:pt x="16130" y="12363"/>
                  </a:lnTo>
                  <a:lnTo>
                    <a:pt x="16205" y="12344"/>
                  </a:lnTo>
                  <a:lnTo>
                    <a:pt x="16425" y="12463"/>
                  </a:lnTo>
                  <a:lnTo>
                    <a:pt x="16565" y="12621"/>
                  </a:lnTo>
                  <a:lnTo>
                    <a:pt x="16786" y="12627"/>
                  </a:lnTo>
                  <a:lnTo>
                    <a:pt x="16921" y="12886"/>
                  </a:lnTo>
                  <a:lnTo>
                    <a:pt x="17116" y="12905"/>
                  </a:lnTo>
                  <a:lnTo>
                    <a:pt x="17271" y="12760"/>
                  </a:lnTo>
                  <a:lnTo>
                    <a:pt x="17336" y="13049"/>
                  </a:lnTo>
                  <a:lnTo>
                    <a:pt x="17641" y="13226"/>
                  </a:lnTo>
                  <a:lnTo>
                    <a:pt x="18247" y="13232"/>
                  </a:lnTo>
                  <a:lnTo>
                    <a:pt x="18367" y="12999"/>
                  </a:lnTo>
                  <a:lnTo>
                    <a:pt x="18562" y="12936"/>
                  </a:lnTo>
                  <a:lnTo>
                    <a:pt x="18692" y="12615"/>
                  </a:lnTo>
                  <a:lnTo>
                    <a:pt x="18767" y="13068"/>
                  </a:lnTo>
                  <a:lnTo>
                    <a:pt x="19133" y="13150"/>
                  </a:lnTo>
                  <a:lnTo>
                    <a:pt x="19463" y="13251"/>
                  </a:lnTo>
                  <a:lnTo>
                    <a:pt x="19683" y="13175"/>
                  </a:lnTo>
                  <a:lnTo>
                    <a:pt x="19903" y="13018"/>
                  </a:lnTo>
                  <a:lnTo>
                    <a:pt x="20354" y="12955"/>
                  </a:lnTo>
                  <a:lnTo>
                    <a:pt x="20494" y="13119"/>
                  </a:lnTo>
                  <a:lnTo>
                    <a:pt x="20739" y="13188"/>
                  </a:lnTo>
                  <a:lnTo>
                    <a:pt x="20924" y="13100"/>
                  </a:lnTo>
                  <a:lnTo>
                    <a:pt x="21215" y="13081"/>
                  </a:lnTo>
                  <a:lnTo>
                    <a:pt x="21600" y="12741"/>
                  </a:lnTo>
                  <a:lnTo>
                    <a:pt x="21510" y="12558"/>
                  </a:lnTo>
                  <a:lnTo>
                    <a:pt x="21430" y="12413"/>
                  </a:lnTo>
                  <a:lnTo>
                    <a:pt x="21195" y="12306"/>
                  </a:lnTo>
                  <a:lnTo>
                    <a:pt x="21130" y="12193"/>
                  </a:lnTo>
                  <a:lnTo>
                    <a:pt x="20909" y="12035"/>
                  </a:lnTo>
                  <a:lnTo>
                    <a:pt x="20904" y="11808"/>
                  </a:lnTo>
                  <a:lnTo>
                    <a:pt x="20594" y="11821"/>
                  </a:lnTo>
                  <a:lnTo>
                    <a:pt x="20504" y="11676"/>
                  </a:lnTo>
                  <a:lnTo>
                    <a:pt x="20589" y="11361"/>
                  </a:lnTo>
                  <a:lnTo>
                    <a:pt x="20364" y="11336"/>
                  </a:lnTo>
                  <a:lnTo>
                    <a:pt x="20254" y="11518"/>
                  </a:lnTo>
                  <a:lnTo>
                    <a:pt x="20189" y="11424"/>
                  </a:lnTo>
                  <a:lnTo>
                    <a:pt x="20009" y="11525"/>
                  </a:lnTo>
                  <a:lnTo>
                    <a:pt x="19758" y="11399"/>
                  </a:lnTo>
                  <a:lnTo>
                    <a:pt x="19848" y="11273"/>
                  </a:lnTo>
                  <a:lnTo>
                    <a:pt x="19843" y="11090"/>
                  </a:lnTo>
                  <a:lnTo>
                    <a:pt x="19588" y="11102"/>
                  </a:lnTo>
                  <a:lnTo>
                    <a:pt x="19583" y="10743"/>
                  </a:lnTo>
                  <a:lnTo>
                    <a:pt x="19348" y="10680"/>
                  </a:lnTo>
                  <a:lnTo>
                    <a:pt x="19343" y="10554"/>
                  </a:lnTo>
                  <a:lnTo>
                    <a:pt x="19173" y="10397"/>
                  </a:lnTo>
                  <a:lnTo>
                    <a:pt x="18938" y="10302"/>
                  </a:lnTo>
                  <a:lnTo>
                    <a:pt x="18687" y="9937"/>
                  </a:lnTo>
                  <a:lnTo>
                    <a:pt x="18457" y="10088"/>
                  </a:lnTo>
                  <a:lnTo>
                    <a:pt x="18402" y="9880"/>
                  </a:lnTo>
                  <a:lnTo>
                    <a:pt x="18287" y="9741"/>
                  </a:lnTo>
                  <a:lnTo>
                    <a:pt x="18342" y="9477"/>
                  </a:lnTo>
                  <a:lnTo>
                    <a:pt x="18342" y="9200"/>
                  </a:lnTo>
                  <a:lnTo>
                    <a:pt x="18272" y="9074"/>
                  </a:lnTo>
                  <a:lnTo>
                    <a:pt x="18082" y="9080"/>
                  </a:lnTo>
                  <a:lnTo>
                    <a:pt x="17962" y="8903"/>
                  </a:lnTo>
                  <a:lnTo>
                    <a:pt x="18167" y="8815"/>
                  </a:lnTo>
                  <a:lnTo>
                    <a:pt x="18347" y="8809"/>
                  </a:lnTo>
                  <a:lnTo>
                    <a:pt x="18452" y="8954"/>
                  </a:lnTo>
                  <a:lnTo>
                    <a:pt x="18652" y="8626"/>
                  </a:lnTo>
                  <a:lnTo>
                    <a:pt x="18522" y="8248"/>
                  </a:lnTo>
                  <a:lnTo>
                    <a:pt x="18397" y="8059"/>
                  </a:lnTo>
                  <a:lnTo>
                    <a:pt x="18167" y="8072"/>
                  </a:lnTo>
                  <a:lnTo>
                    <a:pt x="18072" y="7990"/>
                  </a:lnTo>
                  <a:lnTo>
                    <a:pt x="18267" y="7839"/>
                  </a:lnTo>
                  <a:lnTo>
                    <a:pt x="18382" y="7542"/>
                  </a:lnTo>
                  <a:lnTo>
                    <a:pt x="18397" y="7334"/>
                  </a:lnTo>
                  <a:lnTo>
                    <a:pt x="18267" y="7240"/>
                  </a:lnTo>
                  <a:lnTo>
                    <a:pt x="18517" y="6711"/>
                  </a:lnTo>
                  <a:lnTo>
                    <a:pt x="18782" y="6288"/>
                  </a:lnTo>
                  <a:lnTo>
                    <a:pt x="18867" y="6200"/>
                  </a:lnTo>
                  <a:lnTo>
                    <a:pt x="18862" y="5973"/>
                  </a:lnTo>
                  <a:lnTo>
                    <a:pt x="18617" y="5961"/>
                  </a:lnTo>
                  <a:lnTo>
                    <a:pt x="18347" y="5923"/>
                  </a:lnTo>
                  <a:lnTo>
                    <a:pt x="18087" y="5999"/>
                  </a:lnTo>
                  <a:lnTo>
                    <a:pt x="17862" y="6244"/>
                  </a:lnTo>
                  <a:lnTo>
                    <a:pt x="17721" y="6364"/>
                  </a:lnTo>
                  <a:lnTo>
                    <a:pt x="17526" y="6301"/>
                  </a:lnTo>
                  <a:lnTo>
                    <a:pt x="17546" y="6156"/>
                  </a:lnTo>
                  <a:lnTo>
                    <a:pt x="17366" y="6093"/>
                  </a:lnTo>
                  <a:lnTo>
                    <a:pt x="17386" y="5885"/>
                  </a:lnTo>
                  <a:lnTo>
                    <a:pt x="17291" y="5627"/>
                  </a:lnTo>
                  <a:lnTo>
                    <a:pt x="17341" y="5350"/>
                  </a:lnTo>
                  <a:lnTo>
                    <a:pt x="17261" y="5205"/>
                  </a:lnTo>
                  <a:lnTo>
                    <a:pt x="17281" y="5009"/>
                  </a:lnTo>
                  <a:lnTo>
                    <a:pt x="17181" y="4978"/>
                  </a:lnTo>
                  <a:lnTo>
                    <a:pt x="17086" y="4801"/>
                  </a:lnTo>
                  <a:lnTo>
                    <a:pt x="17211" y="4638"/>
                  </a:lnTo>
                  <a:lnTo>
                    <a:pt x="17181" y="4379"/>
                  </a:lnTo>
                  <a:lnTo>
                    <a:pt x="17471" y="4026"/>
                  </a:lnTo>
                  <a:lnTo>
                    <a:pt x="17556" y="3667"/>
                  </a:lnTo>
                  <a:lnTo>
                    <a:pt x="17491" y="3459"/>
                  </a:lnTo>
                  <a:lnTo>
                    <a:pt x="17536" y="3169"/>
                  </a:lnTo>
                  <a:lnTo>
                    <a:pt x="17636" y="2968"/>
                  </a:lnTo>
                  <a:lnTo>
                    <a:pt x="17646" y="2823"/>
                  </a:lnTo>
                  <a:lnTo>
                    <a:pt x="17551" y="2634"/>
                  </a:lnTo>
                  <a:lnTo>
                    <a:pt x="17611" y="2432"/>
                  </a:lnTo>
                  <a:lnTo>
                    <a:pt x="17481" y="2275"/>
                  </a:lnTo>
                  <a:lnTo>
                    <a:pt x="17416" y="2098"/>
                  </a:lnTo>
                  <a:lnTo>
                    <a:pt x="17566" y="1934"/>
                  </a:lnTo>
                  <a:lnTo>
                    <a:pt x="17796" y="1897"/>
                  </a:lnTo>
                  <a:lnTo>
                    <a:pt x="17791" y="1405"/>
                  </a:lnTo>
                  <a:lnTo>
                    <a:pt x="17731" y="1166"/>
                  </a:lnTo>
                  <a:lnTo>
                    <a:pt x="17516" y="1172"/>
                  </a:lnTo>
                  <a:lnTo>
                    <a:pt x="17511" y="1090"/>
                  </a:lnTo>
                  <a:lnTo>
                    <a:pt x="17371" y="1046"/>
                  </a:lnTo>
                  <a:lnTo>
                    <a:pt x="17196" y="996"/>
                  </a:lnTo>
                  <a:lnTo>
                    <a:pt x="17181" y="832"/>
                  </a:lnTo>
                  <a:lnTo>
                    <a:pt x="17051" y="649"/>
                  </a:lnTo>
                  <a:lnTo>
                    <a:pt x="16936" y="649"/>
                  </a:lnTo>
                  <a:lnTo>
                    <a:pt x="16796" y="536"/>
                  </a:lnTo>
                  <a:lnTo>
                    <a:pt x="16655" y="599"/>
                  </a:lnTo>
                  <a:lnTo>
                    <a:pt x="16470" y="567"/>
                  </a:lnTo>
                  <a:lnTo>
                    <a:pt x="16405" y="422"/>
                  </a:lnTo>
                  <a:lnTo>
                    <a:pt x="16265" y="391"/>
                  </a:lnTo>
                  <a:lnTo>
                    <a:pt x="16265" y="258"/>
                  </a:lnTo>
                  <a:lnTo>
                    <a:pt x="16355" y="101"/>
                  </a:lnTo>
                  <a:lnTo>
                    <a:pt x="16215" y="0"/>
                  </a:lnTo>
                  <a:lnTo>
                    <a:pt x="15895" y="0"/>
                  </a:lnTo>
                  <a:lnTo>
                    <a:pt x="15805" y="176"/>
                  </a:lnTo>
                  <a:lnTo>
                    <a:pt x="15584" y="176"/>
                  </a:lnTo>
                  <a:lnTo>
                    <a:pt x="15494" y="567"/>
                  </a:lnTo>
                  <a:lnTo>
                    <a:pt x="15354" y="649"/>
                  </a:lnTo>
                  <a:lnTo>
                    <a:pt x="15379" y="895"/>
                  </a:lnTo>
                  <a:lnTo>
                    <a:pt x="15299" y="1040"/>
                  </a:lnTo>
                  <a:lnTo>
                    <a:pt x="15339" y="1380"/>
                  </a:lnTo>
                  <a:lnTo>
                    <a:pt x="15469" y="1556"/>
                  </a:lnTo>
                  <a:lnTo>
                    <a:pt x="15544" y="1443"/>
                  </a:lnTo>
                  <a:lnTo>
                    <a:pt x="15740" y="1430"/>
                  </a:lnTo>
                  <a:lnTo>
                    <a:pt x="15895" y="1638"/>
                  </a:lnTo>
                  <a:lnTo>
                    <a:pt x="15895" y="1853"/>
                  </a:lnTo>
                  <a:lnTo>
                    <a:pt x="15740" y="1853"/>
                  </a:lnTo>
                  <a:lnTo>
                    <a:pt x="15675" y="2029"/>
                  </a:lnTo>
                  <a:lnTo>
                    <a:pt x="15584" y="2161"/>
                  </a:lnTo>
                  <a:lnTo>
                    <a:pt x="15649" y="2338"/>
                  </a:lnTo>
                  <a:lnTo>
                    <a:pt x="15830" y="2552"/>
                  </a:lnTo>
                  <a:lnTo>
                    <a:pt x="15895" y="2760"/>
                  </a:lnTo>
                  <a:lnTo>
                    <a:pt x="15895" y="2873"/>
                  </a:lnTo>
                  <a:lnTo>
                    <a:pt x="15765" y="3037"/>
                  </a:lnTo>
                  <a:lnTo>
                    <a:pt x="15609" y="3006"/>
                  </a:lnTo>
                  <a:lnTo>
                    <a:pt x="15494" y="3119"/>
                  </a:lnTo>
                  <a:lnTo>
                    <a:pt x="15354" y="3018"/>
                  </a:lnTo>
                  <a:lnTo>
                    <a:pt x="15419" y="2779"/>
                  </a:lnTo>
                  <a:lnTo>
                    <a:pt x="15274" y="2678"/>
                  </a:lnTo>
                  <a:lnTo>
                    <a:pt x="15149" y="2596"/>
                  </a:lnTo>
                  <a:lnTo>
                    <a:pt x="15149" y="2439"/>
                  </a:lnTo>
                  <a:lnTo>
                    <a:pt x="15059" y="2275"/>
                  </a:lnTo>
                  <a:lnTo>
                    <a:pt x="15059" y="2029"/>
                  </a:lnTo>
                  <a:lnTo>
                    <a:pt x="14914" y="1903"/>
                  </a:lnTo>
                  <a:lnTo>
                    <a:pt x="14814" y="1997"/>
                  </a:lnTo>
                  <a:lnTo>
                    <a:pt x="14724" y="1884"/>
                  </a:lnTo>
                  <a:lnTo>
                    <a:pt x="14634" y="1966"/>
                  </a:lnTo>
                  <a:lnTo>
                    <a:pt x="14493" y="1953"/>
                  </a:lnTo>
                  <a:lnTo>
                    <a:pt x="14308" y="2035"/>
                  </a:lnTo>
                  <a:lnTo>
                    <a:pt x="14143" y="2130"/>
                  </a:lnTo>
                  <a:lnTo>
                    <a:pt x="13963" y="2098"/>
                  </a:lnTo>
                  <a:lnTo>
                    <a:pt x="13873" y="2262"/>
                  </a:lnTo>
                  <a:lnTo>
                    <a:pt x="13873" y="2533"/>
                  </a:lnTo>
                  <a:lnTo>
                    <a:pt x="13718" y="2502"/>
                  </a:lnTo>
                  <a:lnTo>
                    <a:pt x="13573" y="2552"/>
                  </a:lnTo>
                  <a:lnTo>
                    <a:pt x="13367" y="2565"/>
                  </a:lnTo>
                  <a:lnTo>
                    <a:pt x="13252" y="2451"/>
                  </a:lnTo>
                  <a:lnTo>
                    <a:pt x="13057" y="2407"/>
                  </a:lnTo>
                  <a:lnTo>
                    <a:pt x="12932" y="2180"/>
                  </a:lnTo>
                  <a:lnTo>
                    <a:pt x="12932" y="1997"/>
                  </a:lnTo>
                  <a:lnTo>
                    <a:pt x="12787" y="1903"/>
                  </a:lnTo>
                  <a:lnTo>
                    <a:pt x="12712" y="1689"/>
                  </a:lnTo>
                  <a:lnTo>
                    <a:pt x="12712" y="895"/>
                  </a:lnTo>
                  <a:lnTo>
                    <a:pt x="12507" y="1027"/>
                  </a:lnTo>
                  <a:lnTo>
                    <a:pt x="12507" y="1140"/>
                  </a:lnTo>
                  <a:lnTo>
                    <a:pt x="12427" y="1140"/>
                  </a:lnTo>
                  <a:lnTo>
                    <a:pt x="12311" y="989"/>
                  </a:lnTo>
                  <a:lnTo>
                    <a:pt x="12261" y="895"/>
                  </a:lnTo>
                  <a:lnTo>
                    <a:pt x="12041" y="895"/>
                  </a:lnTo>
                  <a:lnTo>
                    <a:pt x="11871" y="1008"/>
                  </a:lnTo>
                  <a:lnTo>
                    <a:pt x="11846" y="1317"/>
                  </a:lnTo>
                  <a:lnTo>
                    <a:pt x="11756" y="1317"/>
                  </a:lnTo>
                  <a:lnTo>
                    <a:pt x="11731" y="1531"/>
                  </a:lnTo>
                  <a:lnTo>
                    <a:pt x="11861" y="1613"/>
                  </a:lnTo>
                  <a:lnTo>
                    <a:pt x="11886" y="1821"/>
                  </a:lnTo>
                  <a:lnTo>
                    <a:pt x="11871" y="2016"/>
                  </a:lnTo>
                  <a:lnTo>
                    <a:pt x="11986" y="2212"/>
                  </a:lnTo>
                  <a:lnTo>
                    <a:pt x="11911" y="2476"/>
                  </a:lnTo>
                  <a:lnTo>
                    <a:pt x="11731" y="2684"/>
                  </a:lnTo>
                  <a:lnTo>
                    <a:pt x="11731" y="2930"/>
                  </a:lnTo>
                  <a:lnTo>
                    <a:pt x="11616" y="3043"/>
                  </a:lnTo>
                  <a:lnTo>
                    <a:pt x="11536" y="3302"/>
                  </a:lnTo>
                  <a:lnTo>
                    <a:pt x="11381" y="3497"/>
                  </a:lnTo>
                  <a:lnTo>
                    <a:pt x="11200" y="3629"/>
                  </a:lnTo>
                  <a:lnTo>
                    <a:pt x="11005" y="3888"/>
                  </a:lnTo>
                  <a:lnTo>
                    <a:pt x="11005" y="4247"/>
                  </a:lnTo>
                  <a:lnTo>
                    <a:pt x="10865" y="4228"/>
                  </a:lnTo>
                  <a:lnTo>
                    <a:pt x="10700" y="4404"/>
                  </a:lnTo>
                  <a:lnTo>
                    <a:pt x="10670" y="4568"/>
                  </a:lnTo>
                  <a:lnTo>
                    <a:pt x="10725" y="4764"/>
                  </a:lnTo>
                  <a:lnTo>
                    <a:pt x="10595" y="4864"/>
                  </a:lnTo>
                  <a:lnTo>
                    <a:pt x="10560" y="5066"/>
                  </a:lnTo>
                  <a:lnTo>
                    <a:pt x="10685" y="5066"/>
                  </a:lnTo>
                  <a:lnTo>
                    <a:pt x="10765" y="5299"/>
                  </a:lnTo>
                  <a:lnTo>
                    <a:pt x="10930" y="5350"/>
                  </a:lnTo>
                  <a:lnTo>
                    <a:pt x="11010" y="5576"/>
                  </a:lnTo>
                  <a:lnTo>
                    <a:pt x="10855" y="5702"/>
                  </a:lnTo>
                  <a:lnTo>
                    <a:pt x="10790" y="5999"/>
                  </a:lnTo>
                  <a:lnTo>
                    <a:pt x="10675" y="6125"/>
                  </a:lnTo>
                  <a:lnTo>
                    <a:pt x="10560" y="6030"/>
                  </a:lnTo>
                  <a:lnTo>
                    <a:pt x="10440" y="5917"/>
                  </a:lnTo>
                  <a:lnTo>
                    <a:pt x="10325" y="6030"/>
                  </a:lnTo>
                  <a:lnTo>
                    <a:pt x="10234" y="5961"/>
                  </a:lnTo>
                  <a:lnTo>
                    <a:pt x="10375" y="5671"/>
                  </a:lnTo>
                  <a:lnTo>
                    <a:pt x="10325" y="5457"/>
                  </a:lnTo>
                  <a:lnTo>
                    <a:pt x="10209" y="5312"/>
                  </a:lnTo>
                  <a:lnTo>
                    <a:pt x="10154" y="5022"/>
                  </a:lnTo>
                  <a:lnTo>
                    <a:pt x="10054" y="5022"/>
                  </a:lnTo>
                  <a:lnTo>
                    <a:pt x="9949" y="4909"/>
                  </a:lnTo>
                  <a:lnTo>
                    <a:pt x="9794" y="4827"/>
                  </a:lnTo>
                  <a:lnTo>
                    <a:pt x="9704" y="4694"/>
                  </a:lnTo>
                  <a:lnTo>
                    <a:pt x="9859" y="4568"/>
                  </a:lnTo>
                  <a:lnTo>
                    <a:pt x="9794" y="4455"/>
                  </a:lnTo>
                  <a:lnTo>
                    <a:pt x="9949" y="4373"/>
                  </a:lnTo>
                  <a:lnTo>
                    <a:pt x="9949" y="4178"/>
                  </a:lnTo>
                  <a:lnTo>
                    <a:pt x="9834" y="3995"/>
                  </a:lnTo>
                  <a:lnTo>
                    <a:pt x="9639" y="3995"/>
                  </a:lnTo>
                  <a:lnTo>
                    <a:pt x="9499" y="3787"/>
                  </a:lnTo>
                  <a:lnTo>
                    <a:pt x="9384" y="3900"/>
                  </a:lnTo>
                  <a:lnTo>
                    <a:pt x="9098" y="3900"/>
                  </a:lnTo>
                  <a:lnTo>
                    <a:pt x="8883" y="3800"/>
                  </a:lnTo>
                  <a:lnTo>
                    <a:pt x="8843" y="3510"/>
                  </a:lnTo>
                  <a:lnTo>
                    <a:pt x="8648" y="3295"/>
                  </a:lnTo>
                  <a:lnTo>
                    <a:pt x="8533" y="3006"/>
                  </a:lnTo>
                  <a:lnTo>
                    <a:pt x="8158" y="2943"/>
                  </a:lnTo>
                  <a:lnTo>
                    <a:pt x="8133" y="2615"/>
                  </a:lnTo>
                  <a:lnTo>
                    <a:pt x="8057" y="2420"/>
                  </a:lnTo>
                  <a:lnTo>
                    <a:pt x="8188" y="2325"/>
                  </a:lnTo>
                  <a:lnTo>
                    <a:pt x="8278" y="1834"/>
                  </a:lnTo>
                  <a:lnTo>
                    <a:pt x="8198" y="1474"/>
                  </a:lnTo>
                  <a:lnTo>
                    <a:pt x="8278" y="1248"/>
                  </a:lnTo>
                  <a:lnTo>
                    <a:pt x="8123" y="1134"/>
                  </a:lnTo>
                  <a:lnTo>
                    <a:pt x="7952" y="1216"/>
                  </a:lnTo>
                  <a:lnTo>
                    <a:pt x="7747" y="1317"/>
                  </a:lnTo>
                  <a:lnTo>
                    <a:pt x="7642" y="1493"/>
                  </a:lnTo>
                  <a:lnTo>
                    <a:pt x="7447" y="1556"/>
                  </a:lnTo>
                  <a:lnTo>
                    <a:pt x="7592" y="1834"/>
                  </a:lnTo>
                  <a:lnTo>
                    <a:pt x="7437" y="2010"/>
                  </a:lnTo>
                  <a:lnTo>
                    <a:pt x="7322" y="2123"/>
                  </a:lnTo>
                  <a:lnTo>
                    <a:pt x="7152" y="2224"/>
                  </a:lnTo>
                  <a:lnTo>
                    <a:pt x="7087" y="2420"/>
                  </a:lnTo>
                  <a:lnTo>
                    <a:pt x="6916" y="2520"/>
                  </a:lnTo>
                  <a:lnTo>
                    <a:pt x="6736" y="2502"/>
                  </a:lnTo>
                  <a:lnTo>
                    <a:pt x="6531" y="2779"/>
                  </a:lnTo>
                  <a:lnTo>
                    <a:pt x="6646" y="2892"/>
                  </a:lnTo>
                  <a:lnTo>
                    <a:pt x="6711" y="3018"/>
                  </a:lnTo>
                  <a:lnTo>
                    <a:pt x="6851" y="3132"/>
                  </a:lnTo>
                  <a:lnTo>
                    <a:pt x="6891" y="3333"/>
                  </a:lnTo>
                  <a:lnTo>
                    <a:pt x="6826" y="3529"/>
                  </a:lnTo>
                  <a:lnTo>
                    <a:pt x="6851" y="3686"/>
                  </a:lnTo>
                  <a:lnTo>
                    <a:pt x="6646" y="3705"/>
                  </a:lnTo>
                  <a:lnTo>
                    <a:pt x="6591" y="3881"/>
                  </a:lnTo>
                  <a:lnTo>
                    <a:pt x="6401" y="3913"/>
                  </a:lnTo>
                  <a:lnTo>
                    <a:pt x="6221" y="4077"/>
                  </a:lnTo>
                  <a:lnTo>
                    <a:pt x="6296" y="4316"/>
                  </a:lnTo>
                  <a:lnTo>
                    <a:pt x="6231" y="4612"/>
                  </a:lnTo>
                  <a:lnTo>
                    <a:pt x="6001" y="4789"/>
                  </a:lnTo>
                  <a:lnTo>
                    <a:pt x="5805" y="4738"/>
                  </a:lnTo>
                  <a:lnTo>
                    <a:pt x="5680" y="4883"/>
                  </a:lnTo>
                  <a:lnTo>
                    <a:pt x="5600" y="5066"/>
                  </a:lnTo>
                  <a:lnTo>
                    <a:pt x="5550" y="5337"/>
                  </a:lnTo>
                  <a:lnTo>
                    <a:pt x="5405" y="5293"/>
                  </a:lnTo>
                  <a:lnTo>
                    <a:pt x="5200" y="5305"/>
                  </a:lnTo>
                  <a:lnTo>
                    <a:pt x="5150" y="5179"/>
                  </a:lnTo>
                  <a:lnTo>
                    <a:pt x="5060" y="5179"/>
                  </a:lnTo>
                  <a:lnTo>
                    <a:pt x="4955" y="5375"/>
                  </a:lnTo>
                  <a:lnTo>
                    <a:pt x="4824" y="5305"/>
                  </a:lnTo>
                  <a:lnTo>
                    <a:pt x="4824" y="5129"/>
                  </a:lnTo>
                  <a:lnTo>
                    <a:pt x="4724" y="5003"/>
                  </a:lnTo>
                  <a:lnTo>
                    <a:pt x="4554" y="4934"/>
                  </a:lnTo>
                  <a:lnTo>
                    <a:pt x="4349" y="4871"/>
                  </a:lnTo>
                  <a:lnTo>
                    <a:pt x="4244" y="4757"/>
                  </a:lnTo>
                  <a:lnTo>
                    <a:pt x="4089" y="4871"/>
                  </a:lnTo>
                  <a:lnTo>
                    <a:pt x="4089" y="5028"/>
                  </a:lnTo>
                  <a:lnTo>
                    <a:pt x="3844" y="5028"/>
                  </a:lnTo>
                  <a:lnTo>
                    <a:pt x="3794" y="5224"/>
                  </a:lnTo>
                  <a:lnTo>
                    <a:pt x="3678" y="5224"/>
                  </a:lnTo>
                  <a:lnTo>
                    <a:pt x="3498" y="5324"/>
                  </a:lnTo>
                  <a:lnTo>
                    <a:pt x="3378" y="5532"/>
                  </a:lnTo>
                  <a:lnTo>
                    <a:pt x="3238" y="5419"/>
                  </a:lnTo>
                  <a:lnTo>
                    <a:pt x="3123" y="5438"/>
                  </a:lnTo>
                  <a:lnTo>
                    <a:pt x="2958" y="5324"/>
                  </a:lnTo>
                  <a:lnTo>
                    <a:pt x="2958" y="5438"/>
                  </a:lnTo>
                  <a:lnTo>
                    <a:pt x="2838" y="5583"/>
                  </a:lnTo>
                  <a:lnTo>
                    <a:pt x="2723" y="5551"/>
                  </a:lnTo>
                  <a:lnTo>
                    <a:pt x="2632" y="5583"/>
                  </a:lnTo>
                  <a:lnTo>
                    <a:pt x="2477" y="5778"/>
                  </a:lnTo>
                  <a:lnTo>
                    <a:pt x="2402" y="5684"/>
                  </a:lnTo>
                  <a:lnTo>
                    <a:pt x="2322" y="5652"/>
                  </a:lnTo>
                  <a:lnTo>
                    <a:pt x="2157" y="5860"/>
                  </a:lnTo>
                  <a:lnTo>
                    <a:pt x="2077" y="5847"/>
                  </a:lnTo>
                  <a:lnTo>
                    <a:pt x="2077" y="5602"/>
                  </a:lnTo>
                  <a:lnTo>
                    <a:pt x="1907" y="5551"/>
                  </a:lnTo>
                  <a:lnTo>
                    <a:pt x="1907" y="5324"/>
                  </a:lnTo>
                  <a:lnTo>
                    <a:pt x="1797" y="5324"/>
                  </a:lnTo>
                  <a:lnTo>
                    <a:pt x="1657" y="5520"/>
                  </a:lnTo>
                  <a:lnTo>
                    <a:pt x="1657" y="5734"/>
                  </a:lnTo>
                  <a:lnTo>
                    <a:pt x="1516" y="5734"/>
                  </a:lnTo>
                  <a:lnTo>
                    <a:pt x="1321" y="5879"/>
                  </a:lnTo>
                  <a:lnTo>
                    <a:pt x="1076" y="5961"/>
                  </a:lnTo>
                  <a:lnTo>
                    <a:pt x="1026" y="5879"/>
                  </a:lnTo>
                  <a:lnTo>
                    <a:pt x="821" y="5973"/>
                  </a:lnTo>
                  <a:lnTo>
                    <a:pt x="821" y="6238"/>
                  </a:lnTo>
                  <a:lnTo>
                    <a:pt x="726" y="6465"/>
                  </a:lnTo>
                  <a:lnTo>
                    <a:pt x="726" y="6641"/>
                  </a:lnTo>
                  <a:lnTo>
                    <a:pt x="831" y="6742"/>
                  </a:lnTo>
                  <a:lnTo>
                    <a:pt x="831" y="6868"/>
                  </a:lnTo>
                  <a:lnTo>
                    <a:pt x="1036" y="7126"/>
                  </a:lnTo>
                  <a:lnTo>
                    <a:pt x="1191" y="7208"/>
                  </a:lnTo>
                  <a:lnTo>
                    <a:pt x="1271" y="7341"/>
                  </a:lnTo>
                  <a:lnTo>
                    <a:pt x="1541" y="7341"/>
                  </a:lnTo>
                  <a:lnTo>
                    <a:pt x="1727" y="7473"/>
                  </a:lnTo>
                  <a:lnTo>
                    <a:pt x="1541" y="7668"/>
                  </a:lnTo>
                  <a:lnTo>
                    <a:pt x="1541" y="7908"/>
                  </a:lnTo>
                  <a:lnTo>
                    <a:pt x="1672" y="7908"/>
                  </a:lnTo>
                  <a:lnTo>
                    <a:pt x="1672" y="8563"/>
                  </a:lnTo>
                  <a:lnTo>
                    <a:pt x="1837" y="8563"/>
                  </a:lnTo>
                  <a:lnTo>
                    <a:pt x="1917" y="8708"/>
                  </a:lnTo>
                  <a:lnTo>
                    <a:pt x="2107" y="8803"/>
                  </a:lnTo>
                  <a:lnTo>
                    <a:pt x="2202" y="9048"/>
                  </a:lnTo>
                  <a:lnTo>
                    <a:pt x="2342" y="9130"/>
                  </a:lnTo>
                  <a:lnTo>
                    <a:pt x="2467" y="9288"/>
                  </a:lnTo>
                  <a:lnTo>
                    <a:pt x="2417" y="9439"/>
                  </a:lnTo>
                  <a:lnTo>
                    <a:pt x="2262" y="9666"/>
                  </a:lnTo>
                  <a:lnTo>
                    <a:pt x="2182" y="9943"/>
                  </a:lnTo>
                  <a:lnTo>
                    <a:pt x="2247" y="10233"/>
                  </a:lnTo>
                  <a:lnTo>
                    <a:pt x="2182" y="10491"/>
                  </a:lnTo>
                  <a:lnTo>
                    <a:pt x="2017" y="10687"/>
                  </a:lnTo>
                  <a:lnTo>
                    <a:pt x="1797" y="10573"/>
                  </a:lnTo>
                  <a:lnTo>
                    <a:pt x="1576" y="10687"/>
                  </a:lnTo>
                  <a:lnTo>
                    <a:pt x="1411" y="10913"/>
                  </a:lnTo>
                  <a:lnTo>
                    <a:pt x="1256" y="11058"/>
                  </a:lnTo>
                  <a:lnTo>
                    <a:pt x="1101" y="11058"/>
                  </a:lnTo>
                  <a:lnTo>
                    <a:pt x="1101" y="11273"/>
                  </a:lnTo>
                  <a:lnTo>
                    <a:pt x="946" y="11336"/>
                  </a:lnTo>
                  <a:lnTo>
                    <a:pt x="776" y="11178"/>
                  </a:lnTo>
                  <a:lnTo>
                    <a:pt x="621" y="11065"/>
                  </a:lnTo>
                  <a:lnTo>
                    <a:pt x="505" y="11210"/>
                  </a:lnTo>
                  <a:lnTo>
                    <a:pt x="285" y="11191"/>
                  </a:lnTo>
                  <a:lnTo>
                    <a:pt x="185" y="11336"/>
                  </a:lnTo>
                  <a:lnTo>
                    <a:pt x="0" y="11436"/>
                  </a:lnTo>
                  <a:lnTo>
                    <a:pt x="0" y="11632"/>
                  </a:lnTo>
                  <a:lnTo>
                    <a:pt x="145" y="11758"/>
                  </a:lnTo>
                  <a:lnTo>
                    <a:pt x="170" y="12073"/>
                  </a:lnTo>
                  <a:lnTo>
                    <a:pt x="340" y="12155"/>
                  </a:lnTo>
                  <a:lnTo>
                    <a:pt x="546" y="12155"/>
                  </a:lnTo>
                  <a:lnTo>
                    <a:pt x="520" y="12426"/>
                  </a:lnTo>
                  <a:lnTo>
                    <a:pt x="611" y="12589"/>
                  </a:lnTo>
                  <a:lnTo>
                    <a:pt x="596" y="12785"/>
                  </a:lnTo>
                  <a:lnTo>
                    <a:pt x="520" y="13043"/>
                  </a:lnTo>
                  <a:lnTo>
                    <a:pt x="766" y="13157"/>
                  </a:lnTo>
                  <a:lnTo>
                    <a:pt x="921" y="13383"/>
                  </a:lnTo>
                  <a:lnTo>
                    <a:pt x="1141" y="13484"/>
                  </a:lnTo>
                  <a:lnTo>
                    <a:pt x="1321" y="13484"/>
                  </a:lnTo>
                  <a:lnTo>
                    <a:pt x="1446" y="13352"/>
                  </a:lnTo>
                  <a:lnTo>
                    <a:pt x="1501" y="13484"/>
                  </a:lnTo>
                  <a:lnTo>
                    <a:pt x="1722" y="13484"/>
                  </a:lnTo>
                  <a:lnTo>
                    <a:pt x="1732" y="13680"/>
                  </a:lnTo>
                  <a:lnTo>
                    <a:pt x="1707" y="13925"/>
                  </a:lnTo>
                  <a:lnTo>
                    <a:pt x="1812" y="14083"/>
                  </a:lnTo>
                  <a:lnTo>
                    <a:pt x="1787" y="14347"/>
                  </a:lnTo>
                  <a:lnTo>
                    <a:pt x="1967" y="14492"/>
                  </a:lnTo>
                  <a:lnTo>
                    <a:pt x="1952" y="14732"/>
                  </a:lnTo>
                  <a:lnTo>
                    <a:pt x="1657" y="14650"/>
                  </a:lnTo>
                  <a:lnTo>
                    <a:pt x="1451" y="14845"/>
                  </a:lnTo>
                  <a:lnTo>
                    <a:pt x="1451" y="15028"/>
                  </a:lnTo>
                  <a:lnTo>
                    <a:pt x="1541" y="15204"/>
                  </a:lnTo>
                  <a:lnTo>
                    <a:pt x="1371" y="15286"/>
                  </a:lnTo>
                  <a:lnTo>
                    <a:pt x="1371" y="15576"/>
                  </a:lnTo>
                  <a:lnTo>
                    <a:pt x="1191" y="15690"/>
                  </a:lnTo>
                  <a:lnTo>
                    <a:pt x="996" y="15885"/>
                  </a:lnTo>
                  <a:lnTo>
                    <a:pt x="1051" y="16175"/>
                  </a:lnTo>
                  <a:lnTo>
                    <a:pt x="1256" y="16339"/>
                  </a:lnTo>
                  <a:lnTo>
                    <a:pt x="1411" y="16584"/>
                  </a:lnTo>
                  <a:lnTo>
                    <a:pt x="1281" y="16679"/>
                  </a:lnTo>
                  <a:lnTo>
                    <a:pt x="1156" y="16792"/>
                  </a:lnTo>
                  <a:lnTo>
                    <a:pt x="1181" y="17038"/>
                  </a:lnTo>
                  <a:lnTo>
                    <a:pt x="1206" y="17183"/>
                  </a:lnTo>
                  <a:lnTo>
                    <a:pt x="1306" y="17265"/>
                  </a:lnTo>
                  <a:lnTo>
                    <a:pt x="1361" y="17492"/>
                  </a:lnTo>
                  <a:lnTo>
                    <a:pt x="1622" y="17706"/>
                  </a:lnTo>
                  <a:lnTo>
                    <a:pt x="1622" y="17933"/>
                  </a:lnTo>
                  <a:lnTo>
                    <a:pt x="1647" y="18166"/>
                  </a:lnTo>
                  <a:lnTo>
                    <a:pt x="1927" y="18166"/>
                  </a:lnTo>
                  <a:lnTo>
                    <a:pt x="2122" y="18242"/>
                  </a:lnTo>
                  <a:lnTo>
                    <a:pt x="2237" y="18405"/>
                  </a:lnTo>
                  <a:lnTo>
                    <a:pt x="2417" y="18405"/>
                  </a:lnTo>
                  <a:lnTo>
                    <a:pt x="2572" y="18519"/>
                  </a:lnTo>
                  <a:lnTo>
                    <a:pt x="2703" y="18601"/>
                  </a:lnTo>
                  <a:lnTo>
                    <a:pt x="2818" y="18796"/>
                  </a:lnTo>
                  <a:lnTo>
                    <a:pt x="3038" y="18796"/>
                  </a:lnTo>
                  <a:lnTo>
                    <a:pt x="3218" y="18909"/>
                  </a:lnTo>
                  <a:lnTo>
                    <a:pt x="3438" y="19023"/>
                  </a:lnTo>
                  <a:lnTo>
                    <a:pt x="3603" y="18891"/>
                  </a:lnTo>
                  <a:lnTo>
                    <a:pt x="3758" y="18909"/>
                  </a:lnTo>
                  <a:lnTo>
                    <a:pt x="3969" y="18796"/>
                  </a:lnTo>
                  <a:lnTo>
                    <a:pt x="4069" y="18840"/>
                  </a:lnTo>
                  <a:cubicBezTo>
                    <a:pt x="4069" y="18840"/>
                    <a:pt x="4169" y="18664"/>
                    <a:pt x="4209" y="18695"/>
                  </a:cubicBezTo>
                  <a:cubicBezTo>
                    <a:pt x="4244" y="18727"/>
                    <a:pt x="4354" y="18746"/>
                    <a:pt x="4354" y="18746"/>
                  </a:cubicBezTo>
                  <a:lnTo>
                    <a:pt x="4519" y="18746"/>
                  </a:lnTo>
                  <a:lnTo>
                    <a:pt x="4519" y="18550"/>
                  </a:lnTo>
                  <a:lnTo>
                    <a:pt x="4724" y="18550"/>
                  </a:lnTo>
                  <a:lnTo>
                    <a:pt x="4674" y="18777"/>
                  </a:lnTo>
                  <a:lnTo>
                    <a:pt x="4624" y="18935"/>
                  </a:lnTo>
                  <a:lnTo>
                    <a:pt x="4699" y="19098"/>
                  </a:lnTo>
                  <a:lnTo>
                    <a:pt x="4854" y="19199"/>
                  </a:lnTo>
                  <a:lnTo>
                    <a:pt x="4854" y="19376"/>
                  </a:lnTo>
                  <a:lnTo>
                    <a:pt x="4634" y="19666"/>
                  </a:lnTo>
                  <a:lnTo>
                    <a:pt x="4634" y="19924"/>
                  </a:lnTo>
                  <a:lnTo>
                    <a:pt x="4519" y="20107"/>
                  </a:lnTo>
                  <a:lnTo>
                    <a:pt x="4289" y="20170"/>
                  </a:lnTo>
                  <a:lnTo>
                    <a:pt x="4174" y="20302"/>
                  </a:lnTo>
                  <a:lnTo>
                    <a:pt x="4174" y="20623"/>
                  </a:lnTo>
                  <a:lnTo>
                    <a:pt x="3914" y="20768"/>
                  </a:lnTo>
                  <a:lnTo>
                    <a:pt x="3914" y="20982"/>
                  </a:lnTo>
                  <a:lnTo>
                    <a:pt x="3969" y="21197"/>
                  </a:lnTo>
                  <a:lnTo>
                    <a:pt x="4044" y="21468"/>
                  </a:lnTo>
                  <a:lnTo>
                    <a:pt x="4314" y="21468"/>
                  </a:lnTo>
                  <a:lnTo>
                    <a:pt x="4664" y="21600"/>
                  </a:lnTo>
                  <a:lnTo>
                    <a:pt x="4834" y="21354"/>
                  </a:lnTo>
                  <a:lnTo>
                    <a:pt x="4990" y="21424"/>
                  </a:lnTo>
                  <a:lnTo>
                    <a:pt x="5180" y="21228"/>
                  </a:lnTo>
                  <a:lnTo>
                    <a:pt x="5385" y="21241"/>
                  </a:lnTo>
                  <a:lnTo>
                    <a:pt x="5685" y="21083"/>
                  </a:lnTo>
                  <a:lnTo>
                    <a:pt x="5930" y="21033"/>
                  </a:lnTo>
                  <a:lnTo>
                    <a:pt x="6096" y="20819"/>
                  </a:lnTo>
                  <a:lnTo>
                    <a:pt x="6381" y="20737"/>
                  </a:lnTo>
                  <a:lnTo>
                    <a:pt x="6551" y="20541"/>
                  </a:lnTo>
                  <a:lnTo>
                    <a:pt x="6756" y="20384"/>
                  </a:lnTo>
                  <a:lnTo>
                    <a:pt x="6896" y="20157"/>
                  </a:lnTo>
                  <a:lnTo>
                    <a:pt x="6861" y="19993"/>
                  </a:lnTo>
                  <a:lnTo>
                    <a:pt x="7001" y="19798"/>
                  </a:lnTo>
                  <a:lnTo>
                    <a:pt x="7001" y="19603"/>
                  </a:lnTo>
                  <a:lnTo>
                    <a:pt x="7157" y="19634"/>
                  </a:lnTo>
                  <a:lnTo>
                    <a:pt x="7182" y="19275"/>
                  </a:lnTo>
                  <a:lnTo>
                    <a:pt x="7217" y="19029"/>
                  </a:lnTo>
                  <a:lnTo>
                    <a:pt x="7377" y="18821"/>
                  </a:lnTo>
                  <a:lnTo>
                    <a:pt x="7622" y="18607"/>
                  </a:lnTo>
                  <a:lnTo>
                    <a:pt x="7812" y="18563"/>
                  </a:lnTo>
                  <a:lnTo>
                    <a:pt x="7992" y="18494"/>
                  </a:lnTo>
                  <a:lnTo>
                    <a:pt x="8032" y="18336"/>
                  </a:lnTo>
                  <a:lnTo>
                    <a:pt x="8017" y="18160"/>
                  </a:lnTo>
                  <a:lnTo>
                    <a:pt x="8163" y="18021"/>
                  </a:lnTo>
                  <a:lnTo>
                    <a:pt x="8163" y="17876"/>
                  </a:lnTo>
                  <a:lnTo>
                    <a:pt x="8108" y="17731"/>
                  </a:lnTo>
                  <a:lnTo>
                    <a:pt x="8328" y="17523"/>
                  </a:lnTo>
                  <a:lnTo>
                    <a:pt x="8443" y="17340"/>
                  </a:lnTo>
                  <a:lnTo>
                    <a:pt x="8663" y="17296"/>
                  </a:lnTo>
                  <a:lnTo>
                    <a:pt x="8778" y="17151"/>
                  </a:lnTo>
                  <a:lnTo>
                    <a:pt x="8933" y="17101"/>
                  </a:lnTo>
                  <a:lnTo>
                    <a:pt x="9048" y="16969"/>
                  </a:lnTo>
                  <a:lnTo>
                    <a:pt x="9204" y="16925"/>
                  </a:lnTo>
                  <a:lnTo>
                    <a:pt x="9424" y="16729"/>
                  </a:lnTo>
                  <a:lnTo>
                    <a:pt x="9664" y="16660"/>
                  </a:lnTo>
                  <a:lnTo>
                    <a:pt x="9954" y="16742"/>
                  </a:lnTo>
                  <a:cubicBezTo>
                    <a:pt x="9954" y="16742"/>
                    <a:pt x="10084" y="16761"/>
                    <a:pt x="10109" y="16811"/>
                  </a:cubicBezTo>
                  <a:cubicBezTo>
                    <a:pt x="10134" y="16855"/>
                    <a:pt x="10330" y="16925"/>
                    <a:pt x="10330" y="16925"/>
                  </a:cubicBezTo>
                  <a:lnTo>
                    <a:pt x="10560" y="17007"/>
                  </a:lnTo>
                  <a:lnTo>
                    <a:pt x="10790" y="17038"/>
                  </a:lnTo>
                  <a:lnTo>
                    <a:pt x="10995" y="17038"/>
                  </a:lnTo>
                  <a:lnTo>
                    <a:pt x="11240" y="17120"/>
                  </a:lnTo>
                  <a:lnTo>
                    <a:pt x="11335" y="17202"/>
                  </a:lnTo>
                  <a:lnTo>
                    <a:pt x="11270" y="17473"/>
                  </a:lnTo>
                  <a:lnTo>
                    <a:pt x="11371" y="17542"/>
                  </a:lnTo>
                  <a:lnTo>
                    <a:pt x="11631" y="17605"/>
                  </a:lnTo>
                  <a:lnTo>
                    <a:pt x="11541" y="17366"/>
                  </a:lnTo>
                  <a:lnTo>
                    <a:pt x="11681" y="17221"/>
                  </a:lnTo>
                  <a:lnTo>
                    <a:pt x="11861" y="17366"/>
                  </a:lnTo>
                  <a:lnTo>
                    <a:pt x="12081" y="17511"/>
                  </a:lnTo>
                  <a:lnTo>
                    <a:pt x="12271" y="17605"/>
                  </a:lnTo>
                  <a:lnTo>
                    <a:pt x="12336" y="17737"/>
                  </a:lnTo>
                  <a:lnTo>
                    <a:pt x="12391" y="17952"/>
                  </a:lnTo>
                  <a:lnTo>
                    <a:pt x="12572" y="17952"/>
                  </a:lnTo>
                  <a:lnTo>
                    <a:pt x="12767" y="18078"/>
                  </a:lnTo>
                  <a:lnTo>
                    <a:pt x="12972" y="18166"/>
                  </a:lnTo>
                  <a:lnTo>
                    <a:pt x="13022" y="18311"/>
                  </a:lnTo>
                </a:path>
              </a:pathLst>
            </a:custGeom>
            <a:solidFill>
              <a:srgbClr val="E81A3B"/>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E81A3B"/>
                </a:solidFill>
                <a:latin typeface="Arial"/>
                <a:cs typeface="Arial"/>
                <a:sym typeface="Arial"/>
              </a:endParaRPr>
            </a:p>
          </p:txBody>
        </p:sp>
        <p:sp>
          <p:nvSpPr>
            <p:cNvPr id="139" name="Forma"/>
            <p:cNvSpPr/>
            <p:nvPr/>
          </p:nvSpPr>
          <p:spPr>
            <a:xfrm>
              <a:off x="759622" y="776629"/>
              <a:ext cx="1072505" cy="1054081"/>
            </a:xfrm>
            <a:custGeom>
              <a:avLst/>
              <a:gdLst/>
              <a:ahLst/>
              <a:cxnLst>
                <a:cxn ang="0">
                  <a:pos x="wd2" y="hd2"/>
                </a:cxn>
                <a:cxn ang="5400000">
                  <a:pos x="wd2" y="hd2"/>
                </a:cxn>
                <a:cxn ang="10800000">
                  <a:pos x="wd2" y="hd2"/>
                </a:cxn>
                <a:cxn ang="16200000">
                  <a:pos x="wd2" y="hd2"/>
                </a:cxn>
              </a:cxnLst>
              <a:rect l="0" t="0" r="r" b="b"/>
              <a:pathLst>
                <a:path w="21600" h="21600" extrusionOk="0">
                  <a:moveTo>
                    <a:pt x="21173" y="9226"/>
                  </a:moveTo>
                  <a:lnTo>
                    <a:pt x="20558" y="8910"/>
                  </a:lnTo>
                  <a:lnTo>
                    <a:pt x="20506" y="8884"/>
                  </a:lnTo>
                  <a:lnTo>
                    <a:pt x="20261" y="8884"/>
                  </a:lnTo>
                  <a:lnTo>
                    <a:pt x="19808" y="8712"/>
                  </a:lnTo>
                  <a:lnTo>
                    <a:pt x="19523" y="8429"/>
                  </a:lnTo>
                  <a:lnTo>
                    <a:pt x="19245" y="8054"/>
                  </a:lnTo>
                  <a:lnTo>
                    <a:pt x="18740" y="7613"/>
                  </a:lnTo>
                  <a:lnTo>
                    <a:pt x="18242" y="6980"/>
                  </a:lnTo>
                  <a:lnTo>
                    <a:pt x="17989" y="6612"/>
                  </a:lnTo>
                  <a:lnTo>
                    <a:pt x="17724" y="5815"/>
                  </a:lnTo>
                  <a:lnTo>
                    <a:pt x="17724" y="5354"/>
                  </a:lnTo>
                  <a:lnTo>
                    <a:pt x="17594" y="5090"/>
                  </a:lnTo>
                  <a:lnTo>
                    <a:pt x="17594" y="4761"/>
                  </a:lnTo>
                  <a:lnTo>
                    <a:pt x="17439" y="4570"/>
                  </a:lnTo>
                  <a:lnTo>
                    <a:pt x="17556" y="4182"/>
                  </a:lnTo>
                  <a:lnTo>
                    <a:pt x="17575" y="3688"/>
                  </a:lnTo>
                  <a:lnTo>
                    <a:pt x="17323" y="3536"/>
                  </a:lnTo>
                  <a:lnTo>
                    <a:pt x="17258" y="3247"/>
                  </a:lnTo>
                  <a:lnTo>
                    <a:pt x="17271" y="2805"/>
                  </a:lnTo>
                  <a:lnTo>
                    <a:pt x="17426" y="2311"/>
                  </a:lnTo>
                  <a:lnTo>
                    <a:pt x="17342" y="2180"/>
                  </a:lnTo>
                  <a:lnTo>
                    <a:pt x="17627" y="1857"/>
                  </a:lnTo>
                  <a:lnTo>
                    <a:pt x="17815" y="2035"/>
                  </a:lnTo>
                  <a:lnTo>
                    <a:pt x="17950" y="1844"/>
                  </a:lnTo>
                  <a:lnTo>
                    <a:pt x="17743" y="1666"/>
                  </a:lnTo>
                  <a:lnTo>
                    <a:pt x="17594" y="1534"/>
                  </a:lnTo>
                  <a:lnTo>
                    <a:pt x="17582" y="1001"/>
                  </a:lnTo>
                  <a:lnTo>
                    <a:pt x="17381" y="975"/>
                  </a:lnTo>
                  <a:lnTo>
                    <a:pt x="17213" y="1100"/>
                  </a:lnTo>
                  <a:lnTo>
                    <a:pt x="16747" y="1073"/>
                  </a:lnTo>
                  <a:lnTo>
                    <a:pt x="16540" y="790"/>
                  </a:lnTo>
                  <a:lnTo>
                    <a:pt x="16054" y="685"/>
                  </a:lnTo>
                  <a:lnTo>
                    <a:pt x="15653" y="744"/>
                  </a:lnTo>
                  <a:lnTo>
                    <a:pt x="14941" y="810"/>
                  </a:lnTo>
                  <a:lnTo>
                    <a:pt x="14741" y="929"/>
                  </a:lnTo>
                  <a:lnTo>
                    <a:pt x="14475" y="942"/>
                  </a:lnTo>
                  <a:lnTo>
                    <a:pt x="14482" y="1172"/>
                  </a:lnTo>
                  <a:lnTo>
                    <a:pt x="13835" y="1429"/>
                  </a:lnTo>
                  <a:lnTo>
                    <a:pt x="13550" y="1416"/>
                  </a:lnTo>
                  <a:lnTo>
                    <a:pt x="13395" y="1185"/>
                  </a:lnTo>
                  <a:lnTo>
                    <a:pt x="13214" y="1133"/>
                  </a:lnTo>
                  <a:lnTo>
                    <a:pt x="12825" y="1126"/>
                  </a:lnTo>
                  <a:lnTo>
                    <a:pt x="12631" y="1185"/>
                  </a:lnTo>
                  <a:lnTo>
                    <a:pt x="12625" y="1179"/>
                  </a:lnTo>
                  <a:lnTo>
                    <a:pt x="12127" y="1534"/>
                  </a:lnTo>
                  <a:lnTo>
                    <a:pt x="11745" y="1554"/>
                  </a:lnTo>
                  <a:lnTo>
                    <a:pt x="11505" y="1646"/>
                  </a:lnTo>
                  <a:lnTo>
                    <a:pt x="11188" y="1574"/>
                  </a:lnTo>
                  <a:lnTo>
                    <a:pt x="11014" y="1403"/>
                  </a:lnTo>
                  <a:lnTo>
                    <a:pt x="10425" y="1462"/>
                  </a:lnTo>
                  <a:lnTo>
                    <a:pt x="10140" y="1633"/>
                  </a:lnTo>
                  <a:lnTo>
                    <a:pt x="9855" y="1712"/>
                  </a:lnTo>
                  <a:lnTo>
                    <a:pt x="9435" y="1607"/>
                  </a:lnTo>
                  <a:lnTo>
                    <a:pt x="8956" y="1515"/>
                  </a:lnTo>
                  <a:lnTo>
                    <a:pt x="8865" y="1047"/>
                  </a:lnTo>
                  <a:lnTo>
                    <a:pt x="8690" y="1383"/>
                  </a:lnTo>
                  <a:lnTo>
                    <a:pt x="8438" y="1449"/>
                  </a:lnTo>
                  <a:lnTo>
                    <a:pt x="8289" y="1692"/>
                  </a:lnTo>
                  <a:lnTo>
                    <a:pt x="7506" y="1686"/>
                  </a:lnTo>
                  <a:lnTo>
                    <a:pt x="7105" y="1501"/>
                  </a:lnTo>
                  <a:lnTo>
                    <a:pt x="7027" y="1199"/>
                  </a:lnTo>
                  <a:lnTo>
                    <a:pt x="6827" y="1343"/>
                  </a:lnTo>
                  <a:lnTo>
                    <a:pt x="6574" y="1330"/>
                  </a:lnTo>
                  <a:lnTo>
                    <a:pt x="6393" y="1060"/>
                  </a:lnTo>
                  <a:lnTo>
                    <a:pt x="6109" y="1054"/>
                  </a:lnTo>
                  <a:lnTo>
                    <a:pt x="5927" y="882"/>
                  </a:lnTo>
                  <a:lnTo>
                    <a:pt x="5649" y="764"/>
                  </a:lnTo>
                  <a:lnTo>
                    <a:pt x="5552" y="777"/>
                  </a:lnTo>
                  <a:lnTo>
                    <a:pt x="5345" y="876"/>
                  </a:lnTo>
                  <a:lnTo>
                    <a:pt x="5164" y="843"/>
                  </a:lnTo>
                  <a:lnTo>
                    <a:pt x="5047" y="724"/>
                  </a:lnTo>
                  <a:lnTo>
                    <a:pt x="4866" y="487"/>
                  </a:lnTo>
                  <a:lnTo>
                    <a:pt x="4834" y="224"/>
                  </a:lnTo>
                  <a:lnTo>
                    <a:pt x="4640" y="0"/>
                  </a:lnTo>
                  <a:lnTo>
                    <a:pt x="4387" y="217"/>
                  </a:lnTo>
                  <a:lnTo>
                    <a:pt x="4135" y="263"/>
                  </a:lnTo>
                  <a:lnTo>
                    <a:pt x="4031" y="435"/>
                  </a:lnTo>
                  <a:lnTo>
                    <a:pt x="3902" y="448"/>
                  </a:lnTo>
                  <a:lnTo>
                    <a:pt x="3786" y="277"/>
                  </a:lnTo>
                  <a:lnTo>
                    <a:pt x="3701" y="560"/>
                  </a:lnTo>
                  <a:lnTo>
                    <a:pt x="3578" y="612"/>
                  </a:lnTo>
                  <a:lnTo>
                    <a:pt x="3481" y="395"/>
                  </a:lnTo>
                  <a:lnTo>
                    <a:pt x="3320" y="191"/>
                  </a:lnTo>
                  <a:lnTo>
                    <a:pt x="3235" y="441"/>
                  </a:lnTo>
                  <a:lnTo>
                    <a:pt x="3080" y="593"/>
                  </a:lnTo>
                  <a:lnTo>
                    <a:pt x="2763" y="421"/>
                  </a:lnTo>
                  <a:lnTo>
                    <a:pt x="2569" y="336"/>
                  </a:lnTo>
                  <a:lnTo>
                    <a:pt x="2485" y="46"/>
                  </a:lnTo>
                  <a:lnTo>
                    <a:pt x="2336" y="198"/>
                  </a:lnTo>
                  <a:lnTo>
                    <a:pt x="2135" y="178"/>
                  </a:lnTo>
                  <a:lnTo>
                    <a:pt x="1915" y="428"/>
                  </a:lnTo>
                  <a:lnTo>
                    <a:pt x="1702" y="244"/>
                  </a:lnTo>
                  <a:lnTo>
                    <a:pt x="1365" y="408"/>
                  </a:lnTo>
                  <a:lnTo>
                    <a:pt x="1145" y="639"/>
                  </a:lnTo>
                  <a:lnTo>
                    <a:pt x="1035" y="876"/>
                  </a:lnTo>
                  <a:lnTo>
                    <a:pt x="802" y="1284"/>
                  </a:lnTo>
                  <a:lnTo>
                    <a:pt x="615" y="1534"/>
                  </a:lnTo>
                  <a:lnTo>
                    <a:pt x="615" y="1752"/>
                  </a:lnTo>
                  <a:lnTo>
                    <a:pt x="544" y="1956"/>
                  </a:lnTo>
                  <a:lnTo>
                    <a:pt x="809" y="1956"/>
                  </a:lnTo>
                  <a:lnTo>
                    <a:pt x="977" y="2344"/>
                  </a:lnTo>
                  <a:lnTo>
                    <a:pt x="835" y="2588"/>
                  </a:lnTo>
                  <a:lnTo>
                    <a:pt x="518" y="2858"/>
                  </a:lnTo>
                  <a:lnTo>
                    <a:pt x="796" y="3010"/>
                  </a:lnTo>
                  <a:lnTo>
                    <a:pt x="641" y="3510"/>
                  </a:lnTo>
                  <a:lnTo>
                    <a:pt x="110" y="3405"/>
                  </a:lnTo>
                  <a:lnTo>
                    <a:pt x="6" y="3688"/>
                  </a:lnTo>
                  <a:lnTo>
                    <a:pt x="0" y="4070"/>
                  </a:lnTo>
                  <a:lnTo>
                    <a:pt x="285" y="3971"/>
                  </a:lnTo>
                  <a:lnTo>
                    <a:pt x="453" y="4195"/>
                  </a:lnTo>
                  <a:lnTo>
                    <a:pt x="667" y="4096"/>
                  </a:lnTo>
                  <a:lnTo>
                    <a:pt x="1035" y="4313"/>
                  </a:lnTo>
                  <a:lnTo>
                    <a:pt x="1268" y="4201"/>
                  </a:lnTo>
                  <a:lnTo>
                    <a:pt x="1417" y="4386"/>
                  </a:lnTo>
                  <a:lnTo>
                    <a:pt x="1747" y="4524"/>
                  </a:lnTo>
                  <a:lnTo>
                    <a:pt x="1741" y="4992"/>
                  </a:lnTo>
                  <a:lnTo>
                    <a:pt x="1540" y="5071"/>
                  </a:lnTo>
                  <a:lnTo>
                    <a:pt x="1385" y="5440"/>
                  </a:lnTo>
                  <a:lnTo>
                    <a:pt x="1521" y="5657"/>
                  </a:lnTo>
                  <a:lnTo>
                    <a:pt x="1734" y="5492"/>
                  </a:lnTo>
                  <a:lnTo>
                    <a:pt x="2155" y="5413"/>
                  </a:lnTo>
                  <a:lnTo>
                    <a:pt x="2407" y="5453"/>
                  </a:lnTo>
                  <a:lnTo>
                    <a:pt x="2666" y="5670"/>
                  </a:lnTo>
                  <a:lnTo>
                    <a:pt x="2679" y="5940"/>
                  </a:lnTo>
                  <a:lnTo>
                    <a:pt x="2867" y="5973"/>
                  </a:lnTo>
                  <a:lnTo>
                    <a:pt x="3080" y="6263"/>
                  </a:lnTo>
                  <a:lnTo>
                    <a:pt x="3423" y="6552"/>
                  </a:lnTo>
                  <a:lnTo>
                    <a:pt x="3792" y="6704"/>
                  </a:lnTo>
                  <a:lnTo>
                    <a:pt x="3786" y="7376"/>
                  </a:lnTo>
                  <a:lnTo>
                    <a:pt x="4018" y="7191"/>
                  </a:lnTo>
                  <a:lnTo>
                    <a:pt x="4148" y="7310"/>
                  </a:lnTo>
                  <a:lnTo>
                    <a:pt x="4148" y="7547"/>
                  </a:lnTo>
                  <a:lnTo>
                    <a:pt x="4446" y="7632"/>
                  </a:lnTo>
                  <a:lnTo>
                    <a:pt x="4543" y="7916"/>
                  </a:lnTo>
                  <a:lnTo>
                    <a:pt x="4957" y="8001"/>
                  </a:lnTo>
                  <a:lnTo>
                    <a:pt x="4957" y="8284"/>
                  </a:lnTo>
                  <a:lnTo>
                    <a:pt x="4717" y="8456"/>
                  </a:lnTo>
                  <a:lnTo>
                    <a:pt x="4704" y="8482"/>
                  </a:lnTo>
                  <a:lnTo>
                    <a:pt x="4899" y="8614"/>
                  </a:lnTo>
                  <a:lnTo>
                    <a:pt x="5216" y="8884"/>
                  </a:lnTo>
                  <a:lnTo>
                    <a:pt x="5546" y="9463"/>
                  </a:lnTo>
                  <a:lnTo>
                    <a:pt x="5714" y="9937"/>
                  </a:lnTo>
                  <a:lnTo>
                    <a:pt x="5830" y="10925"/>
                  </a:lnTo>
                  <a:lnTo>
                    <a:pt x="5830" y="11432"/>
                  </a:lnTo>
                  <a:lnTo>
                    <a:pt x="5947" y="12012"/>
                  </a:lnTo>
                  <a:lnTo>
                    <a:pt x="5947" y="12400"/>
                  </a:lnTo>
                  <a:lnTo>
                    <a:pt x="6147" y="12874"/>
                  </a:lnTo>
                  <a:lnTo>
                    <a:pt x="6400" y="12960"/>
                  </a:lnTo>
                  <a:lnTo>
                    <a:pt x="6581" y="13230"/>
                  </a:lnTo>
                  <a:lnTo>
                    <a:pt x="6814" y="13553"/>
                  </a:lnTo>
                  <a:lnTo>
                    <a:pt x="6898" y="13935"/>
                  </a:lnTo>
                  <a:lnTo>
                    <a:pt x="7202" y="14218"/>
                  </a:lnTo>
                  <a:lnTo>
                    <a:pt x="7364" y="14830"/>
                  </a:lnTo>
                  <a:lnTo>
                    <a:pt x="7396" y="15588"/>
                  </a:lnTo>
                  <a:lnTo>
                    <a:pt x="7299" y="16200"/>
                  </a:lnTo>
                  <a:lnTo>
                    <a:pt x="7247" y="16595"/>
                  </a:lnTo>
                  <a:lnTo>
                    <a:pt x="7047" y="16595"/>
                  </a:lnTo>
                  <a:lnTo>
                    <a:pt x="7047" y="16911"/>
                  </a:lnTo>
                  <a:lnTo>
                    <a:pt x="7235" y="17168"/>
                  </a:lnTo>
                  <a:lnTo>
                    <a:pt x="7416" y="17168"/>
                  </a:lnTo>
                  <a:lnTo>
                    <a:pt x="7532" y="16911"/>
                  </a:lnTo>
                  <a:lnTo>
                    <a:pt x="8432" y="16911"/>
                  </a:lnTo>
                  <a:lnTo>
                    <a:pt x="8749" y="17201"/>
                  </a:lnTo>
                  <a:lnTo>
                    <a:pt x="8800" y="17438"/>
                  </a:lnTo>
                  <a:lnTo>
                    <a:pt x="8684" y="17609"/>
                  </a:lnTo>
                  <a:lnTo>
                    <a:pt x="8768" y="17833"/>
                  </a:lnTo>
                  <a:lnTo>
                    <a:pt x="8432" y="18103"/>
                  </a:lnTo>
                  <a:lnTo>
                    <a:pt x="8781" y="18360"/>
                  </a:lnTo>
                  <a:lnTo>
                    <a:pt x="9234" y="18360"/>
                  </a:lnTo>
                  <a:lnTo>
                    <a:pt x="9700" y="18544"/>
                  </a:lnTo>
                  <a:lnTo>
                    <a:pt x="10017" y="18900"/>
                  </a:lnTo>
                  <a:lnTo>
                    <a:pt x="10101" y="19256"/>
                  </a:lnTo>
                  <a:lnTo>
                    <a:pt x="10515" y="19447"/>
                  </a:lnTo>
                  <a:lnTo>
                    <a:pt x="10515" y="19611"/>
                  </a:lnTo>
                  <a:lnTo>
                    <a:pt x="10651" y="19736"/>
                  </a:lnTo>
                  <a:lnTo>
                    <a:pt x="10716" y="20006"/>
                  </a:lnTo>
                  <a:lnTo>
                    <a:pt x="10949" y="20006"/>
                  </a:lnTo>
                  <a:lnTo>
                    <a:pt x="11156" y="20290"/>
                  </a:lnTo>
                  <a:lnTo>
                    <a:pt x="11188" y="20803"/>
                  </a:lnTo>
                  <a:lnTo>
                    <a:pt x="11033" y="20968"/>
                  </a:lnTo>
                  <a:lnTo>
                    <a:pt x="10716" y="20889"/>
                  </a:lnTo>
                  <a:lnTo>
                    <a:pt x="10586" y="21073"/>
                  </a:lnTo>
                  <a:lnTo>
                    <a:pt x="10586" y="21337"/>
                  </a:lnTo>
                  <a:lnTo>
                    <a:pt x="10916" y="21600"/>
                  </a:lnTo>
                  <a:lnTo>
                    <a:pt x="11169" y="21600"/>
                  </a:lnTo>
                  <a:lnTo>
                    <a:pt x="11285" y="21363"/>
                  </a:lnTo>
                  <a:lnTo>
                    <a:pt x="11285" y="21073"/>
                  </a:lnTo>
                  <a:lnTo>
                    <a:pt x="11570" y="21073"/>
                  </a:lnTo>
                  <a:lnTo>
                    <a:pt x="11719" y="21225"/>
                  </a:lnTo>
                  <a:lnTo>
                    <a:pt x="11803" y="21179"/>
                  </a:lnTo>
                  <a:lnTo>
                    <a:pt x="12139" y="21277"/>
                  </a:lnTo>
                  <a:lnTo>
                    <a:pt x="12618" y="21396"/>
                  </a:lnTo>
                  <a:lnTo>
                    <a:pt x="12897" y="21560"/>
                  </a:lnTo>
                  <a:lnTo>
                    <a:pt x="12948" y="21402"/>
                  </a:lnTo>
                  <a:lnTo>
                    <a:pt x="13181" y="21165"/>
                  </a:lnTo>
                  <a:lnTo>
                    <a:pt x="13220" y="20968"/>
                  </a:lnTo>
                  <a:lnTo>
                    <a:pt x="13641" y="20935"/>
                  </a:lnTo>
                  <a:lnTo>
                    <a:pt x="13958" y="21106"/>
                  </a:lnTo>
                  <a:lnTo>
                    <a:pt x="14061" y="20718"/>
                  </a:lnTo>
                  <a:lnTo>
                    <a:pt x="13861" y="20500"/>
                  </a:lnTo>
                  <a:lnTo>
                    <a:pt x="13654" y="20362"/>
                  </a:lnTo>
                  <a:lnTo>
                    <a:pt x="13815" y="20237"/>
                  </a:lnTo>
                  <a:lnTo>
                    <a:pt x="13854" y="19987"/>
                  </a:lnTo>
                  <a:lnTo>
                    <a:pt x="14197" y="20099"/>
                  </a:lnTo>
                  <a:lnTo>
                    <a:pt x="14430" y="19914"/>
                  </a:lnTo>
                  <a:lnTo>
                    <a:pt x="14534" y="19703"/>
                  </a:lnTo>
                  <a:lnTo>
                    <a:pt x="14877" y="19822"/>
                  </a:lnTo>
                  <a:lnTo>
                    <a:pt x="14896" y="19552"/>
                  </a:lnTo>
                  <a:lnTo>
                    <a:pt x="15181" y="19559"/>
                  </a:lnTo>
                  <a:lnTo>
                    <a:pt x="15265" y="19394"/>
                  </a:lnTo>
                  <a:lnTo>
                    <a:pt x="15110" y="19249"/>
                  </a:lnTo>
                  <a:lnTo>
                    <a:pt x="15129" y="19045"/>
                  </a:lnTo>
                  <a:lnTo>
                    <a:pt x="15323" y="19058"/>
                  </a:lnTo>
                  <a:lnTo>
                    <a:pt x="15336" y="18735"/>
                  </a:lnTo>
                  <a:lnTo>
                    <a:pt x="15181" y="18590"/>
                  </a:lnTo>
                  <a:lnTo>
                    <a:pt x="14948" y="18380"/>
                  </a:lnTo>
                  <a:lnTo>
                    <a:pt x="15123" y="18123"/>
                  </a:lnTo>
                  <a:lnTo>
                    <a:pt x="15356" y="18294"/>
                  </a:lnTo>
                  <a:lnTo>
                    <a:pt x="15472" y="18156"/>
                  </a:lnTo>
                  <a:lnTo>
                    <a:pt x="15647" y="18064"/>
                  </a:lnTo>
                  <a:lnTo>
                    <a:pt x="15912" y="18090"/>
                  </a:lnTo>
                  <a:lnTo>
                    <a:pt x="16016" y="17846"/>
                  </a:lnTo>
                  <a:lnTo>
                    <a:pt x="16287" y="17820"/>
                  </a:lnTo>
                  <a:lnTo>
                    <a:pt x="16307" y="17629"/>
                  </a:lnTo>
                  <a:lnTo>
                    <a:pt x="16100" y="17510"/>
                  </a:lnTo>
                  <a:lnTo>
                    <a:pt x="16339" y="17240"/>
                  </a:lnTo>
                  <a:lnTo>
                    <a:pt x="16255" y="16931"/>
                  </a:lnTo>
                  <a:lnTo>
                    <a:pt x="16566" y="16562"/>
                  </a:lnTo>
                  <a:lnTo>
                    <a:pt x="16397" y="16246"/>
                  </a:lnTo>
                  <a:lnTo>
                    <a:pt x="16197" y="16345"/>
                  </a:lnTo>
                  <a:lnTo>
                    <a:pt x="16255" y="15700"/>
                  </a:lnTo>
                  <a:lnTo>
                    <a:pt x="16559" y="15476"/>
                  </a:lnTo>
                  <a:lnTo>
                    <a:pt x="16896" y="15416"/>
                  </a:lnTo>
                  <a:lnTo>
                    <a:pt x="16934" y="14995"/>
                  </a:lnTo>
                  <a:lnTo>
                    <a:pt x="17129" y="14909"/>
                  </a:lnTo>
                  <a:lnTo>
                    <a:pt x="17355" y="15015"/>
                  </a:lnTo>
                  <a:lnTo>
                    <a:pt x="17607" y="14955"/>
                  </a:lnTo>
                  <a:lnTo>
                    <a:pt x="17827" y="14771"/>
                  </a:lnTo>
                  <a:lnTo>
                    <a:pt x="18093" y="14791"/>
                  </a:lnTo>
                  <a:lnTo>
                    <a:pt x="17925" y="14363"/>
                  </a:lnTo>
                  <a:lnTo>
                    <a:pt x="17711" y="14554"/>
                  </a:lnTo>
                  <a:lnTo>
                    <a:pt x="17530" y="14540"/>
                  </a:lnTo>
                  <a:lnTo>
                    <a:pt x="17607" y="14205"/>
                  </a:lnTo>
                  <a:lnTo>
                    <a:pt x="17446" y="13935"/>
                  </a:lnTo>
                  <a:lnTo>
                    <a:pt x="17290" y="13921"/>
                  </a:lnTo>
                  <a:lnTo>
                    <a:pt x="17310" y="13665"/>
                  </a:lnTo>
                  <a:lnTo>
                    <a:pt x="17038" y="13638"/>
                  </a:lnTo>
                  <a:lnTo>
                    <a:pt x="17245" y="13368"/>
                  </a:lnTo>
                  <a:lnTo>
                    <a:pt x="17491" y="13395"/>
                  </a:lnTo>
                  <a:lnTo>
                    <a:pt x="17510" y="13223"/>
                  </a:lnTo>
                  <a:lnTo>
                    <a:pt x="17776" y="13250"/>
                  </a:lnTo>
                  <a:lnTo>
                    <a:pt x="17679" y="12986"/>
                  </a:lnTo>
                  <a:lnTo>
                    <a:pt x="17536" y="12868"/>
                  </a:lnTo>
                  <a:lnTo>
                    <a:pt x="17640" y="12690"/>
                  </a:lnTo>
                  <a:lnTo>
                    <a:pt x="17905" y="12716"/>
                  </a:lnTo>
                  <a:lnTo>
                    <a:pt x="17976" y="12433"/>
                  </a:lnTo>
                  <a:lnTo>
                    <a:pt x="18267" y="12183"/>
                  </a:lnTo>
                  <a:lnTo>
                    <a:pt x="18151" y="11952"/>
                  </a:lnTo>
                  <a:lnTo>
                    <a:pt x="18170" y="11768"/>
                  </a:lnTo>
                  <a:lnTo>
                    <a:pt x="18371" y="11748"/>
                  </a:lnTo>
                  <a:lnTo>
                    <a:pt x="18507" y="11557"/>
                  </a:lnTo>
                  <a:lnTo>
                    <a:pt x="18785" y="11617"/>
                  </a:lnTo>
                  <a:lnTo>
                    <a:pt x="18889" y="11386"/>
                  </a:lnTo>
                  <a:lnTo>
                    <a:pt x="19057" y="11590"/>
                  </a:lnTo>
                  <a:lnTo>
                    <a:pt x="19245" y="11366"/>
                  </a:lnTo>
                  <a:lnTo>
                    <a:pt x="18973" y="11037"/>
                  </a:lnTo>
                  <a:lnTo>
                    <a:pt x="18591" y="11004"/>
                  </a:lnTo>
                  <a:lnTo>
                    <a:pt x="18319" y="10978"/>
                  </a:lnTo>
                  <a:lnTo>
                    <a:pt x="18125" y="11116"/>
                  </a:lnTo>
                  <a:lnTo>
                    <a:pt x="17989" y="10951"/>
                  </a:lnTo>
                  <a:lnTo>
                    <a:pt x="17704" y="10925"/>
                  </a:lnTo>
                  <a:lnTo>
                    <a:pt x="17879" y="10477"/>
                  </a:lnTo>
                  <a:lnTo>
                    <a:pt x="18080" y="10102"/>
                  </a:lnTo>
                  <a:lnTo>
                    <a:pt x="18190" y="9641"/>
                  </a:lnTo>
                  <a:lnTo>
                    <a:pt x="18695" y="9753"/>
                  </a:lnTo>
                  <a:lnTo>
                    <a:pt x="18960" y="9608"/>
                  </a:lnTo>
                  <a:lnTo>
                    <a:pt x="19497" y="9450"/>
                  </a:lnTo>
                  <a:lnTo>
                    <a:pt x="19652" y="9575"/>
                  </a:lnTo>
                  <a:lnTo>
                    <a:pt x="19723" y="9845"/>
                  </a:lnTo>
                  <a:lnTo>
                    <a:pt x="20099" y="9792"/>
                  </a:lnTo>
                  <a:lnTo>
                    <a:pt x="20280" y="10049"/>
                  </a:lnTo>
                  <a:lnTo>
                    <a:pt x="20261" y="10253"/>
                  </a:lnTo>
                  <a:lnTo>
                    <a:pt x="20565" y="10128"/>
                  </a:lnTo>
                  <a:lnTo>
                    <a:pt x="20739" y="10635"/>
                  </a:lnTo>
                  <a:lnTo>
                    <a:pt x="21031" y="10662"/>
                  </a:lnTo>
                  <a:lnTo>
                    <a:pt x="21050" y="10458"/>
                  </a:lnTo>
                  <a:lnTo>
                    <a:pt x="21458" y="10293"/>
                  </a:lnTo>
                  <a:lnTo>
                    <a:pt x="21490" y="9904"/>
                  </a:lnTo>
                  <a:lnTo>
                    <a:pt x="21600" y="9694"/>
                  </a:lnTo>
                  <a:lnTo>
                    <a:pt x="21173" y="9226"/>
                  </a:lnTo>
                </a:path>
              </a:pathLst>
            </a:custGeom>
            <a:solidFill>
              <a:srgbClr val="E81A3B"/>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E81A3B"/>
                </a:solidFill>
                <a:latin typeface="Arial"/>
                <a:cs typeface="Arial"/>
                <a:sym typeface="Arial"/>
              </a:endParaRPr>
            </a:p>
          </p:txBody>
        </p:sp>
        <p:sp>
          <p:nvSpPr>
            <p:cNvPr id="140" name="Forma"/>
            <p:cNvSpPr/>
            <p:nvPr/>
          </p:nvSpPr>
          <p:spPr>
            <a:xfrm>
              <a:off x="1380358" y="1216535"/>
              <a:ext cx="481530" cy="622678"/>
            </a:xfrm>
            <a:custGeom>
              <a:avLst/>
              <a:gdLst/>
              <a:ahLst/>
              <a:cxnLst>
                <a:cxn ang="0">
                  <a:pos x="wd2" y="hd2"/>
                </a:cxn>
                <a:cxn ang="5400000">
                  <a:pos x="wd2" y="hd2"/>
                </a:cxn>
                <a:cxn ang="10800000">
                  <a:pos x="wd2" y="hd2"/>
                </a:cxn>
                <a:cxn ang="16200000">
                  <a:pos x="wd2" y="hd2"/>
                </a:cxn>
              </a:cxnLst>
              <a:rect l="0" t="0" r="r" b="b"/>
              <a:pathLst>
                <a:path w="21600" h="21580" extrusionOk="0">
                  <a:moveTo>
                    <a:pt x="231" y="21580"/>
                  </a:moveTo>
                  <a:cubicBezTo>
                    <a:pt x="202" y="21580"/>
                    <a:pt x="159" y="21569"/>
                    <a:pt x="101" y="21558"/>
                  </a:cubicBezTo>
                  <a:lnTo>
                    <a:pt x="202" y="21346"/>
                  </a:lnTo>
                  <a:lnTo>
                    <a:pt x="0" y="21190"/>
                  </a:lnTo>
                  <a:cubicBezTo>
                    <a:pt x="43" y="21146"/>
                    <a:pt x="260" y="20867"/>
                    <a:pt x="360" y="20734"/>
                  </a:cubicBezTo>
                  <a:cubicBezTo>
                    <a:pt x="433" y="20634"/>
                    <a:pt x="490" y="20556"/>
                    <a:pt x="519" y="20533"/>
                  </a:cubicBezTo>
                  <a:cubicBezTo>
                    <a:pt x="606" y="20422"/>
                    <a:pt x="721" y="20333"/>
                    <a:pt x="822" y="20244"/>
                  </a:cubicBezTo>
                  <a:cubicBezTo>
                    <a:pt x="1067" y="20032"/>
                    <a:pt x="1226" y="19888"/>
                    <a:pt x="1226" y="19676"/>
                  </a:cubicBezTo>
                  <a:lnTo>
                    <a:pt x="1226" y="19509"/>
                  </a:lnTo>
                  <a:lnTo>
                    <a:pt x="1428" y="19465"/>
                  </a:lnTo>
                  <a:cubicBezTo>
                    <a:pt x="1918" y="19364"/>
                    <a:pt x="2437" y="19364"/>
                    <a:pt x="2927" y="19465"/>
                  </a:cubicBezTo>
                  <a:cubicBezTo>
                    <a:pt x="2898" y="19420"/>
                    <a:pt x="2855" y="19375"/>
                    <a:pt x="2812" y="19331"/>
                  </a:cubicBezTo>
                  <a:cubicBezTo>
                    <a:pt x="2668" y="19231"/>
                    <a:pt x="2480" y="19153"/>
                    <a:pt x="2293" y="19075"/>
                  </a:cubicBezTo>
                  <a:lnTo>
                    <a:pt x="1716" y="18841"/>
                  </a:lnTo>
                  <a:lnTo>
                    <a:pt x="2148" y="18641"/>
                  </a:lnTo>
                  <a:cubicBezTo>
                    <a:pt x="2264" y="18585"/>
                    <a:pt x="2451" y="18496"/>
                    <a:pt x="2653" y="18396"/>
                  </a:cubicBezTo>
                  <a:cubicBezTo>
                    <a:pt x="3417" y="18017"/>
                    <a:pt x="3677" y="17895"/>
                    <a:pt x="3778" y="17861"/>
                  </a:cubicBezTo>
                  <a:cubicBezTo>
                    <a:pt x="4009" y="17806"/>
                    <a:pt x="4196" y="17639"/>
                    <a:pt x="4254" y="17460"/>
                  </a:cubicBezTo>
                  <a:lnTo>
                    <a:pt x="4311" y="17238"/>
                  </a:lnTo>
                  <a:lnTo>
                    <a:pt x="4600" y="17282"/>
                  </a:lnTo>
                  <a:cubicBezTo>
                    <a:pt x="4715" y="17305"/>
                    <a:pt x="4830" y="17327"/>
                    <a:pt x="4946" y="17349"/>
                  </a:cubicBezTo>
                  <a:lnTo>
                    <a:pt x="4946" y="17338"/>
                  </a:lnTo>
                  <a:cubicBezTo>
                    <a:pt x="4960" y="17293"/>
                    <a:pt x="4975" y="17182"/>
                    <a:pt x="5090" y="17104"/>
                  </a:cubicBezTo>
                  <a:cubicBezTo>
                    <a:pt x="5205" y="17026"/>
                    <a:pt x="5350" y="17026"/>
                    <a:pt x="5407" y="17026"/>
                  </a:cubicBezTo>
                  <a:lnTo>
                    <a:pt x="5465" y="17026"/>
                  </a:lnTo>
                  <a:cubicBezTo>
                    <a:pt x="5450" y="17015"/>
                    <a:pt x="5450" y="17004"/>
                    <a:pt x="5436" y="16993"/>
                  </a:cubicBezTo>
                  <a:cubicBezTo>
                    <a:pt x="5335" y="16781"/>
                    <a:pt x="5350" y="16570"/>
                    <a:pt x="5479" y="16403"/>
                  </a:cubicBezTo>
                  <a:cubicBezTo>
                    <a:pt x="5566" y="16291"/>
                    <a:pt x="5696" y="16213"/>
                    <a:pt x="5854" y="16169"/>
                  </a:cubicBezTo>
                  <a:cubicBezTo>
                    <a:pt x="5825" y="16058"/>
                    <a:pt x="5782" y="15935"/>
                    <a:pt x="5753" y="15801"/>
                  </a:cubicBezTo>
                  <a:cubicBezTo>
                    <a:pt x="5566" y="15222"/>
                    <a:pt x="5465" y="14855"/>
                    <a:pt x="5667" y="14644"/>
                  </a:cubicBezTo>
                  <a:lnTo>
                    <a:pt x="5825" y="14465"/>
                  </a:lnTo>
                  <a:lnTo>
                    <a:pt x="6200" y="14666"/>
                  </a:lnTo>
                  <a:cubicBezTo>
                    <a:pt x="6272" y="14710"/>
                    <a:pt x="6330" y="14744"/>
                    <a:pt x="6402" y="14777"/>
                  </a:cubicBezTo>
                  <a:cubicBezTo>
                    <a:pt x="6691" y="14599"/>
                    <a:pt x="7037" y="14510"/>
                    <a:pt x="7397" y="14532"/>
                  </a:cubicBezTo>
                  <a:lnTo>
                    <a:pt x="7585" y="14198"/>
                  </a:lnTo>
                  <a:lnTo>
                    <a:pt x="7238" y="14053"/>
                  </a:lnTo>
                  <a:lnTo>
                    <a:pt x="7570" y="13842"/>
                  </a:lnTo>
                  <a:cubicBezTo>
                    <a:pt x="7801" y="13708"/>
                    <a:pt x="8017" y="13564"/>
                    <a:pt x="8032" y="13396"/>
                  </a:cubicBezTo>
                  <a:cubicBezTo>
                    <a:pt x="8032" y="13363"/>
                    <a:pt x="8032" y="13319"/>
                    <a:pt x="8032" y="13285"/>
                  </a:cubicBezTo>
                  <a:cubicBezTo>
                    <a:pt x="8017" y="13252"/>
                    <a:pt x="8017" y="13218"/>
                    <a:pt x="8017" y="13185"/>
                  </a:cubicBezTo>
                  <a:cubicBezTo>
                    <a:pt x="8003" y="12918"/>
                    <a:pt x="8118" y="12662"/>
                    <a:pt x="8334" y="12461"/>
                  </a:cubicBezTo>
                  <a:cubicBezTo>
                    <a:pt x="8291" y="12472"/>
                    <a:pt x="8248" y="12495"/>
                    <a:pt x="8219" y="12506"/>
                  </a:cubicBezTo>
                  <a:lnTo>
                    <a:pt x="7959" y="12116"/>
                  </a:lnTo>
                  <a:cubicBezTo>
                    <a:pt x="7873" y="12138"/>
                    <a:pt x="7830" y="12194"/>
                    <a:pt x="7830" y="12216"/>
                  </a:cubicBezTo>
                  <a:cubicBezTo>
                    <a:pt x="7830" y="12205"/>
                    <a:pt x="7858" y="12116"/>
                    <a:pt x="7873" y="11726"/>
                  </a:cubicBezTo>
                  <a:cubicBezTo>
                    <a:pt x="7873" y="11660"/>
                    <a:pt x="7873" y="11604"/>
                    <a:pt x="7887" y="11537"/>
                  </a:cubicBezTo>
                  <a:cubicBezTo>
                    <a:pt x="7887" y="11248"/>
                    <a:pt x="7902" y="10936"/>
                    <a:pt x="8219" y="10613"/>
                  </a:cubicBezTo>
                  <a:cubicBezTo>
                    <a:pt x="8507" y="10324"/>
                    <a:pt x="8954" y="10134"/>
                    <a:pt x="9430" y="10090"/>
                  </a:cubicBezTo>
                  <a:lnTo>
                    <a:pt x="9488" y="9500"/>
                  </a:lnTo>
                  <a:lnTo>
                    <a:pt x="9589" y="9444"/>
                  </a:lnTo>
                  <a:cubicBezTo>
                    <a:pt x="9892" y="9244"/>
                    <a:pt x="10281" y="9232"/>
                    <a:pt x="10627" y="9255"/>
                  </a:cubicBezTo>
                  <a:lnTo>
                    <a:pt x="10742" y="9032"/>
                  </a:lnTo>
                  <a:cubicBezTo>
                    <a:pt x="10872" y="8809"/>
                    <a:pt x="10944" y="8631"/>
                    <a:pt x="10915" y="8475"/>
                  </a:cubicBezTo>
                  <a:cubicBezTo>
                    <a:pt x="10901" y="8408"/>
                    <a:pt x="10814" y="8331"/>
                    <a:pt x="10742" y="8308"/>
                  </a:cubicBezTo>
                  <a:cubicBezTo>
                    <a:pt x="10685" y="8286"/>
                    <a:pt x="10670" y="8286"/>
                    <a:pt x="10641" y="8286"/>
                  </a:cubicBezTo>
                  <a:lnTo>
                    <a:pt x="10209" y="8431"/>
                  </a:lnTo>
                  <a:lnTo>
                    <a:pt x="10238" y="8063"/>
                  </a:lnTo>
                  <a:cubicBezTo>
                    <a:pt x="10252" y="7996"/>
                    <a:pt x="10252" y="7930"/>
                    <a:pt x="10266" y="7863"/>
                  </a:cubicBezTo>
                  <a:cubicBezTo>
                    <a:pt x="10079" y="7852"/>
                    <a:pt x="9906" y="7818"/>
                    <a:pt x="9733" y="7774"/>
                  </a:cubicBezTo>
                  <a:lnTo>
                    <a:pt x="9445" y="7696"/>
                  </a:lnTo>
                  <a:lnTo>
                    <a:pt x="9560" y="7484"/>
                  </a:lnTo>
                  <a:cubicBezTo>
                    <a:pt x="9762" y="7061"/>
                    <a:pt x="10223" y="6738"/>
                    <a:pt x="10757" y="6605"/>
                  </a:cubicBezTo>
                  <a:lnTo>
                    <a:pt x="10843" y="6338"/>
                  </a:lnTo>
                  <a:lnTo>
                    <a:pt x="10930" y="6338"/>
                  </a:lnTo>
                  <a:cubicBezTo>
                    <a:pt x="10872" y="6204"/>
                    <a:pt x="10843" y="6070"/>
                    <a:pt x="10887" y="5937"/>
                  </a:cubicBezTo>
                  <a:cubicBezTo>
                    <a:pt x="10944" y="5747"/>
                    <a:pt x="11132" y="5569"/>
                    <a:pt x="11377" y="5491"/>
                  </a:cubicBezTo>
                  <a:cubicBezTo>
                    <a:pt x="11507" y="5447"/>
                    <a:pt x="11636" y="5425"/>
                    <a:pt x="11766" y="5425"/>
                  </a:cubicBezTo>
                  <a:cubicBezTo>
                    <a:pt x="11881" y="5213"/>
                    <a:pt x="12069" y="5013"/>
                    <a:pt x="12300" y="4868"/>
                  </a:cubicBezTo>
                  <a:cubicBezTo>
                    <a:pt x="12184" y="4612"/>
                    <a:pt x="12170" y="4311"/>
                    <a:pt x="12271" y="4044"/>
                  </a:cubicBezTo>
                  <a:lnTo>
                    <a:pt x="12343" y="3866"/>
                  </a:lnTo>
                  <a:lnTo>
                    <a:pt x="12588" y="3899"/>
                  </a:lnTo>
                  <a:cubicBezTo>
                    <a:pt x="12747" y="3910"/>
                    <a:pt x="12905" y="3855"/>
                    <a:pt x="13006" y="3766"/>
                  </a:cubicBezTo>
                  <a:cubicBezTo>
                    <a:pt x="13093" y="3676"/>
                    <a:pt x="13179" y="3576"/>
                    <a:pt x="13338" y="3543"/>
                  </a:cubicBezTo>
                  <a:cubicBezTo>
                    <a:pt x="13496" y="3509"/>
                    <a:pt x="13612" y="3543"/>
                    <a:pt x="13713" y="3565"/>
                  </a:cubicBezTo>
                  <a:cubicBezTo>
                    <a:pt x="13727" y="3565"/>
                    <a:pt x="13742" y="3576"/>
                    <a:pt x="13756" y="3576"/>
                  </a:cubicBezTo>
                  <a:cubicBezTo>
                    <a:pt x="13770" y="3576"/>
                    <a:pt x="13785" y="3576"/>
                    <a:pt x="13814" y="3565"/>
                  </a:cubicBezTo>
                  <a:cubicBezTo>
                    <a:pt x="13857" y="3543"/>
                    <a:pt x="13915" y="3476"/>
                    <a:pt x="13958" y="3376"/>
                  </a:cubicBezTo>
                  <a:cubicBezTo>
                    <a:pt x="13684" y="3342"/>
                    <a:pt x="13410" y="3365"/>
                    <a:pt x="13165" y="3432"/>
                  </a:cubicBezTo>
                  <a:lnTo>
                    <a:pt x="13107" y="3443"/>
                  </a:lnTo>
                  <a:cubicBezTo>
                    <a:pt x="12963" y="3487"/>
                    <a:pt x="12775" y="3543"/>
                    <a:pt x="12559" y="3509"/>
                  </a:cubicBezTo>
                  <a:cubicBezTo>
                    <a:pt x="12401" y="3487"/>
                    <a:pt x="12328" y="3365"/>
                    <a:pt x="12300" y="3309"/>
                  </a:cubicBezTo>
                  <a:cubicBezTo>
                    <a:pt x="12141" y="3042"/>
                    <a:pt x="11694" y="1906"/>
                    <a:pt x="12054" y="1338"/>
                  </a:cubicBezTo>
                  <a:cubicBezTo>
                    <a:pt x="12069" y="1272"/>
                    <a:pt x="12069" y="1216"/>
                    <a:pt x="12083" y="1138"/>
                  </a:cubicBezTo>
                  <a:cubicBezTo>
                    <a:pt x="12127" y="915"/>
                    <a:pt x="12170" y="659"/>
                    <a:pt x="12328" y="503"/>
                  </a:cubicBezTo>
                  <a:cubicBezTo>
                    <a:pt x="12588" y="236"/>
                    <a:pt x="12804" y="269"/>
                    <a:pt x="13035" y="325"/>
                  </a:cubicBezTo>
                  <a:cubicBezTo>
                    <a:pt x="13093" y="336"/>
                    <a:pt x="13165" y="359"/>
                    <a:pt x="13251" y="370"/>
                  </a:cubicBezTo>
                  <a:cubicBezTo>
                    <a:pt x="13568" y="414"/>
                    <a:pt x="13886" y="403"/>
                    <a:pt x="14174" y="336"/>
                  </a:cubicBezTo>
                  <a:cubicBezTo>
                    <a:pt x="14318" y="303"/>
                    <a:pt x="14462" y="247"/>
                    <a:pt x="14607" y="203"/>
                  </a:cubicBezTo>
                  <a:cubicBezTo>
                    <a:pt x="14881" y="114"/>
                    <a:pt x="15169" y="13"/>
                    <a:pt x="15501" y="2"/>
                  </a:cubicBezTo>
                  <a:cubicBezTo>
                    <a:pt x="15861" y="-20"/>
                    <a:pt x="16250" y="114"/>
                    <a:pt x="16467" y="325"/>
                  </a:cubicBezTo>
                  <a:cubicBezTo>
                    <a:pt x="16553" y="403"/>
                    <a:pt x="16597" y="481"/>
                    <a:pt x="16625" y="559"/>
                  </a:cubicBezTo>
                  <a:lnTo>
                    <a:pt x="17260" y="503"/>
                  </a:lnTo>
                  <a:lnTo>
                    <a:pt x="17361" y="592"/>
                  </a:lnTo>
                  <a:cubicBezTo>
                    <a:pt x="17534" y="748"/>
                    <a:pt x="17678" y="915"/>
                    <a:pt x="17822" y="1127"/>
                  </a:cubicBezTo>
                  <a:cubicBezTo>
                    <a:pt x="17952" y="1082"/>
                    <a:pt x="18125" y="1038"/>
                    <a:pt x="18298" y="1093"/>
                  </a:cubicBezTo>
                  <a:cubicBezTo>
                    <a:pt x="18385" y="1127"/>
                    <a:pt x="18500" y="1182"/>
                    <a:pt x="18572" y="1327"/>
                  </a:cubicBezTo>
                  <a:lnTo>
                    <a:pt x="18774" y="1795"/>
                  </a:lnTo>
                  <a:cubicBezTo>
                    <a:pt x="18932" y="1661"/>
                    <a:pt x="19178" y="1628"/>
                    <a:pt x="19336" y="1594"/>
                  </a:cubicBezTo>
                  <a:cubicBezTo>
                    <a:pt x="19423" y="1583"/>
                    <a:pt x="19552" y="1561"/>
                    <a:pt x="19581" y="1539"/>
                  </a:cubicBezTo>
                  <a:cubicBezTo>
                    <a:pt x="19625" y="1494"/>
                    <a:pt x="19625" y="1305"/>
                    <a:pt x="19625" y="1216"/>
                  </a:cubicBezTo>
                  <a:cubicBezTo>
                    <a:pt x="19625" y="1149"/>
                    <a:pt x="19639" y="1093"/>
                    <a:pt x="19639" y="1049"/>
                  </a:cubicBezTo>
                  <a:lnTo>
                    <a:pt x="19639" y="1004"/>
                  </a:lnTo>
                  <a:lnTo>
                    <a:pt x="19913" y="592"/>
                  </a:lnTo>
                  <a:lnTo>
                    <a:pt x="21340" y="36"/>
                  </a:lnTo>
                  <a:lnTo>
                    <a:pt x="21600" y="425"/>
                  </a:lnTo>
                  <a:lnTo>
                    <a:pt x="20346" y="926"/>
                  </a:lnTo>
                  <a:lnTo>
                    <a:pt x="20216" y="1127"/>
                  </a:lnTo>
                  <a:cubicBezTo>
                    <a:pt x="20216" y="1149"/>
                    <a:pt x="20216" y="1194"/>
                    <a:pt x="20201" y="1227"/>
                  </a:cubicBezTo>
                  <a:cubicBezTo>
                    <a:pt x="20201" y="1439"/>
                    <a:pt x="20187" y="1684"/>
                    <a:pt x="20014" y="1839"/>
                  </a:cubicBezTo>
                  <a:cubicBezTo>
                    <a:pt x="19855" y="1984"/>
                    <a:pt x="19639" y="2018"/>
                    <a:pt x="19452" y="2040"/>
                  </a:cubicBezTo>
                  <a:cubicBezTo>
                    <a:pt x="19206" y="2073"/>
                    <a:pt x="19206" y="2084"/>
                    <a:pt x="19206" y="2118"/>
                  </a:cubicBezTo>
                  <a:cubicBezTo>
                    <a:pt x="19192" y="2162"/>
                    <a:pt x="19192" y="2229"/>
                    <a:pt x="19134" y="2296"/>
                  </a:cubicBezTo>
                  <a:cubicBezTo>
                    <a:pt x="19077" y="2363"/>
                    <a:pt x="18976" y="2418"/>
                    <a:pt x="18860" y="2429"/>
                  </a:cubicBezTo>
                  <a:cubicBezTo>
                    <a:pt x="18731" y="2441"/>
                    <a:pt x="18601" y="2418"/>
                    <a:pt x="18514" y="2352"/>
                  </a:cubicBezTo>
                  <a:cubicBezTo>
                    <a:pt x="18385" y="2274"/>
                    <a:pt x="18341" y="2173"/>
                    <a:pt x="18312" y="2095"/>
                  </a:cubicBezTo>
                  <a:lnTo>
                    <a:pt x="18053" y="1539"/>
                  </a:lnTo>
                  <a:cubicBezTo>
                    <a:pt x="18024" y="1550"/>
                    <a:pt x="17995" y="1561"/>
                    <a:pt x="17981" y="1572"/>
                  </a:cubicBezTo>
                  <a:cubicBezTo>
                    <a:pt x="17880" y="1617"/>
                    <a:pt x="17750" y="1661"/>
                    <a:pt x="17591" y="1628"/>
                  </a:cubicBezTo>
                  <a:lnTo>
                    <a:pt x="17491" y="1594"/>
                  </a:lnTo>
                  <a:lnTo>
                    <a:pt x="17433" y="1494"/>
                  </a:lnTo>
                  <a:cubicBezTo>
                    <a:pt x="17317" y="1283"/>
                    <a:pt x="17188" y="1116"/>
                    <a:pt x="17044" y="971"/>
                  </a:cubicBezTo>
                  <a:lnTo>
                    <a:pt x="15962" y="1071"/>
                  </a:lnTo>
                  <a:lnTo>
                    <a:pt x="16077" y="748"/>
                  </a:lnTo>
                  <a:cubicBezTo>
                    <a:pt x="16092" y="726"/>
                    <a:pt x="16106" y="681"/>
                    <a:pt x="16034" y="604"/>
                  </a:cubicBezTo>
                  <a:cubicBezTo>
                    <a:pt x="15919" y="503"/>
                    <a:pt x="15717" y="436"/>
                    <a:pt x="15544" y="436"/>
                  </a:cubicBezTo>
                  <a:cubicBezTo>
                    <a:pt x="15313" y="459"/>
                    <a:pt x="15083" y="526"/>
                    <a:pt x="14837" y="615"/>
                  </a:cubicBezTo>
                  <a:cubicBezTo>
                    <a:pt x="14679" y="659"/>
                    <a:pt x="14520" y="715"/>
                    <a:pt x="14347" y="759"/>
                  </a:cubicBezTo>
                  <a:cubicBezTo>
                    <a:pt x="13972" y="848"/>
                    <a:pt x="13554" y="860"/>
                    <a:pt x="13150" y="804"/>
                  </a:cubicBezTo>
                  <a:cubicBezTo>
                    <a:pt x="13021" y="782"/>
                    <a:pt x="12934" y="759"/>
                    <a:pt x="12862" y="737"/>
                  </a:cubicBezTo>
                  <a:cubicBezTo>
                    <a:pt x="12848" y="737"/>
                    <a:pt x="12833" y="737"/>
                    <a:pt x="12833" y="726"/>
                  </a:cubicBezTo>
                  <a:cubicBezTo>
                    <a:pt x="12819" y="737"/>
                    <a:pt x="12819" y="748"/>
                    <a:pt x="12804" y="759"/>
                  </a:cubicBezTo>
                  <a:cubicBezTo>
                    <a:pt x="12732" y="826"/>
                    <a:pt x="12689" y="1049"/>
                    <a:pt x="12674" y="1194"/>
                  </a:cubicBezTo>
                  <a:cubicBezTo>
                    <a:pt x="12646" y="1294"/>
                    <a:pt x="12631" y="1383"/>
                    <a:pt x="12617" y="1450"/>
                  </a:cubicBezTo>
                  <a:lnTo>
                    <a:pt x="12588" y="1505"/>
                  </a:lnTo>
                  <a:cubicBezTo>
                    <a:pt x="12357" y="1839"/>
                    <a:pt x="12631" y="2741"/>
                    <a:pt x="12790" y="3053"/>
                  </a:cubicBezTo>
                  <a:cubicBezTo>
                    <a:pt x="12833" y="3042"/>
                    <a:pt x="12862" y="3031"/>
                    <a:pt x="12905" y="3020"/>
                  </a:cubicBezTo>
                  <a:lnTo>
                    <a:pt x="12963" y="2997"/>
                  </a:lnTo>
                  <a:cubicBezTo>
                    <a:pt x="13424" y="2875"/>
                    <a:pt x="13943" y="2875"/>
                    <a:pt x="14405" y="3008"/>
                  </a:cubicBezTo>
                  <a:lnTo>
                    <a:pt x="14621" y="3064"/>
                  </a:lnTo>
                  <a:lnTo>
                    <a:pt x="14592" y="3242"/>
                  </a:lnTo>
                  <a:cubicBezTo>
                    <a:pt x="14563" y="3387"/>
                    <a:pt x="14462" y="3743"/>
                    <a:pt x="14145" y="3921"/>
                  </a:cubicBezTo>
                  <a:cubicBezTo>
                    <a:pt x="14001" y="3999"/>
                    <a:pt x="13842" y="4022"/>
                    <a:pt x="13669" y="3999"/>
                  </a:cubicBezTo>
                  <a:cubicBezTo>
                    <a:pt x="13626" y="3999"/>
                    <a:pt x="13583" y="3988"/>
                    <a:pt x="13540" y="3977"/>
                  </a:cubicBezTo>
                  <a:lnTo>
                    <a:pt x="13525" y="3966"/>
                  </a:lnTo>
                  <a:cubicBezTo>
                    <a:pt x="13525" y="3977"/>
                    <a:pt x="13511" y="3977"/>
                    <a:pt x="13511" y="3988"/>
                  </a:cubicBezTo>
                  <a:lnTo>
                    <a:pt x="13482" y="4022"/>
                  </a:lnTo>
                  <a:cubicBezTo>
                    <a:pt x="13309" y="4189"/>
                    <a:pt x="13064" y="4300"/>
                    <a:pt x="12790" y="4322"/>
                  </a:cubicBezTo>
                  <a:cubicBezTo>
                    <a:pt x="12761" y="4489"/>
                    <a:pt x="12804" y="4667"/>
                    <a:pt x="12920" y="4823"/>
                  </a:cubicBezTo>
                  <a:lnTo>
                    <a:pt x="13064" y="5013"/>
                  </a:lnTo>
                  <a:lnTo>
                    <a:pt x="12819" y="5124"/>
                  </a:lnTo>
                  <a:cubicBezTo>
                    <a:pt x="12530" y="5258"/>
                    <a:pt x="12314" y="5480"/>
                    <a:pt x="12242" y="5736"/>
                  </a:cubicBezTo>
                  <a:lnTo>
                    <a:pt x="12155" y="6015"/>
                  </a:lnTo>
                  <a:lnTo>
                    <a:pt x="11824" y="5881"/>
                  </a:lnTo>
                  <a:cubicBezTo>
                    <a:pt x="11766" y="5859"/>
                    <a:pt x="11694" y="5859"/>
                    <a:pt x="11622" y="5881"/>
                  </a:cubicBezTo>
                  <a:cubicBezTo>
                    <a:pt x="11535" y="5914"/>
                    <a:pt x="11478" y="5970"/>
                    <a:pt x="11463" y="6026"/>
                  </a:cubicBezTo>
                  <a:cubicBezTo>
                    <a:pt x="11449" y="6081"/>
                    <a:pt x="11463" y="6148"/>
                    <a:pt x="11507" y="6204"/>
                  </a:cubicBezTo>
                  <a:cubicBezTo>
                    <a:pt x="11564" y="6271"/>
                    <a:pt x="11651" y="6326"/>
                    <a:pt x="11737" y="6338"/>
                  </a:cubicBezTo>
                  <a:lnTo>
                    <a:pt x="11680" y="6783"/>
                  </a:lnTo>
                  <a:lnTo>
                    <a:pt x="11319" y="6772"/>
                  </a:lnTo>
                  <a:lnTo>
                    <a:pt x="11276" y="6961"/>
                  </a:lnTo>
                  <a:lnTo>
                    <a:pt x="11088" y="6994"/>
                  </a:lnTo>
                  <a:cubicBezTo>
                    <a:pt x="10771" y="7050"/>
                    <a:pt x="10468" y="7195"/>
                    <a:pt x="10281" y="7406"/>
                  </a:cubicBezTo>
                  <a:cubicBezTo>
                    <a:pt x="10382" y="7418"/>
                    <a:pt x="10483" y="7429"/>
                    <a:pt x="10584" y="7429"/>
                  </a:cubicBezTo>
                  <a:lnTo>
                    <a:pt x="10872" y="7429"/>
                  </a:lnTo>
                  <a:lnTo>
                    <a:pt x="10872" y="7651"/>
                  </a:lnTo>
                  <a:cubicBezTo>
                    <a:pt x="10872" y="7718"/>
                    <a:pt x="10872" y="7785"/>
                    <a:pt x="10858" y="7852"/>
                  </a:cubicBezTo>
                  <a:cubicBezTo>
                    <a:pt x="10915" y="7863"/>
                    <a:pt x="10973" y="7874"/>
                    <a:pt x="11031" y="7907"/>
                  </a:cubicBezTo>
                  <a:cubicBezTo>
                    <a:pt x="11261" y="7996"/>
                    <a:pt x="11449" y="8186"/>
                    <a:pt x="11492" y="8386"/>
                  </a:cubicBezTo>
                  <a:cubicBezTo>
                    <a:pt x="11535" y="8575"/>
                    <a:pt x="11507" y="8754"/>
                    <a:pt x="11434" y="8921"/>
                  </a:cubicBezTo>
                  <a:lnTo>
                    <a:pt x="12256" y="8976"/>
                  </a:lnTo>
                  <a:lnTo>
                    <a:pt x="12170" y="9232"/>
                  </a:lnTo>
                  <a:cubicBezTo>
                    <a:pt x="12040" y="9578"/>
                    <a:pt x="11535" y="9767"/>
                    <a:pt x="10887" y="9722"/>
                  </a:cubicBezTo>
                  <a:lnTo>
                    <a:pt x="10757" y="9711"/>
                  </a:lnTo>
                  <a:cubicBezTo>
                    <a:pt x="10512" y="9700"/>
                    <a:pt x="10238" y="9678"/>
                    <a:pt x="10065" y="9733"/>
                  </a:cubicBezTo>
                  <a:lnTo>
                    <a:pt x="9978" y="10524"/>
                  </a:lnTo>
                  <a:lnTo>
                    <a:pt x="9704" y="10524"/>
                  </a:lnTo>
                  <a:cubicBezTo>
                    <a:pt x="9329" y="10513"/>
                    <a:pt x="8926" y="10646"/>
                    <a:pt x="8695" y="10891"/>
                  </a:cubicBezTo>
                  <a:cubicBezTo>
                    <a:pt x="8479" y="11092"/>
                    <a:pt x="8479" y="11270"/>
                    <a:pt x="8479" y="11548"/>
                  </a:cubicBezTo>
                  <a:cubicBezTo>
                    <a:pt x="8479" y="11615"/>
                    <a:pt x="8479" y="11671"/>
                    <a:pt x="8479" y="11738"/>
                  </a:cubicBezTo>
                  <a:cubicBezTo>
                    <a:pt x="8464" y="11815"/>
                    <a:pt x="8464" y="11882"/>
                    <a:pt x="8464" y="11938"/>
                  </a:cubicBezTo>
                  <a:lnTo>
                    <a:pt x="8479" y="11938"/>
                  </a:lnTo>
                  <a:cubicBezTo>
                    <a:pt x="8695" y="11860"/>
                    <a:pt x="8839" y="11916"/>
                    <a:pt x="8940" y="11971"/>
                  </a:cubicBezTo>
                  <a:cubicBezTo>
                    <a:pt x="9012" y="12016"/>
                    <a:pt x="9041" y="12060"/>
                    <a:pt x="9127" y="12194"/>
                  </a:cubicBezTo>
                  <a:cubicBezTo>
                    <a:pt x="9142" y="12216"/>
                    <a:pt x="9156" y="12250"/>
                    <a:pt x="9171" y="12261"/>
                  </a:cubicBezTo>
                  <a:lnTo>
                    <a:pt x="8926" y="12361"/>
                  </a:lnTo>
                  <a:lnTo>
                    <a:pt x="9055" y="12573"/>
                  </a:lnTo>
                  <a:cubicBezTo>
                    <a:pt x="8781" y="12684"/>
                    <a:pt x="8608" y="12929"/>
                    <a:pt x="8623" y="13163"/>
                  </a:cubicBezTo>
                  <a:cubicBezTo>
                    <a:pt x="8623" y="13185"/>
                    <a:pt x="8623" y="13218"/>
                    <a:pt x="8623" y="13241"/>
                  </a:cubicBezTo>
                  <a:cubicBezTo>
                    <a:pt x="8637" y="13307"/>
                    <a:pt x="8637" y="13363"/>
                    <a:pt x="8637" y="13430"/>
                  </a:cubicBezTo>
                  <a:cubicBezTo>
                    <a:pt x="8608" y="13653"/>
                    <a:pt x="8464" y="13831"/>
                    <a:pt x="8262" y="13975"/>
                  </a:cubicBezTo>
                  <a:lnTo>
                    <a:pt x="9387" y="14488"/>
                  </a:lnTo>
                  <a:lnTo>
                    <a:pt x="8003" y="14588"/>
                  </a:lnTo>
                  <a:lnTo>
                    <a:pt x="7758" y="15044"/>
                  </a:lnTo>
                  <a:lnTo>
                    <a:pt x="7512" y="14989"/>
                  </a:lnTo>
                  <a:cubicBezTo>
                    <a:pt x="7224" y="14933"/>
                    <a:pt x="6907" y="15011"/>
                    <a:pt x="6676" y="15211"/>
                  </a:cubicBezTo>
                  <a:lnTo>
                    <a:pt x="6517" y="15334"/>
                  </a:lnTo>
                  <a:lnTo>
                    <a:pt x="6316" y="15245"/>
                  </a:lnTo>
                  <a:cubicBezTo>
                    <a:pt x="6272" y="15222"/>
                    <a:pt x="6229" y="15211"/>
                    <a:pt x="6186" y="15189"/>
                  </a:cubicBezTo>
                  <a:cubicBezTo>
                    <a:pt x="6229" y="15356"/>
                    <a:pt x="6287" y="15568"/>
                    <a:pt x="6330" y="15701"/>
                  </a:cubicBezTo>
                  <a:cubicBezTo>
                    <a:pt x="6417" y="15968"/>
                    <a:pt x="6489" y="16213"/>
                    <a:pt x="6489" y="16392"/>
                  </a:cubicBezTo>
                  <a:lnTo>
                    <a:pt x="6503" y="16770"/>
                  </a:lnTo>
                  <a:lnTo>
                    <a:pt x="6070" y="16592"/>
                  </a:lnTo>
                  <a:cubicBezTo>
                    <a:pt x="6042" y="16592"/>
                    <a:pt x="6013" y="16603"/>
                    <a:pt x="5998" y="16625"/>
                  </a:cubicBezTo>
                  <a:cubicBezTo>
                    <a:pt x="5955" y="16670"/>
                    <a:pt x="5970" y="16748"/>
                    <a:pt x="5998" y="16826"/>
                  </a:cubicBezTo>
                  <a:cubicBezTo>
                    <a:pt x="6056" y="16926"/>
                    <a:pt x="6157" y="17037"/>
                    <a:pt x="6229" y="17104"/>
                  </a:cubicBezTo>
                  <a:lnTo>
                    <a:pt x="6546" y="17405"/>
                  </a:lnTo>
                  <a:lnTo>
                    <a:pt x="6056" y="17460"/>
                  </a:lnTo>
                  <a:cubicBezTo>
                    <a:pt x="5883" y="17483"/>
                    <a:pt x="5696" y="17483"/>
                    <a:pt x="5523" y="17483"/>
                  </a:cubicBezTo>
                  <a:lnTo>
                    <a:pt x="5450" y="17917"/>
                  </a:lnTo>
                  <a:lnTo>
                    <a:pt x="4989" y="17817"/>
                  </a:lnTo>
                  <a:cubicBezTo>
                    <a:pt x="4903" y="17794"/>
                    <a:pt x="4816" y="17783"/>
                    <a:pt x="4744" y="17761"/>
                  </a:cubicBezTo>
                  <a:cubicBezTo>
                    <a:pt x="4585" y="18006"/>
                    <a:pt x="4311" y="18206"/>
                    <a:pt x="3980" y="18284"/>
                  </a:cubicBezTo>
                  <a:cubicBezTo>
                    <a:pt x="3893" y="18318"/>
                    <a:pt x="3316" y="18596"/>
                    <a:pt x="2985" y="18763"/>
                  </a:cubicBezTo>
                  <a:cubicBezTo>
                    <a:pt x="2956" y="18774"/>
                    <a:pt x="2927" y="18796"/>
                    <a:pt x="2884" y="18808"/>
                  </a:cubicBezTo>
                  <a:cubicBezTo>
                    <a:pt x="3014" y="18863"/>
                    <a:pt x="3129" y="18930"/>
                    <a:pt x="3244" y="19008"/>
                  </a:cubicBezTo>
                  <a:cubicBezTo>
                    <a:pt x="3547" y="19253"/>
                    <a:pt x="3662" y="19576"/>
                    <a:pt x="3547" y="19854"/>
                  </a:cubicBezTo>
                  <a:lnTo>
                    <a:pt x="3446" y="20088"/>
                  </a:lnTo>
                  <a:lnTo>
                    <a:pt x="3143" y="19977"/>
                  </a:lnTo>
                  <a:cubicBezTo>
                    <a:pt x="2740" y="19832"/>
                    <a:pt x="2264" y="19787"/>
                    <a:pt x="1802" y="19854"/>
                  </a:cubicBezTo>
                  <a:cubicBezTo>
                    <a:pt x="1745" y="20144"/>
                    <a:pt x="1500" y="20344"/>
                    <a:pt x="1283" y="20533"/>
                  </a:cubicBezTo>
                  <a:cubicBezTo>
                    <a:pt x="1182" y="20611"/>
                    <a:pt x="1096" y="20689"/>
                    <a:pt x="1024" y="20778"/>
                  </a:cubicBezTo>
                  <a:cubicBezTo>
                    <a:pt x="995" y="20789"/>
                    <a:pt x="952" y="20856"/>
                    <a:pt x="894" y="20945"/>
                  </a:cubicBezTo>
                  <a:cubicBezTo>
                    <a:pt x="490" y="21435"/>
                    <a:pt x="389" y="21580"/>
                    <a:pt x="231" y="21580"/>
                  </a:cubicBezTo>
                </a:path>
              </a:pathLst>
            </a:custGeom>
            <a:solidFill>
              <a:srgbClr val="FFFFFF"/>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41" name="Forma"/>
            <p:cNvSpPr/>
            <p:nvPr/>
          </p:nvSpPr>
          <p:spPr>
            <a:xfrm>
              <a:off x="1380358" y="1216535"/>
              <a:ext cx="481530" cy="622678"/>
            </a:xfrm>
            <a:custGeom>
              <a:avLst/>
              <a:gdLst/>
              <a:ahLst/>
              <a:cxnLst>
                <a:cxn ang="0">
                  <a:pos x="wd2" y="hd2"/>
                </a:cxn>
                <a:cxn ang="5400000">
                  <a:pos x="wd2" y="hd2"/>
                </a:cxn>
                <a:cxn ang="10800000">
                  <a:pos x="wd2" y="hd2"/>
                </a:cxn>
                <a:cxn ang="16200000">
                  <a:pos x="wd2" y="hd2"/>
                </a:cxn>
              </a:cxnLst>
              <a:rect l="0" t="0" r="r" b="b"/>
              <a:pathLst>
                <a:path w="21600" h="21580" extrusionOk="0">
                  <a:moveTo>
                    <a:pt x="231" y="21580"/>
                  </a:moveTo>
                  <a:cubicBezTo>
                    <a:pt x="202" y="21580"/>
                    <a:pt x="159" y="21569"/>
                    <a:pt x="101" y="21558"/>
                  </a:cubicBezTo>
                  <a:lnTo>
                    <a:pt x="202" y="21346"/>
                  </a:lnTo>
                  <a:lnTo>
                    <a:pt x="0" y="21190"/>
                  </a:lnTo>
                  <a:cubicBezTo>
                    <a:pt x="43" y="21146"/>
                    <a:pt x="260" y="20867"/>
                    <a:pt x="360" y="20734"/>
                  </a:cubicBezTo>
                  <a:cubicBezTo>
                    <a:pt x="433" y="20634"/>
                    <a:pt x="490" y="20556"/>
                    <a:pt x="519" y="20533"/>
                  </a:cubicBezTo>
                  <a:cubicBezTo>
                    <a:pt x="606" y="20422"/>
                    <a:pt x="721" y="20333"/>
                    <a:pt x="822" y="20244"/>
                  </a:cubicBezTo>
                  <a:cubicBezTo>
                    <a:pt x="1067" y="20032"/>
                    <a:pt x="1226" y="19888"/>
                    <a:pt x="1226" y="19676"/>
                  </a:cubicBezTo>
                  <a:lnTo>
                    <a:pt x="1226" y="19509"/>
                  </a:lnTo>
                  <a:lnTo>
                    <a:pt x="1428" y="19465"/>
                  </a:lnTo>
                  <a:cubicBezTo>
                    <a:pt x="1918" y="19364"/>
                    <a:pt x="2437" y="19364"/>
                    <a:pt x="2927" y="19465"/>
                  </a:cubicBezTo>
                  <a:cubicBezTo>
                    <a:pt x="2898" y="19420"/>
                    <a:pt x="2855" y="19375"/>
                    <a:pt x="2812" y="19331"/>
                  </a:cubicBezTo>
                  <a:cubicBezTo>
                    <a:pt x="2668" y="19231"/>
                    <a:pt x="2480" y="19153"/>
                    <a:pt x="2293" y="19075"/>
                  </a:cubicBezTo>
                  <a:lnTo>
                    <a:pt x="1716" y="18841"/>
                  </a:lnTo>
                  <a:lnTo>
                    <a:pt x="2148" y="18641"/>
                  </a:lnTo>
                  <a:cubicBezTo>
                    <a:pt x="2264" y="18585"/>
                    <a:pt x="2451" y="18496"/>
                    <a:pt x="2653" y="18396"/>
                  </a:cubicBezTo>
                  <a:cubicBezTo>
                    <a:pt x="3417" y="18017"/>
                    <a:pt x="3677" y="17895"/>
                    <a:pt x="3778" y="17861"/>
                  </a:cubicBezTo>
                  <a:cubicBezTo>
                    <a:pt x="4009" y="17806"/>
                    <a:pt x="4196" y="17639"/>
                    <a:pt x="4254" y="17460"/>
                  </a:cubicBezTo>
                  <a:lnTo>
                    <a:pt x="4311" y="17238"/>
                  </a:lnTo>
                  <a:lnTo>
                    <a:pt x="4600" y="17282"/>
                  </a:lnTo>
                  <a:cubicBezTo>
                    <a:pt x="4715" y="17305"/>
                    <a:pt x="4830" y="17327"/>
                    <a:pt x="4946" y="17349"/>
                  </a:cubicBezTo>
                  <a:lnTo>
                    <a:pt x="4946" y="17338"/>
                  </a:lnTo>
                  <a:cubicBezTo>
                    <a:pt x="4960" y="17293"/>
                    <a:pt x="4975" y="17182"/>
                    <a:pt x="5090" y="17104"/>
                  </a:cubicBezTo>
                  <a:cubicBezTo>
                    <a:pt x="5205" y="17026"/>
                    <a:pt x="5350" y="17026"/>
                    <a:pt x="5407" y="17026"/>
                  </a:cubicBezTo>
                  <a:lnTo>
                    <a:pt x="5465" y="17026"/>
                  </a:lnTo>
                  <a:cubicBezTo>
                    <a:pt x="5450" y="17015"/>
                    <a:pt x="5450" y="17004"/>
                    <a:pt x="5436" y="16993"/>
                  </a:cubicBezTo>
                  <a:cubicBezTo>
                    <a:pt x="5335" y="16781"/>
                    <a:pt x="5350" y="16570"/>
                    <a:pt x="5479" y="16403"/>
                  </a:cubicBezTo>
                  <a:cubicBezTo>
                    <a:pt x="5566" y="16291"/>
                    <a:pt x="5696" y="16213"/>
                    <a:pt x="5854" y="16169"/>
                  </a:cubicBezTo>
                  <a:cubicBezTo>
                    <a:pt x="5825" y="16058"/>
                    <a:pt x="5782" y="15935"/>
                    <a:pt x="5753" y="15801"/>
                  </a:cubicBezTo>
                  <a:cubicBezTo>
                    <a:pt x="5566" y="15222"/>
                    <a:pt x="5465" y="14855"/>
                    <a:pt x="5667" y="14644"/>
                  </a:cubicBezTo>
                  <a:lnTo>
                    <a:pt x="5825" y="14465"/>
                  </a:lnTo>
                  <a:lnTo>
                    <a:pt x="6200" y="14666"/>
                  </a:lnTo>
                  <a:cubicBezTo>
                    <a:pt x="6272" y="14710"/>
                    <a:pt x="6330" y="14744"/>
                    <a:pt x="6402" y="14777"/>
                  </a:cubicBezTo>
                  <a:cubicBezTo>
                    <a:pt x="6691" y="14599"/>
                    <a:pt x="7037" y="14510"/>
                    <a:pt x="7397" y="14532"/>
                  </a:cubicBezTo>
                  <a:lnTo>
                    <a:pt x="7585" y="14198"/>
                  </a:lnTo>
                  <a:lnTo>
                    <a:pt x="7238" y="14053"/>
                  </a:lnTo>
                  <a:lnTo>
                    <a:pt x="7570" y="13842"/>
                  </a:lnTo>
                  <a:cubicBezTo>
                    <a:pt x="7801" y="13708"/>
                    <a:pt x="8017" y="13564"/>
                    <a:pt x="8032" y="13396"/>
                  </a:cubicBezTo>
                  <a:cubicBezTo>
                    <a:pt x="8032" y="13363"/>
                    <a:pt x="8032" y="13319"/>
                    <a:pt x="8032" y="13285"/>
                  </a:cubicBezTo>
                  <a:cubicBezTo>
                    <a:pt x="8017" y="13252"/>
                    <a:pt x="8017" y="13218"/>
                    <a:pt x="8017" y="13185"/>
                  </a:cubicBezTo>
                  <a:cubicBezTo>
                    <a:pt x="8003" y="12918"/>
                    <a:pt x="8118" y="12662"/>
                    <a:pt x="8334" y="12461"/>
                  </a:cubicBezTo>
                  <a:cubicBezTo>
                    <a:pt x="8291" y="12472"/>
                    <a:pt x="8248" y="12495"/>
                    <a:pt x="8219" y="12506"/>
                  </a:cubicBezTo>
                  <a:lnTo>
                    <a:pt x="7959" y="12116"/>
                  </a:lnTo>
                  <a:cubicBezTo>
                    <a:pt x="7873" y="12138"/>
                    <a:pt x="7830" y="12194"/>
                    <a:pt x="7830" y="12216"/>
                  </a:cubicBezTo>
                  <a:cubicBezTo>
                    <a:pt x="7830" y="12205"/>
                    <a:pt x="7858" y="12116"/>
                    <a:pt x="7873" y="11726"/>
                  </a:cubicBezTo>
                  <a:cubicBezTo>
                    <a:pt x="7873" y="11660"/>
                    <a:pt x="7873" y="11604"/>
                    <a:pt x="7887" y="11537"/>
                  </a:cubicBezTo>
                  <a:cubicBezTo>
                    <a:pt x="7887" y="11248"/>
                    <a:pt x="7902" y="10936"/>
                    <a:pt x="8219" y="10613"/>
                  </a:cubicBezTo>
                  <a:cubicBezTo>
                    <a:pt x="8507" y="10324"/>
                    <a:pt x="8954" y="10134"/>
                    <a:pt x="9430" y="10090"/>
                  </a:cubicBezTo>
                  <a:lnTo>
                    <a:pt x="9488" y="9500"/>
                  </a:lnTo>
                  <a:lnTo>
                    <a:pt x="9589" y="9444"/>
                  </a:lnTo>
                  <a:cubicBezTo>
                    <a:pt x="9892" y="9244"/>
                    <a:pt x="10281" y="9232"/>
                    <a:pt x="10627" y="9255"/>
                  </a:cubicBezTo>
                  <a:lnTo>
                    <a:pt x="10742" y="9032"/>
                  </a:lnTo>
                  <a:cubicBezTo>
                    <a:pt x="10872" y="8809"/>
                    <a:pt x="10944" y="8631"/>
                    <a:pt x="10915" y="8475"/>
                  </a:cubicBezTo>
                  <a:cubicBezTo>
                    <a:pt x="10901" y="8408"/>
                    <a:pt x="10814" y="8331"/>
                    <a:pt x="10742" y="8308"/>
                  </a:cubicBezTo>
                  <a:cubicBezTo>
                    <a:pt x="10685" y="8286"/>
                    <a:pt x="10670" y="8286"/>
                    <a:pt x="10641" y="8286"/>
                  </a:cubicBezTo>
                  <a:lnTo>
                    <a:pt x="10209" y="8431"/>
                  </a:lnTo>
                  <a:lnTo>
                    <a:pt x="10238" y="8063"/>
                  </a:lnTo>
                  <a:cubicBezTo>
                    <a:pt x="10252" y="7996"/>
                    <a:pt x="10252" y="7930"/>
                    <a:pt x="10266" y="7863"/>
                  </a:cubicBezTo>
                  <a:cubicBezTo>
                    <a:pt x="10079" y="7852"/>
                    <a:pt x="9906" y="7818"/>
                    <a:pt x="9733" y="7774"/>
                  </a:cubicBezTo>
                  <a:lnTo>
                    <a:pt x="9445" y="7696"/>
                  </a:lnTo>
                  <a:lnTo>
                    <a:pt x="9560" y="7484"/>
                  </a:lnTo>
                  <a:cubicBezTo>
                    <a:pt x="9762" y="7061"/>
                    <a:pt x="10223" y="6738"/>
                    <a:pt x="10757" y="6605"/>
                  </a:cubicBezTo>
                  <a:lnTo>
                    <a:pt x="10843" y="6338"/>
                  </a:lnTo>
                  <a:lnTo>
                    <a:pt x="10930" y="6338"/>
                  </a:lnTo>
                  <a:cubicBezTo>
                    <a:pt x="10872" y="6204"/>
                    <a:pt x="10843" y="6070"/>
                    <a:pt x="10887" y="5937"/>
                  </a:cubicBezTo>
                  <a:cubicBezTo>
                    <a:pt x="10944" y="5747"/>
                    <a:pt x="11132" y="5569"/>
                    <a:pt x="11377" y="5491"/>
                  </a:cubicBezTo>
                  <a:cubicBezTo>
                    <a:pt x="11507" y="5447"/>
                    <a:pt x="11636" y="5425"/>
                    <a:pt x="11766" y="5425"/>
                  </a:cubicBezTo>
                  <a:cubicBezTo>
                    <a:pt x="11881" y="5213"/>
                    <a:pt x="12069" y="5013"/>
                    <a:pt x="12300" y="4868"/>
                  </a:cubicBezTo>
                  <a:cubicBezTo>
                    <a:pt x="12184" y="4612"/>
                    <a:pt x="12170" y="4311"/>
                    <a:pt x="12271" y="4044"/>
                  </a:cubicBezTo>
                  <a:lnTo>
                    <a:pt x="12343" y="3866"/>
                  </a:lnTo>
                  <a:lnTo>
                    <a:pt x="12588" y="3899"/>
                  </a:lnTo>
                  <a:cubicBezTo>
                    <a:pt x="12747" y="3910"/>
                    <a:pt x="12905" y="3855"/>
                    <a:pt x="13006" y="3766"/>
                  </a:cubicBezTo>
                  <a:cubicBezTo>
                    <a:pt x="13093" y="3676"/>
                    <a:pt x="13179" y="3576"/>
                    <a:pt x="13338" y="3543"/>
                  </a:cubicBezTo>
                  <a:cubicBezTo>
                    <a:pt x="13496" y="3509"/>
                    <a:pt x="13612" y="3543"/>
                    <a:pt x="13713" y="3565"/>
                  </a:cubicBezTo>
                  <a:cubicBezTo>
                    <a:pt x="13727" y="3565"/>
                    <a:pt x="13742" y="3576"/>
                    <a:pt x="13756" y="3576"/>
                  </a:cubicBezTo>
                  <a:cubicBezTo>
                    <a:pt x="13770" y="3576"/>
                    <a:pt x="13785" y="3576"/>
                    <a:pt x="13814" y="3565"/>
                  </a:cubicBezTo>
                  <a:cubicBezTo>
                    <a:pt x="13857" y="3543"/>
                    <a:pt x="13915" y="3476"/>
                    <a:pt x="13958" y="3376"/>
                  </a:cubicBezTo>
                  <a:cubicBezTo>
                    <a:pt x="13684" y="3342"/>
                    <a:pt x="13410" y="3365"/>
                    <a:pt x="13165" y="3432"/>
                  </a:cubicBezTo>
                  <a:lnTo>
                    <a:pt x="13107" y="3443"/>
                  </a:lnTo>
                  <a:cubicBezTo>
                    <a:pt x="12963" y="3487"/>
                    <a:pt x="12775" y="3543"/>
                    <a:pt x="12559" y="3509"/>
                  </a:cubicBezTo>
                  <a:cubicBezTo>
                    <a:pt x="12401" y="3487"/>
                    <a:pt x="12328" y="3365"/>
                    <a:pt x="12300" y="3309"/>
                  </a:cubicBezTo>
                  <a:cubicBezTo>
                    <a:pt x="12141" y="3042"/>
                    <a:pt x="11694" y="1906"/>
                    <a:pt x="12054" y="1338"/>
                  </a:cubicBezTo>
                  <a:cubicBezTo>
                    <a:pt x="12069" y="1272"/>
                    <a:pt x="12069" y="1216"/>
                    <a:pt x="12083" y="1138"/>
                  </a:cubicBezTo>
                  <a:cubicBezTo>
                    <a:pt x="12127" y="915"/>
                    <a:pt x="12170" y="659"/>
                    <a:pt x="12328" y="503"/>
                  </a:cubicBezTo>
                  <a:cubicBezTo>
                    <a:pt x="12588" y="236"/>
                    <a:pt x="12804" y="269"/>
                    <a:pt x="13035" y="325"/>
                  </a:cubicBezTo>
                  <a:cubicBezTo>
                    <a:pt x="13093" y="336"/>
                    <a:pt x="13165" y="359"/>
                    <a:pt x="13251" y="370"/>
                  </a:cubicBezTo>
                  <a:cubicBezTo>
                    <a:pt x="13568" y="414"/>
                    <a:pt x="13886" y="403"/>
                    <a:pt x="14174" y="336"/>
                  </a:cubicBezTo>
                  <a:cubicBezTo>
                    <a:pt x="14318" y="303"/>
                    <a:pt x="14462" y="247"/>
                    <a:pt x="14607" y="203"/>
                  </a:cubicBezTo>
                  <a:cubicBezTo>
                    <a:pt x="14881" y="114"/>
                    <a:pt x="15169" y="13"/>
                    <a:pt x="15501" y="2"/>
                  </a:cubicBezTo>
                  <a:cubicBezTo>
                    <a:pt x="15861" y="-20"/>
                    <a:pt x="16250" y="114"/>
                    <a:pt x="16467" y="325"/>
                  </a:cubicBezTo>
                  <a:cubicBezTo>
                    <a:pt x="16553" y="403"/>
                    <a:pt x="16597" y="481"/>
                    <a:pt x="16625" y="559"/>
                  </a:cubicBezTo>
                  <a:lnTo>
                    <a:pt x="17260" y="503"/>
                  </a:lnTo>
                  <a:lnTo>
                    <a:pt x="17361" y="592"/>
                  </a:lnTo>
                  <a:cubicBezTo>
                    <a:pt x="17534" y="748"/>
                    <a:pt x="17678" y="915"/>
                    <a:pt x="17822" y="1127"/>
                  </a:cubicBezTo>
                  <a:cubicBezTo>
                    <a:pt x="17952" y="1082"/>
                    <a:pt x="18125" y="1038"/>
                    <a:pt x="18298" y="1093"/>
                  </a:cubicBezTo>
                  <a:cubicBezTo>
                    <a:pt x="18385" y="1127"/>
                    <a:pt x="18500" y="1182"/>
                    <a:pt x="18572" y="1327"/>
                  </a:cubicBezTo>
                  <a:lnTo>
                    <a:pt x="18774" y="1795"/>
                  </a:lnTo>
                  <a:cubicBezTo>
                    <a:pt x="18932" y="1661"/>
                    <a:pt x="19178" y="1628"/>
                    <a:pt x="19336" y="1594"/>
                  </a:cubicBezTo>
                  <a:cubicBezTo>
                    <a:pt x="19423" y="1583"/>
                    <a:pt x="19552" y="1561"/>
                    <a:pt x="19581" y="1539"/>
                  </a:cubicBezTo>
                  <a:cubicBezTo>
                    <a:pt x="19625" y="1494"/>
                    <a:pt x="19625" y="1305"/>
                    <a:pt x="19625" y="1216"/>
                  </a:cubicBezTo>
                  <a:cubicBezTo>
                    <a:pt x="19625" y="1149"/>
                    <a:pt x="19639" y="1093"/>
                    <a:pt x="19639" y="1049"/>
                  </a:cubicBezTo>
                  <a:lnTo>
                    <a:pt x="19639" y="1004"/>
                  </a:lnTo>
                  <a:lnTo>
                    <a:pt x="19913" y="592"/>
                  </a:lnTo>
                  <a:lnTo>
                    <a:pt x="21340" y="36"/>
                  </a:lnTo>
                  <a:lnTo>
                    <a:pt x="21600" y="425"/>
                  </a:lnTo>
                  <a:lnTo>
                    <a:pt x="20346" y="926"/>
                  </a:lnTo>
                  <a:lnTo>
                    <a:pt x="20216" y="1127"/>
                  </a:lnTo>
                  <a:cubicBezTo>
                    <a:pt x="20216" y="1149"/>
                    <a:pt x="20216" y="1194"/>
                    <a:pt x="20201" y="1227"/>
                  </a:cubicBezTo>
                  <a:cubicBezTo>
                    <a:pt x="20201" y="1439"/>
                    <a:pt x="20187" y="1684"/>
                    <a:pt x="20014" y="1839"/>
                  </a:cubicBezTo>
                  <a:cubicBezTo>
                    <a:pt x="19855" y="1984"/>
                    <a:pt x="19639" y="2018"/>
                    <a:pt x="19452" y="2040"/>
                  </a:cubicBezTo>
                  <a:cubicBezTo>
                    <a:pt x="19206" y="2073"/>
                    <a:pt x="19206" y="2084"/>
                    <a:pt x="19206" y="2118"/>
                  </a:cubicBezTo>
                  <a:cubicBezTo>
                    <a:pt x="19192" y="2162"/>
                    <a:pt x="19192" y="2229"/>
                    <a:pt x="19134" y="2296"/>
                  </a:cubicBezTo>
                  <a:cubicBezTo>
                    <a:pt x="19077" y="2363"/>
                    <a:pt x="18976" y="2418"/>
                    <a:pt x="18860" y="2429"/>
                  </a:cubicBezTo>
                  <a:cubicBezTo>
                    <a:pt x="18731" y="2441"/>
                    <a:pt x="18601" y="2418"/>
                    <a:pt x="18514" y="2352"/>
                  </a:cubicBezTo>
                  <a:cubicBezTo>
                    <a:pt x="18385" y="2274"/>
                    <a:pt x="18341" y="2173"/>
                    <a:pt x="18312" y="2095"/>
                  </a:cubicBezTo>
                  <a:lnTo>
                    <a:pt x="18053" y="1539"/>
                  </a:lnTo>
                  <a:cubicBezTo>
                    <a:pt x="18024" y="1550"/>
                    <a:pt x="17995" y="1561"/>
                    <a:pt x="17981" y="1572"/>
                  </a:cubicBezTo>
                  <a:cubicBezTo>
                    <a:pt x="17880" y="1617"/>
                    <a:pt x="17750" y="1661"/>
                    <a:pt x="17591" y="1628"/>
                  </a:cubicBezTo>
                  <a:lnTo>
                    <a:pt x="17491" y="1594"/>
                  </a:lnTo>
                  <a:lnTo>
                    <a:pt x="17433" y="1494"/>
                  </a:lnTo>
                  <a:cubicBezTo>
                    <a:pt x="17317" y="1283"/>
                    <a:pt x="17188" y="1116"/>
                    <a:pt x="17044" y="971"/>
                  </a:cubicBezTo>
                  <a:lnTo>
                    <a:pt x="15962" y="1071"/>
                  </a:lnTo>
                  <a:lnTo>
                    <a:pt x="16077" y="748"/>
                  </a:lnTo>
                  <a:cubicBezTo>
                    <a:pt x="16092" y="726"/>
                    <a:pt x="16106" y="681"/>
                    <a:pt x="16034" y="604"/>
                  </a:cubicBezTo>
                  <a:cubicBezTo>
                    <a:pt x="15919" y="503"/>
                    <a:pt x="15717" y="436"/>
                    <a:pt x="15544" y="436"/>
                  </a:cubicBezTo>
                  <a:cubicBezTo>
                    <a:pt x="15313" y="459"/>
                    <a:pt x="15083" y="526"/>
                    <a:pt x="14837" y="615"/>
                  </a:cubicBezTo>
                  <a:cubicBezTo>
                    <a:pt x="14679" y="659"/>
                    <a:pt x="14520" y="715"/>
                    <a:pt x="14347" y="759"/>
                  </a:cubicBezTo>
                  <a:cubicBezTo>
                    <a:pt x="13972" y="848"/>
                    <a:pt x="13554" y="860"/>
                    <a:pt x="13150" y="804"/>
                  </a:cubicBezTo>
                  <a:cubicBezTo>
                    <a:pt x="13021" y="782"/>
                    <a:pt x="12934" y="759"/>
                    <a:pt x="12862" y="737"/>
                  </a:cubicBezTo>
                  <a:cubicBezTo>
                    <a:pt x="12848" y="737"/>
                    <a:pt x="12833" y="737"/>
                    <a:pt x="12833" y="726"/>
                  </a:cubicBezTo>
                  <a:cubicBezTo>
                    <a:pt x="12819" y="737"/>
                    <a:pt x="12819" y="748"/>
                    <a:pt x="12804" y="759"/>
                  </a:cubicBezTo>
                  <a:cubicBezTo>
                    <a:pt x="12732" y="826"/>
                    <a:pt x="12689" y="1049"/>
                    <a:pt x="12674" y="1194"/>
                  </a:cubicBezTo>
                  <a:cubicBezTo>
                    <a:pt x="12646" y="1294"/>
                    <a:pt x="12631" y="1383"/>
                    <a:pt x="12617" y="1450"/>
                  </a:cubicBezTo>
                  <a:lnTo>
                    <a:pt x="12588" y="1505"/>
                  </a:lnTo>
                  <a:cubicBezTo>
                    <a:pt x="12357" y="1839"/>
                    <a:pt x="12631" y="2741"/>
                    <a:pt x="12790" y="3053"/>
                  </a:cubicBezTo>
                  <a:cubicBezTo>
                    <a:pt x="12833" y="3042"/>
                    <a:pt x="12862" y="3031"/>
                    <a:pt x="12905" y="3020"/>
                  </a:cubicBezTo>
                  <a:lnTo>
                    <a:pt x="12963" y="2997"/>
                  </a:lnTo>
                  <a:cubicBezTo>
                    <a:pt x="13424" y="2875"/>
                    <a:pt x="13943" y="2875"/>
                    <a:pt x="14405" y="3008"/>
                  </a:cubicBezTo>
                  <a:lnTo>
                    <a:pt x="14621" y="3064"/>
                  </a:lnTo>
                  <a:lnTo>
                    <a:pt x="14592" y="3242"/>
                  </a:lnTo>
                  <a:cubicBezTo>
                    <a:pt x="14563" y="3387"/>
                    <a:pt x="14462" y="3743"/>
                    <a:pt x="14145" y="3921"/>
                  </a:cubicBezTo>
                  <a:cubicBezTo>
                    <a:pt x="14001" y="3999"/>
                    <a:pt x="13842" y="4022"/>
                    <a:pt x="13669" y="3999"/>
                  </a:cubicBezTo>
                  <a:cubicBezTo>
                    <a:pt x="13626" y="3999"/>
                    <a:pt x="13583" y="3988"/>
                    <a:pt x="13540" y="3977"/>
                  </a:cubicBezTo>
                  <a:lnTo>
                    <a:pt x="13525" y="3966"/>
                  </a:lnTo>
                  <a:cubicBezTo>
                    <a:pt x="13525" y="3977"/>
                    <a:pt x="13511" y="3977"/>
                    <a:pt x="13511" y="3988"/>
                  </a:cubicBezTo>
                  <a:lnTo>
                    <a:pt x="13482" y="4022"/>
                  </a:lnTo>
                  <a:cubicBezTo>
                    <a:pt x="13309" y="4189"/>
                    <a:pt x="13064" y="4300"/>
                    <a:pt x="12790" y="4322"/>
                  </a:cubicBezTo>
                  <a:cubicBezTo>
                    <a:pt x="12761" y="4489"/>
                    <a:pt x="12804" y="4667"/>
                    <a:pt x="12920" y="4823"/>
                  </a:cubicBezTo>
                  <a:lnTo>
                    <a:pt x="13064" y="5013"/>
                  </a:lnTo>
                  <a:lnTo>
                    <a:pt x="12819" y="5124"/>
                  </a:lnTo>
                  <a:cubicBezTo>
                    <a:pt x="12530" y="5258"/>
                    <a:pt x="12314" y="5480"/>
                    <a:pt x="12242" y="5736"/>
                  </a:cubicBezTo>
                  <a:lnTo>
                    <a:pt x="12155" y="6015"/>
                  </a:lnTo>
                  <a:lnTo>
                    <a:pt x="11824" y="5881"/>
                  </a:lnTo>
                  <a:cubicBezTo>
                    <a:pt x="11766" y="5859"/>
                    <a:pt x="11694" y="5859"/>
                    <a:pt x="11622" y="5881"/>
                  </a:cubicBezTo>
                  <a:cubicBezTo>
                    <a:pt x="11535" y="5914"/>
                    <a:pt x="11478" y="5970"/>
                    <a:pt x="11463" y="6026"/>
                  </a:cubicBezTo>
                  <a:cubicBezTo>
                    <a:pt x="11449" y="6081"/>
                    <a:pt x="11463" y="6148"/>
                    <a:pt x="11507" y="6204"/>
                  </a:cubicBezTo>
                  <a:cubicBezTo>
                    <a:pt x="11564" y="6271"/>
                    <a:pt x="11651" y="6326"/>
                    <a:pt x="11737" y="6338"/>
                  </a:cubicBezTo>
                  <a:lnTo>
                    <a:pt x="11680" y="6783"/>
                  </a:lnTo>
                  <a:lnTo>
                    <a:pt x="11319" y="6772"/>
                  </a:lnTo>
                  <a:lnTo>
                    <a:pt x="11276" y="6961"/>
                  </a:lnTo>
                  <a:lnTo>
                    <a:pt x="11088" y="6994"/>
                  </a:lnTo>
                  <a:cubicBezTo>
                    <a:pt x="10771" y="7050"/>
                    <a:pt x="10468" y="7195"/>
                    <a:pt x="10281" y="7406"/>
                  </a:cubicBezTo>
                  <a:cubicBezTo>
                    <a:pt x="10382" y="7418"/>
                    <a:pt x="10483" y="7429"/>
                    <a:pt x="10584" y="7429"/>
                  </a:cubicBezTo>
                  <a:lnTo>
                    <a:pt x="10872" y="7429"/>
                  </a:lnTo>
                  <a:lnTo>
                    <a:pt x="10872" y="7651"/>
                  </a:lnTo>
                  <a:cubicBezTo>
                    <a:pt x="10872" y="7718"/>
                    <a:pt x="10872" y="7785"/>
                    <a:pt x="10858" y="7852"/>
                  </a:cubicBezTo>
                  <a:cubicBezTo>
                    <a:pt x="10915" y="7863"/>
                    <a:pt x="10973" y="7874"/>
                    <a:pt x="11031" y="7907"/>
                  </a:cubicBezTo>
                  <a:cubicBezTo>
                    <a:pt x="11261" y="7996"/>
                    <a:pt x="11449" y="8186"/>
                    <a:pt x="11492" y="8386"/>
                  </a:cubicBezTo>
                  <a:cubicBezTo>
                    <a:pt x="11535" y="8575"/>
                    <a:pt x="11507" y="8754"/>
                    <a:pt x="11434" y="8921"/>
                  </a:cubicBezTo>
                  <a:lnTo>
                    <a:pt x="12256" y="8976"/>
                  </a:lnTo>
                  <a:lnTo>
                    <a:pt x="12170" y="9232"/>
                  </a:lnTo>
                  <a:cubicBezTo>
                    <a:pt x="12040" y="9578"/>
                    <a:pt x="11535" y="9767"/>
                    <a:pt x="10887" y="9722"/>
                  </a:cubicBezTo>
                  <a:lnTo>
                    <a:pt x="10757" y="9711"/>
                  </a:lnTo>
                  <a:cubicBezTo>
                    <a:pt x="10512" y="9700"/>
                    <a:pt x="10238" y="9678"/>
                    <a:pt x="10065" y="9733"/>
                  </a:cubicBezTo>
                  <a:lnTo>
                    <a:pt x="9978" y="10524"/>
                  </a:lnTo>
                  <a:lnTo>
                    <a:pt x="9704" y="10524"/>
                  </a:lnTo>
                  <a:cubicBezTo>
                    <a:pt x="9329" y="10513"/>
                    <a:pt x="8926" y="10646"/>
                    <a:pt x="8695" y="10891"/>
                  </a:cubicBezTo>
                  <a:cubicBezTo>
                    <a:pt x="8479" y="11092"/>
                    <a:pt x="8479" y="11270"/>
                    <a:pt x="8479" y="11548"/>
                  </a:cubicBezTo>
                  <a:cubicBezTo>
                    <a:pt x="8479" y="11615"/>
                    <a:pt x="8479" y="11671"/>
                    <a:pt x="8479" y="11738"/>
                  </a:cubicBezTo>
                  <a:cubicBezTo>
                    <a:pt x="8464" y="11815"/>
                    <a:pt x="8464" y="11882"/>
                    <a:pt x="8464" y="11938"/>
                  </a:cubicBezTo>
                  <a:lnTo>
                    <a:pt x="8479" y="11938"/>
                  </a:lnTo>
                  <a:cubicBezTo>
                    <a:pt x="8695" y="11860"/>
                    <a:pt x="8839" y="11916"/>
                    <a:pt x="8940" y="11971"/>
                  </a:cubicBezTo>
                  <a:cubicBezTo>
                    <a:pt x="9012" y="12016"/>
                    <a:pt x="9041" y="12060"/>
                    <a:pt x="9127" y="12194"/>
                  </a:cubicBezTo>
                  <a:cubicBezTo>
                    <a:pt x="9142" y="12216"/>
                    <a:pt x="9156" y="12250"/>
                    <a:pt x="9171" y="12261"/>
                  </a:cubicBezTo>
                  <a:lnTo>
                    <a:pt x="8926" y="12361"/>
                  </a:lnTo>
                  <a:lnTo>
                    <a:pt x="9055" y="12573"/>
                  </a:lnTo>
                  <a:cubicBezTo>
                    <a:pt x="8781" y="12684"/>
                    <a:pt x="8608" y="12929"/>
                    <a:pt x="8623" y="13163"/>
                  </a:cubicBezTo>
                  <a:cubicBezTo>
                    <a:pt x="8623" y="13185"/>
                    <a:pt x="8623" y="13218"/>
                    <a:pt x="8623" y="13241"/>
                  </a:cubicBezTo>
                  <a:cubicBezTo>
                    <a:pt x="8637" y="13307"/>
                    <a:pt x="8637" y="13363"/>
                    <a:pt x="8637" y="13430"/>
                  </a:cubicBezTo>
                  <a:cubicBezTo>
                    <a:pt x="8608" y="13653"/>
                    <a:pt x="8464" y="13831"/>
                    <a:pt x="8262" y="13975"/>
                  </a:cubicBezTo>
                  <a:lnTo>
                    <a:pt x="9387" y="14488"/>
                  </a:lnTo>
                  <a:lnTo>
                    <a:pt x="8003" y="14588"/>
                  </a:lnTo>
                  <a:lnTo>
                    <a:pt x="7758" y="15044"/>
                  </a:lnTo>
                  <a:lnTo>
                    <a:pt x="7512" y="14989"/>
                  </a:lnTo>
                  <a:cubicBezTo>
                    <a:pt x="7224" y="14933"/>
                    <a:pt x="6907" y="15011"/>
                    <a:pt x="6676" y="15211"/>
                  </a:cubicBezTo>
                  <a:lnTo>
                    <a:pt x="6517" y="15334"/>
                  </a:lnTo>
                  <a:lnTo>
                    <a:pt x="6316" y="15245"/>
                  </a:lnTo>
                  <a:cubicBezTo>
                    <a:pt x="6272" y="15222"/>
                    <a:pt x="6229" y="15211"/>
                    <a:pt x="6186" y="15189"/>
                  </a:cubicBezTo>
                  <a:cubicBezTo>
                    <a:pt x="6229" y="15356"/>
                    <a:pt x="6287" y="15568"/>
                    <a:pt x="6330" y="15701"/>
                  </a:cubicBezTo>
                  <a:cubicBezTo>
                    <a:pt x="6417" y="15968"/>
                    <a:pt x="6489" y="16213"/>
                    <a:pt x="6489" y="16392"/>
                  </a:cubicBezTo>
                  <a:lnTo>
                    <a:pt x="6503" y="16770"/>
                  </a:lnTo>
                  <a:lnTo>
                    <a:pt x="6070" y="16592"/>
                  </a:lnTo>
                  <a:cubicBezTo>
                    <a:pt x="6042" y="16592"/>
                    <a:pt x="6013" y="16603"/>
                    <a:pt x="5998" y="16625"/>
                  </a:cubicBezTo>
                  <a:cubicBezTo>
                    <a:pt x="5955" y="16670"/>
                    <a:pt x="5970" y="16748"/>
                    <a:pt x="5998" y="16826"/>
                  </a:cubicBezTo>
                  <a:cubicBezTo>
                    <a:pt x="6056" y="16926"/>
                    <a:pt x="6157" y="17037"/>
                    <a:pt x="6229" y="17104"/>
                  </a:cubicBezTo>
                  <a:lnTo>
                    <a:pt x="6546" y="17405"/>
                  </a:lnTo>
                  <a:lnTo>
                    <a:pt x="6056" y="17460"/>
                  </a:lnTo>
                  <a:cubicBezTo>
                    <a:pt x="5883" y="17483"/>
                    <a:pt x="5696" y="17483"/>
                    <a:pt x="5523" y="17483"/>
                  </a:cubicBezTo>
                  <a:lnTo>
                    <a:pt x="5450" y="17917"/>
                  </a:lnTo>
                  <a:lnTo>
                    <a:pt x="4989" y="17817"/>
                  </a:lnTo>
                  <a:cubicBezTo>
                    <a:pt x="4903" y="17794"/>
                    <a:pt x="4816" y="17783"/>
                    <a:pt x="4744" y="17761"/>
                  </a:cubicBezTo>
                  <a:cubicBezTo>
                    <a:pt x="4585" y="18006"/>
                    <a:pt x="4311" y="18206"/>
                    <a:pt x="3980" y="18284"/>
                  </a:cubicBezTo>
                  <a:cubicBezTo>
                    <a:pt x="3893" y="18318"/>
                    <a:pt x="3316" y="18596"/>
                    <a:pt x="2985" y="18763"/>
                  </a:cubicBezTo>
                  <a:cubicBezTo>
                    <a:pt x="2956" y="18774"/>
                    <a:pt x="2927" y="18796"/>
                    <a:pt x="2884" y="18808"/>
                  </a:cubicBezTo>
                  <a:cubicBezTo>
                    <a:pt x="3014" y="18863"/>
                    <a:pt x="3129" y="18930"/>
                    <a:pt x="3244" y="19008"/>
                  </a:cubicBezTo>
                  <a:cubicBezTo>
                    <a:pt x="3547" y="19253"/>
                    <a:pt x="3662" y="19576"/>
                    <a:pt x="3547" y="19854"/>
                  </a:cubicBezTo>
                  <a:lnTo>
                    <a:pt x="3446" y="20088"/>
                  </a:lnTo>
                  <a:lnTo>
                    <a:pt x="3143" y="19977"/>
                  </a:lnTo>
                  <a:cubicBezTo>
                    <a:pt x="2740" y="19832"/>
                    <a:pt x="2264" y="19787"/>
                    <a:pt x="1802" y="19854"/>
                  </a:cubicBezTo>
                  <a:cubicBezTo>
                    <a:pt x="1745" y="20144"/>
                    <a:pt x="1500" y="20344"/>
                    <a:pt x="1283" y="20533"/>
                  </a:cubicBezTo>
                  <a:cubicBezTo>
                    <a:pt x="1182" y="20611"/>
                    <a:pt x="1096" y="20689"/>
                    <a:pt x="1024" y="20778"/>
                  </a:cubicBezTo>
                  <a:cubicBezTo>
                    <a:pt x="995" y="20789"/>
                    <a:pt x="952" y="20856"/>
                    <a:pt x="894" y="20945"/>
                  </a:cubicBezTo>
                  <a:cubicBezTo>
                    <a:pt x="490" y="21435"/>
                    <a:pt x="389" y="21580"/>
                    <a:pt x="231" y="21580"/>
                  </a:cubicBezTo>
                </a:path>
              </a:pathLst>
            </a:custGeom>
            <a:noFill/>
            <a:ln w="3175" cap="flat">
              <a:solidFill>
                <a:srgbClr val="FFFFFF"/>
              </a:solidFill>
              <a:prstDash val="solid"/>
              <a:miter lim="8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42" name="Forma"/>
            <p:cNvSpPr/>
            <p:nvPr/>
          </p:nvSpPr>
          <p:spPr>
            <a:xfrm>
              <a:off x="746394" y="183668"/>
              <a:ext cx="895827" cy="1016385"/>
            </a:xfrm>
            <a:custGeom>
              <a:avLst/>
              <a:gdLst/>
              <a:ahLst/>
              <a:cxnLst>
                <a:cxn ang="0">
                  <a:pos x="wd2" y="hd2"/>
                </a:cxn>
                <a:cxn ang="5400000">
                  <a:pos x="wd2" y="hd2"/>
                </a:cxn>
                <a:cxn ang="10800000">
                  <a:pos x="wd2" y="hd2"/>
                </a:cxn>
                <a:cxn ang="16200000">
                  <a:pos x="wd2" y="hd2"/>
                </a:cxn>
              </a:cxnLst>
              <a:rect l="0" t="0" r="r" b="b"/>
              <a:pathLst>
                <a:path w="21577" h="21582" extrusionOk="0">
                  <a:moveTo>
                    <a:pt x="21260" y="13852"/>
                  </a:moveTo>
                  <a:cubicBezTo>
                    <a:pt x="21252" y="13783"/>
                    <a:pt x="21260" y="13578"/>
                    <a:pt x="21267" y="13490"/>
                  </a:cubicBezTo>
                  <a:cubicBezTo>
                    <a:pt x="21275" y="13428"/>
                    <a:pt x="21275" y="13374"/>
                    <a:pt x="21275" y="13346"/>
                  </a:cubicBezTo>
                  <a:lnTo>
                    <a:pt x="21275" y="13251"/>
                  </a:lnTo>
                  <a:lnTo>
                    <a:pt x="21167" y="13223"/>
                  </a:lnTo>
                  <a:cubicBezTo>
                    <a:pt x="20958" y="13162"/>
                    <a:pt x="20764" y="13210"/>
                    <a:pt x="20586" y="13251"/>
                  </a:cubicBezTo>
                  <a:cubicBezTo>
                    <a:pt x="20393" y="13298"/>
                    <a:pt x="20261" y="13319"/>
                    <a:pt x="20153" y="13251"/>
                  </a:cubicBezTo>
                  <a:cubicBezTo>
                    <a:pt x="20114" y="13230"/>
                    <a:pt x="20083" y="13203"/>
                    <a:pt x="20045" y="13169"/>
                  </a:cubicBezTo>
                  <a:cubicBezTo>
                    <a:pt x="20021" y="13141"/>
                    <a:pt x="19990" y="13121"/>
                    <a:pt x="19967" y="13094"/>
                  </a:cubicBezTo>
                  <a:cubicBezTo>
                    <a:pt x="19580" y="12793"/>
                    <a:pt x="18984" y="12875"/>
                    <a:pt x="18659" y="12916"/>
                  </a:cubicBezTo>
                  <a:lnTo>
                    <a:pt x="17003" y="13155"/>
                  </a:lnTo>
                  <a:lnTo>
                    <a:pt x="17011" y="13462"/>
                  </a:lnTo>
                  <a:cubicBezTo>
                    <a:pt x="16841" y="13524"/>
                    <a:pt x="16670" y="13572"/>
                    <a:pt x="16500" y="13613"/>
                  </a:cubicBezTo>
                  <a:cubicBezTo>
                    <a:pt x="16461" y="13626"/>
                    <a:pt x="16407" y="13633"/>
                    <a:pt x="16376" y="13633"/>
                  </a:cubicBezTo>
                  <a:cubicBezTo>
                    <a:pt x="16353" y="13626"/>
                    <a:pt x="16322" y="13599"/>
                    <a:pt x="16283" y="13572"/>
                  </a:cubicBezTo>
                  <a:lnTo>
                    <a:pt x="16245" y="13544"/>
                  </a:lnTo>
                  <a:cubicBezTo>
                    <a:pt x="15896" y="13449"/>
                    <a:pt x="15424" y="13380"/>
                    <a:pt x="15076" y="13462"/>
                  </a:cubicBezTo>
                  <a:cubicBezTo>
                    <a:pt x="14883" y="13271"/>
                    <a:pt x="14790" y="12978"/>
                    <a:pt x="14534" y="12841"/>
                  </a:cubicBezTo>
                  <a:cubicBezTo>
                    <a:pt x="14457" y="12800"/>
                    <a:pt x="14418" y="12752"/>
                    <a:pt x="14372" y="12698"/>
                  </a:cubicBezTo>
                  <a:cubicBezTo>
                    <a:pt x="14333" y="12657"/>
                    <a:pt x="14294" y="12609"/>
                    <a:pt x="14233" y="12547"/>
                  </a:cubicBezTo>
                  <a:cubicBezTo>
                    <a:pt x="14217" y="12513"/>
                    <a:pt x="14186" y="12452"/>
                    <a:pt x="14093" y="12397"/>
                  </a:cubicBezTo>
                  <a:cubicBezTo>
                    <a:pt x="14016" y="12356"/>
                    <a:pt x="13907" y="12356"/>
                    <a:pt x="13784" y="12356"/>
                  </a:cubicBezTo>
                  <a:cubicBezTo>
                    <a:pt x="13760" y="12356"/>
                    <a:pt x="13737" y="12356"/>
                    <a:pt x="13714" y="12356"/>
                  </a:cubicBezTo>
                  <a:lnTo>
                    <a:pt x="13861" y="11899"/>
                  </a:lnTo>
                  <a:lnTo>
                    <a:pt x="13668" y="11892"/>
                  </a:lnTo>
                  <a:cubicBezTo>
                    <a:pt x="13335" y="11871"/>
                    <a:pt x="12994" y="11899"/>
                    <a:pt x="12661" y="11974"/>
                  </a:cubicBezTo>
                  <a:cubicBezTo>
                    <a:pt x="12669" y="11940"/>
                    <a:pt x="12661" y="11899"/>
                    <a:pt x="12654" y="11858"/>
                  </a:cubicBezTo>
                  <a:cubicBezTo>
                    <a:pt x="12615" y="11700"/>
                    <a:pt x="12460" y="11557"/>
                    <a:pt x="12259" y="11571"/>
                  </a:cubicBezTo>
                  <a:cubicBezTo>
                    <a:pt x="12244" y="11578"/>
                    <a:pt x="12228" y="11578"/>
                    <a:pt x="12213" y="11578"/>
                  </a:cubicBezTo>
                  <a:cubicBezTo>
                    <a:pt x="12213" y="11564"/>
                    <a:pt x="12213" y="11543"/>
                    <a:pt x="12205" y="11530"/>
                  </a:cubicBezTo>
                  <a:cubicBezTo>
                    <a:pt x="12205" y="11509"/>
                    <a:pt x="12205" y="11496"/>
                    <a:pt x="12205" y="11475"/>
                  </a:cubicBezTo>
                  <a:cubicBezTo>
                    <a:pt x="12158" y="11216"/>
                    <a:pt x="11880" y="11106"/>
                    <a:pt x="11679" y="11031"/>
                  </a:cubicBezTo>
                  <a:cubicBezTo>
                    <a:pt x="11609" y="11004"/>
                    <a:pt x="11547" y="10977"/>
                    <a:pt x="11493" y="10949"/>
                  </a:cubicBezTo>
                  <a:cubicBezTo>
                    <a:pt x="11431" y="10908"/>
                    <a:pt x="10943" y="10546"/>
                    <a:pt x="10781" y="10423"/>
                  </a:cubicBezTo>
                  <a:cubicBezTo>
                    <a:pt x="10665" y="10328"/>
                    <a:pt x="10603" y="10287"/>
                    <a:pt x="10510" y="10335"/>
                  </a:cubicBezTo>
                  <a:lnTo>
                    <a:pt x="10363" y="10403"/>
                  </a:lnTo>
                  <a:cubicBezTo>
                    <a:pt x="10340" y="10362"/>
                    <a:pt x="10301" y="10321"/>
                    <a:pt x="10262" y="10287"/>
                  </a:cubicBezTo>
                  <a:cubicBezTo>
                    <a:pt x="10278" y="10205"/>
                    <a:pt x="10286" y="10130"/>
                    <a:pt x="10293" y="10048"/>
                  </a:cubicBezTo>
                  <a:cubicBezTo>
                    <a:pt x="10309" y="9925"/>
                    <a:pt x="10324" y="9809"/>
                    <a:pt x="10378" y="9713"/>
                  </a:cubicBezTo>
                  <a:cubicBezTo>
                    <a:pt x="10409" y="9659"/>
                    <a:pt x="10464" y="9611"/>
                    <a:pt x="10525" y="9556"/>
                  </a:cubicBezTo>
                  <a:cubicBezTo>
                    <a:pt x="10634" y="9467"/>
                    <a:pt x="10765" y="9351"/>
                    <a:pt x="10789" y="9167"/>
                  </a:cubicBezTo>
                  <a:cubicBezTo>
                    <a:pt x="10812" y="9003"/>
                    <a:pt x="10464" y="8525"/>
                    <a:pt x="10216" y="8341"/>
                  </a:cubicBezTo>
                  <a:cubicBezTo>
                    <a:pt x="10332" y="8143"/>
                    <a:pt x="10402" y="7924"/>
                    <a:pt x="10402" y="7699"/>
                  </a:cubicBezTo>
                  <a:lnTo>
                    <a:pt x="10409" y="7617"/>
                  </a:lnTo>
                  <a:lnTo>
                    <a:pt x="10278" y="7555"/>
                  </a:lnTo>
                  <a:cubicBezTo>
                    <a:pt x="10355" y="7398"/>
                    <a:pt x="10495" y="7262"/>
                    <a:pt x="10642" y="7125"/>
                  </a:cubicBezTo>
                  <a:lnTo>
                    <a:pt x="10742" y="7029"/>
                  </a:lnTo>
                  <a:cubicBezTo>
                    <a:pt x="11052" y="6715"/>
                    <a:pt x="11176" y="6435"/>
                    <a:pt x="11114" y="6169"/>
                  </a:cubicBezTo>
                  <a:lnTo>
                    <a:pt x="11098" y="6080"/>
                  </a:lnTo>
                  <a:lnTo>
                    <a:pt x="10990" y="6060"/>
                  </a:lnTo>
                  <a:cubicBezTo>
                    <a:pt x="10456" y="5978"/>
                    <a:pt x="9891" y="5916"/>
                    <a:pt x="9442" y="6169"/>
                  </a:cubicBezTo>
                  <a:cubicBezTo>
                    <a:pt x="9380" y="6196"/>
                    <a:pt x="9318" y="6237"/>
                    <a:pt x="9264" y="6278"/>
                  </a:cubicBezTo>
                  <a:cubicBezTo>
                    <a:pt x="9218" y="6312"/>
                    <a:pt x="9171" y="6340"/>
                    <a:pt x="9117" y="6367"/>
                  </a:cubicBezTo>
                  <a:lnTo>
                    <a:pt x="9132" y="6306"/>
                  </a:lnTo>
                  <a:lnTo>
                    <a:pt x="8815" y="6224"/>
                  </a:lnTo>
                  <a:cubicBezTo>
                    <a:pt x="8745" y="5869"/>
                    <a:pt x="8699" y="5507"/>
                    <a:pt x="8676" y="5145"/>
                  </a:cubicBezTo>
                  <a:lnTo>
                    <a:pt x="8668" y="5015"/>
                  </a:lnTo>
                  <a:lnTo>
                    <a:pt x="8521" y="5015"/>
                  </a:lnTo>
                  <a:cubicBezTo>
                    <a:pt x="8513" y="5015"/>
                    <a:pt x="8506" y="5015"/>
                    <a:pt x="8490" y="5015"/>
                  </a:cubicBezTo>
                  <a:cubicBezTo>
                    <a:pt x="8537" y="4933"/>
                    <a:pt x="8544" y="4844"/>
                    <a:pt x="8544" y="4776"/>
                  </a:cubicBezTo>
                  <a:cubicBezTo>
                    <a:pt x="8552" y="4714"/>
                    <a:pt x="8560" y="4653"/>
                    <a:pt x="8575" y="4619"/>
                  </a:cubicBezTo>
                  <a:cubicBezTo>
                    <a:pt x="8591" y="4578"/>
                    <a:pt x="8653" y="4537"/>
                    <a:pt x="8722" y="4496"/>
                  </a:cubicBezTo>
                  <a:cubicBezTo>
                    <a:pt x="8776" y="4462"/>
                    <a:pt x="8838" y="4421"/>
                    <a:pt x="8885" y="4366"/>
                  </a:cubicBezTo>
                  <a:cubicBezTo>
                    <a:pt x="9078" y="4175"/>
                    <a:pt x="9063" y="3936"/>
                    <a:pt x="9047" y="3717"/>
                  </a:cubicBezTo>
                  <a:cubicBezTo>
                    <a:pt x="9040" y="3567"/>
                    <a:pt x="9032" y="3424"/>
                    <a:pt x="9086" y="3308"/>
                  </a:cubicBezTo>
                  <a:cubicBezTo>
                    <a:pt x="9101" y="3280"/>
                    <a:pt x="9117" y="3253"/>
                    <a:pt x="9132" y="3233"/>
                  </a:cubicBezTo>
                  <a:cubicBezTo>
                    <a:pt x="9179" y="3164"/>
                    <a:pt x="9225" y="3089"/>
                    <a:pt x="9241" y="2994"/>
                  </a:cubicBezTo>
                  <a:cubicBezTo>
                    <a:pt x="9249" y="2891"/>
                    <a:pt x="9218" y="2789"/>
                    <a:pt x="9187" y="2700"/>
                  </a:cubicBezTo>
                  <a:cubicBezTo>
                    <a:pt x="9171" y="2652"/>
                    <a:pt x="9140" y="2557"/>
                    <a:pt x="9156" y="2536"/>
                  </a:cubicBezTo>
                  <a:lnTo>
                    <a:pt x="9326" y="2427"/>
                  </a:lnTo>
                  <a:lnTo>
                    <a:pt x="9163" y="2318"/>
                  </a:lnTo>
                  <a:cubicBezTo>
                    <a:pt x="9094" y="2263"/>
                    <a:pt x="9032" y="2208"/>
                    <a:pt x="8970" y="2147"/>
                  </a:cubicBezTo>
                  <a:cubicBezTo>
                    <a:pt x="9078" y="2106"/>
                    <a:pt x="9202" y="2085"/>
                    <a:pt x="9318" y="2092"/>
                  </a:cubicBezTo>
                  <a:lnTo>
                    <a:pt x="9465" y="2099"/>
                  </a:lnTo>
                  <a:lnTo>
                    <a:pt x="9473" y="1962"/>
                  </a:lnTo>
                  <a:cubicBezTo>
                    <a:pt x="9504" y="1614"/>
                    <a:pt x="9457" y="1259"/>
                    <a:pt x="9341" y="924"/>
                  </a:cubicBezTo>
                  <a:lnTo>
                    <a:pt x="9310" y="836"/>
                  </a:lnTo>
                  <a:lnTo>
                    <a:pt x="9210" y="829"/>
                  </a:lnTo>
                  <a:cubicBezTo>
                    <a:pt x="8954" y="801"/>
                    <a:pt x="8707" y="747"/>
                    <a:pt x="8459" y="665"/>
                  </a:cubicBezTo>
                  <a:cubicBezTo>
                    <a:pt x="8444" y="624"/>
                    <a:pt x="8420" y="521"/>
                    <a:pt x="8405" y="453"/>
                  </a:cubicBezTo>
                  <a:cubicBezTo>
                    <a:pt x="8359" y="276"/>
                    <a:pt x="8320" y="84"/>
                    <a:pt x="8150" y="16"/>
                  </a:cubicBezTo>
                  <a:cubicBezTo>
                    <a:pt x="8088" y="-4"/>
                    <a:pt x="7987" y="-18"/>
                    <a:pt x="7855" y="57"/>
                  </a:cubicBezTo>
                  <a:lnTo>
                    <a:pt x="8026" y="289"/>
                  </a:lnTo>
                  <a:cubicBezTo>
                    <a:pt x="8026" y="282"/>
                    <a:pt x="8026" y="282"/>
                    <a:pt x="8033" y="282"/>
                  </a:cubicBezTo>
                  <a:cubicBezTo>
                    <a:pt x="8064" y="330"/>
                    <a:pt x="8088" y="446"/>
                    <a:pt x="8103" y="508"/>
                  </a:cubicBezTo>
                  <a:cubicBezTo>
                    <a:pt x="8142" y="692"/>
                    <a:pt x="8181" y="856"/>
                    <a:pt x="8335" y="911"/>
                  </a:cubicBezTo>
                  <a:cubicBezTo>
                    <a:pt x="8575" y="993"/>
                    <a:pt x="8823" y="1054"/>
                    <a:pt x="9071" y="1088"/>
                  </a:cubicBezTo>
                  <a:cubicBezTo>
                    <a:pt x="9148" y="1327"/>
                    <a:pt x="9187" y="1573"/>
                    <a:pt x="9179" y="1826"/>
                  </a:cubicBezTo>
                  <a:cubicBezTo>
                    <a:pt x="8993" y="1839"/>
                    <a:pt x="8815" y="1901"/>
                    <a:pt x="8660" y="1990"/>
                  </a:cubicBezTo>
                  <a:lnTo>
                    <a:pt x="8544" y="2065"/>
                  </a:lnTo>
                  <a:lnTo>
                    <a:pt x="8614" y="2174"/>
                  </a:lnTo>
                  <a:cubicBezTo>
                    <a:pt x="8684" y="2270"/>
                    <a:pt x="8761" y="2365"/>
                    <a:pt x="8862" y="2440"/>
                  </a:cubicBezTo>
                  <a:cubicBezTo>
                    <a:pt x="8815" y="2557"/>
                    <a:pt x="8854" y="2679"/>
                    <a:pt x="8885" y="2775"/>
                  </a:cubicBezTo>
                  <a:cubicBezTo>
                    <a:pt x="8908" y="2843"/>
                    <a:pt x="8931" y="2912"/>
                    <a:pt x="8931" y="2959"/>
                  </a:cubicBezTo>
                  <a:cubicBezTo>
                    <a:pt x="8923" y="3000"/>
                    <a:pt x="8900" y="3041"/>
                    <a:pt x="8862" y="3096"/>
                  </a:cubicBezTo>
                  <a:cubicBezTo>
                    <a:pt x="8846" y="3130"/>
                    <a:pt x="8815" y="3164"/>
                    <a:pt x="8800" y="3198"/>
                  </a:cubicBezTo>
                  <a:cubicBezTo>
                    <a:pt x="8715" y="3369"/>
                    <a:pt x="8730" y="3567"/>
                    <a:pt x="8738" y="3738"/>
                  </a:cubicBezTo>
                  <a:cubicBezTo>
                    <a:pt x="8753" y="3922"/>
                    <a:pt x="8761" y="4086"/>
                    <a:pt x="8660" y="4189"/>
                  </a:cubicBezTo>
                  <a:cubicBezTo>
                    <a:pt x="8629" y="4216"/>
                    <a:pt x="8583" y="4243"/>
                    <a:pt x="8537" y="4271"/>
                  </a:cubicBezTo>
                  <a:cubicBezTo>
                    <a:pt x="8444" y="4332"/>
                    <a:pt x="8335" y="4400"/>
                    <a:pt x="8289" y="4516"/>
                  </a:cubicBezTo>
                  <a:cubicBezTo>
                    <a:pt x="8250" y="4592"/>
                    <a:pt x="8250" y="4680"/>
                    <a:pt x="8242" y="4755"/>
                  </a:cubicBezTo>
                  <a:cubicBezTo>
                    <a:pt x="8235" y="4796"/>
                    <a:pt x="8235" y="4872"/>
                    <a:pt x="8235" y="4878"/>
                  </a:cubicBezTo>
                  <a:lnTo>
                    <a:pt x="7995" y="4913"/>
                  </a:lnTo>
                  <a:lnTo>
                    <a:pt x="8119" y="5090"/>
                  </a:lnTo>
                  <a:cubicBezTo>
                    <a:pt x="8181" y="5172"/>
                    <a:pt x="8273" y="5233"/>
                    <a:pt x="8382" y="5268"/>
                  </a:cubicBezTo>
                  <a:cubicBezTo>
                    <a:pt x="8405" y="5630"/>
                    <a:pt x="8459" y="5998"/>
                    <a:pt x="8537" y="6353"/>
                  </a:cubicBezTo>
                  <a:lnTo>
                    <a:pt x="8552" y="6435"/>
                  </a:lnTo>
                  <a:lnTo>
                    <a:pt x="8784" y="6497"/>
                  </a:lnTo>
                  <a:lnTo>
                    <a:pt x="8738" y="6715"/>
                  </a:lnTo>
                  <a:lnTo>
                    <a:pt x="8931" y="6709"/>
                  </a:lnTo>
                  <a:cubicBezTo>
                    <a:pt x="9148" y="6702"/>
                    <a:pt x="9310" y="6592"/>
                    <a:pt x="9457" y="6497"/>
                  </a:cubicBezTo>
                  <a:cubicBezTo>
                    <a:pt x="9504" y="6463"/>
                    <a:pt x="9558" y="6429"/>
                    <a:pt x="9612" y="6401"/>
                  </a:cubicBezTo>
                  <a:cubicBezTo>
                    <a:pt x="9945" y="6217"/>
                    <a:pt x="10371" y="6244"/>
                    <a:pt x="10827" y="6312"/>
                  </a:cubicBezTo>
                  <a:cubicBezTo>
                    <a:pt x="10820" y="6470"/>
                    <a:pt x="10719" y="6647"/>
                    <a:pt x="10510" y="6845"/>
                  </a:cubicBezTo>
                  <a:lnTo>
                    <a:pt x="10417" y="6941"/>
                  </a:lnTo>
                  <a:cubicBezTo>
                    <a:pt x="10224" y="7125"/>
                    <a:pt x="10030" y="7316"/>
                    <a:pt x="9953" y="7583"/>
                  </a:cubicBezTo>
                  <a:lnTo>
                    <a:pt x="9922" y="7678"/>
                  </a:lnTo>
                  <a:lnTo>
                    <a:pt x="10100" y="7774"/>
                  </a:lnTo>
                  <a:cubicBezTo>
                    <a:pt x="10077" y="7972"/>
                    <a:pt x="9991" y="8170"/>
                    <a:pt x="9860" y="8334"/>
                  </a:cubicBezTo>
                  <a:lnTo>
                    <a:pt x="10115" y="8498"/>
                  </a:lnTo>
                  <a:cubicBezTo>
                    <a:pt x="10077" y="8539"/>
                    <a:pt x="10015" y="8546"/>
                    <a:pt x="9991" y="8532"/>
                  </a:cubicBezTo>
                  <a:cubicBezTo>
                    <a:pt x="10108" y="8580"/>
                    <a:pt x="10471" y="9030"/>
                    <a:pt x="10487" y="9140"/>
                  </a:cubicBezTo>
                  <a:cubicBezTo>
                    <a:pt x="10479" y="9222"/>
                    <a:pt x="10409" y="9276"/>
                    <a:pt x="10309" y="9365"/>
                  </a:cubicBezTo>
                  <a:cubicBezTo>
                    <a:pt x="10239" y="9426"/>
                    <a:pt x="10154" y="9502"/>
                    <a:pt x="10100" y="9590"/>
                  </a:cubicBezTo>
                  <a:cubicBezTo>
                    <a:pt x="10022" y="9734"/>
                    <a:pt x="10007" y="9877"/>
                    <a:pt x="9991" y="10027"/>
                  </a:cubicBezTo>
                  <a:cubicBezTo>
                    <a:pt x="9984" y="10123"/>
                    <a:pt x="9968" y="10212"/>
                    <a:pt x="9945" y="10301"/>
                  </a:cubicBezTo>
                  <a:lnTo>
                    <a:pt x="9914" y="10396"/>
                  </a:lnTo>
                  <a:lnTo>
                    <a:pt x="9999" y="10451"/>
                  </a:lnTo>
                  <a:cubicBezTo>
                    <a:pt x="10069" y="10492"/>
                    <a:pt x="10123" y="10553"/>
                    <a:pt x="10139" y="10622"/>
                  </a:cubicBezTo>
                  <a:lnTo>
                    <a:pt x="10185" y="10792"/>
                  </a:lnTo>
                  <a:lnTo>
                    <a:pt x="10564" y="10622"/>
                  </a:lnTo>
                  <a:lnTo>
                    <a:pt x="10580" y="10628"/>
                  </a:lnTo>
                  <a:cubicBezTo>
                    <a:pt x="11067" y="10997"/>
                    <a:pt x="11276" y="11147"/>
                    <a:pt x="11323" y="11175"/>
                  </a:cubicBezTo>
                  <a:cubicBezTo>
                    <a:pt x="11392" y="11216"/>
                    <a:pt x="11477" y="11250"/>
                    <a:pt x="11555" y="11277"/>
                  </a:cubicBezTo>
                  <a:cubicBezTo>
                    <a:pt x="11748" y="11352"/>
                    <a:pt x="11880" y="11414"/>
                    <a:pt x="11895" y="11516"/>
                  </a:cubicBezTo>
                  <a:lnTo>
                    <a:pt x="11895" y="11557"/>
                  </a:lnTo>
                  <a:cubicBezTo>
                    <a:pt x="11903" y="11646"/>
                    <a:pt x="11926" y="11810"/>
                    <a:pt x="12112" y="11851"/>
                  </a:cubicBezTo>
                  <a:cubicBezTo>
                    <a:pt x="12174" y="11864"/>
                    <a:pt x="12220" y="11858"/>
                    <a:pt x="12259" y="11851"/>
                  </a:cubicBezTo>
                  <a:cubicBezTo>
                    <a:pt x="12267" y="11844"/>
                    <a:pt x="12275" y="11844"/>
                    <a:pt x="12282" y="11844"/>
                  </a:cubicBezTo>
                  <a:cubicBezTo>
                    <a:pt x="12298" y="11837"/>
                    <a:pt x="12336" y="11871"/>
                    <a:pt x="12344" y="11912"/>
                  </a:cubicBezTo>
                  <a:cubicBezTo>
                    <a:pt x="12360" y="11980"/>
                    <a:pt x="12336" y="12062"/>
                    <a:pt x="12313" y="12138"/>
                  </a:cubicBezTo>
                  <a:lnTo>
                    <a:pt x="12236" y="12390"/>
                  </a:lnTo>
                  <a:lnTo>
                    <a:pt x="12514" y="12301"/>
                  </a:lnTo>
                  <a:cubicBezTo>
                    <a:pt x="12816" y="12206"/>
                    <a:pt x="13134" y="12158"/>
                    <a:pt x="13459" y="12158"/>
                  </a:cubicBezTo>
                  <a:lnTo>
                    <a:pt x="13397" y="12336"/>
                  </a:lnTo>
                  <a:cubicBezTo>
                    <a:pt x="13381" y="12370"/>
                    <a:pt x="13358" y="12438"/>
                    <a:pt x="13404" y="12506"/>
                  </a:cubicBezTo>
                  <a:cubicBezTo>
                    <a:pt x="13443" y="12588"/>
                    <a:pt x="13544" y="12609"/>
                    <a:pt x="13575" y="12616"/>
                  </a:cubicBezTo>
                  <a:cubicBezTo>
                    <a:pt x="13637" y="12629"/>
                    <a:pt x="13706" y="12629"/>
                    <a:pt x="13784" y="12629"/>
                  </a:cubicBezTo>
                  <a:cubicBezTo>
                    <a:pt x="13838" y="12629"/>
                    <a:pt x="13915" y="12629"/>
                    <a:pt x="13931" y="12629"/>
                  </a:cubicBezTo>
                  <a:lnTo>
                    <a:pt x="13938" y="12650"/>
                  </a:lnTo>
                  <a:cubicBezTo>
                    <a:pt x="13954" y="12677"/>
                    <a:pt x="13977" y="12725"/>
                    <a:pt x="14039" y="12773"/>
                  </a:cubicBezTo>
                  <a:cubicBezTo>
                    <a:pt x="14070" y="12793"/>
                    <a:pt x="14093" y="12827"/>
                    <a:pt x="14124" y="12861"/>
                  </a:cubicBezTo>
                  <a:cubicBezTo>
                    <a:pt x="14178" y="12923"/>
                    <a:pt x="14248" y="13005"/>
                    <a:pt x="14380" y="13073"/>
                  </a:cubicBezTo>
                  <a:cubicBezTo>
                    <a:pt x="14635" y="13210"/>
                    <a:pt x="14635" y="13408"/>
                    <a:pt x="14821" y="13613"/>
                  </a:cubicBezTo>
                  <a:lnTo>
                    <a:pt x="15386" y="13619"/>
                  </a:lnTo>
                  <a:cubicBezTo>
                    <a:pt x="14952" y="13797"/>
                    <a:pt x="13853" y="14193"/>
                    <a:pt x="13459" y="14056"/>
                  </a:cubicBezTo>
                  <a:cubicBezTo>
                    <a:pt x="13428" y="14043"/>
                    <a:pt x="13389" y="14029"/>
                    <a:pt x="13358" y="14016"/>
                  </a:cubicBezTo>
                  <a:cubicBezTo>
                    <a:pt x="13288" y="13988"/>
                    <a:pt x="13219" y="13954"/>
                    <a:pt x="13134" y="13940"/>
                  </a:cubicBezTo>
                  <a:cubicBezTo>
                    <a:pt x="12847" y="13872"/>
                    <a:pt x="12584" y="13961"/>
                    <a:pt x="12336" y="14043"/>
                  </a:cubicBezTo>
                  <a:cubicBezTo>
                    <a:pt x="12228" y="14077"/>
                    <a:pt x="12135" y="14111"/>
                    <a:pt x="12035" y="14132"/>
                  </a:cubicBezTo>
                  <a:cubicBezTo>
                    <a:pt x="11624" y="14227"/>
                    <a:pt x="11160" y="14111"/>
                    <a:pt x="10765" y="14009"/>
                  </a:cubicBezTo>
                  <a:lnTo>
                    <a:pt x="10703" y="13838"/>
                  </a:lnTo>
                  <a:lnTo>
                    <a:pt x="10587" y="13838"/>
                  </a:lnTo>
                  <a:cubicBezTo>
                    <a:pt x="10309" y="13845"/>
                    <a:pt x="10046" y="13981"/>
                    <a:pt x="9906" y="14186"/>
                  </a:cubicBezTo>
                  <a:cubicBezTo>
                    <a:pt x="9357" y="14227"/>
                    <a:pt x="8730" y="14214"/>
                    <a:pt x="8444" y="13852"/>
                  </a:cubicBezTo>
                  <a:lnTo>
                    <a:pt x="8374" y="13756"/>
                  </a:lnTo>
                  <a:lnTo>
                    <a:pt x="8250" y="13804"/>
                  </a:lnTo>
                  <a:cubicBezTo>
                    <a:pt x="8095" y="13872"/>
                    <a:pt x="7886" y="13776"/>
                    <a:pt x="7685" y="13667"/>
                  </a:cubicBezTo>
                  <a:lnTo>
                    <a:pt x="7174" y="13394"/>
                  </a:lnTo>
                  <a:cubicBezTo>
                    <a:pt x="7082" y="13346"/>
                    <a:pt x="6965" y="13285"/>
                    <a:pt x="6826" y="13271"/>
                  </a:cubicBezTo>
                  <a:cubicBezTo>
                    <a:pt x="6733" y="13264"/>
                    <a:pt x="6648" y="13285"/>
                    <a:pt x="6571" y="13298"/>
                  </a:cubicBezTo>
                  <a:cubicBezTo>
                    <a:pt x="6540" y="13305"/>
                    <a:pt x="6509" y="13312"/>
                    <a:pt x="6478" y="13319"/>
                  </a:cubicBezTo>
                  <a:cubicBezTo>
                    <a:pt x="6354" y="13333"/>
                    <a:pt x="6207" y="13298"/>
                    <a:pt x="6091" y="13223"/>
                  </a:cubicBezTo>
                  <a:cubicBezTo>
                    <a:pt x="5975" y="13141"/>
                    <a:pt x="5897" y="13025"/>
                    <a:pt x="5882" y="12916"/>
                  </a:cubicBezTo>
                  <a:lnTo>
                    <a:pt x="5882" y="12889"/>
                  </a:lnTo>
                  <a:cubicBezTo>
                    <a:pt x="5874" y="12820"/>
                    <a:pt x="5867" y="12732"/>
                    <a:pt x="5789" y="12657"/>
                  </a:cubicBezTo>
                  <a:cubicBezTo>
                    <a:pt x="5712" y="12581"/>
                    <a:pt x="5572" y="12520"/>
                    <a:pt x="5302" y="12609"/>
                  </a:cubicBezTo>
                  <a:cubicBezTo>
                    <a:pt x="4961" y="12732"/>
                    <a:pt x="4636" y="12875"/>
                    <a:pt x="4319" y="13046"/>
                  </a:cubicBezTo>
                  <a:lnTo>
                    <a:pt x="4063" y="12616"/>
                  </a:lnTo>
                  <a:lnTo>
                    <a:pt x="3885" y="12848"/>
                  </a:lnTo>
                  <a:cubicBezTo>
                    <a:pt x="3823" y="12930"/>
                    <a:pt x="3777" y="12998"/>
                    <a:pt x="3707" y="13053"/>
                  </a:cubicBezTo>
                  <a:cubicBezTo>
                    <a:pt x="3452" y="12957"/>
                    <a:pt x="3204" y="12827"/>
                    <a:pt x="3003" y="12663"/>
                  </a:cubicBezTo>
                  <a:lnTo>
                    <a:pt x="2964" y="12629"/>
                  </a:lnTo>
                  <a:lnTo>
                    <a:pt x="2902" y="12622"/>
                  </a:lnTo>
                  <a:cubicBezTo>
                    <a:pt x="2678" y="12609"/>
                    <a:pt x="2454" y="12711"/>
                    <a:pt x="2299" y="12861"/>
                  </a:cubicBezTo>
                  <a:lnTo>
                    <a:pt x="2028" y="12650"/>
                  </a:lnTo>
                  <a:lnTo>
                    <a:pt x="1927" y="12718"/>
                  </a:lnTo>
                  <a:cubicBezTo>
                    <a:pt x="1324" y="13107"/>
                    <a:pt x="875" y="13701"/>
                    <a:pt x="704" y="14350"/>
                  </a:cubicBezTo>
                  <a:lnTo>
                    <a:pt x="666" y="14500"/>
                  </a:lnTo>
                  <a:lnTo>
                    <a:pt x="991" y="14535"/>
                  </a:lnTo>
                  <a:cubicBezTo>
                    <a:pt x="1084" y="14637"/>
                    <a:pt x="1115" y="14780"/>
                    <a:pt x="1084" y="14924"/>
                  </a:cubicBezTo>
                  <a:cubicBezTo>
                    <a:pt x="1053" y="15094"/>
                    <a:pt x="944" y="15224"/>
                    <a:pt x="797" y="15286"/>
                  </a:cubicBezTo>
                  <a:lnTo>
                    <a:pt x="519" y="15402"/>
                  </a:lnTo>
                  <a:lnTo>
                    <a:pt x="944" y="15607"/>
                  </a:lnTo>
                  <a:lnTo>
                    <a:pt x="774" y="16078"/>
                  </a:lnTo>
                  <a:lnTo>
                    <a:pt x="170" y="15969"/>
                  </a:lnTo>
                  <a:lnTo>
                    <a:pt x="116" y="16051"/>
                  </a:lnTo>
                  <a:cubicBezTo>
                    <a:pt x="8" y="16201"/>
                    <a:pt x="-23" y="16385"/>
                    <a:pt x="16" y="16556"/>
                  </a:cubicBezTo>
                  <a:lnTo>
                    <a:pt x="62" y="16836"/>
                  </a:lnTo>
                  <a:lnTo>
                    <a:pt x="271" y="16624"/>
                  </a:lnTo>
                  <a:cubicBezTo>
                    <a:pt x="271" y="16624"/>
                    <a:pt x="302" y="16624"/>
                    <a:pt x="395" y="16665"/>
                  </a:cubicBezTo>
                  <a:cubicBezTo>
                    <a:pt x="743" y="16822"/>
                    <a:pt x="1122" y="16897"/>
                    <a:pt x="1509" y="16884"/>
                  </a:cubicBezTo>
                  <a:cubicBezTo>
                    <a:pt x="1633" y="16972"/>
                    <a:pt x="1749" y="17027"/>
                    <a:pt x="1842" y="17075"/>
                  </a:cubicBezTo>
                  <a:cubicBezTo>
                    <a:pt x="2090" y="17191"/>
                    <a:pt x="2159" y="17232"/>
                    <a:pt x="2082" y="17594"/>
                  </a:cubicBezTo>
                  <a:cubicBezTo>
                    <a:pt x="2082" y="17608"/>
                    <a:pt x="2082" y="17621"/>
                    <a:pt x="2090" y="17621"/>
                  </a:cubicBezTo>
                  <a:cubicBezTo>
                    <a:pt x="2082" y="17621"/>
                    <a:pt x="2067" y="17628"/>
                    <a:pt x="2059" y="17628"/>
                  </a:cubicBezTo>
                  <a:lnTo>
                    <a:pt x="2036" y="17635"/>
                  </a:lnTo>
                  <a:cubicBezTo>
                    <a:pt x="1796" y="17724"/>
                    <a:pt x="1656" y="17956"/>
                    <a:pt x="1703" y="18181"/>
                  </a:cubicBezTo>
                  <a:lnTo>
                    <a:pt x="1742" y="18352"/>
                  </a:lnTo>
                  <a:lnTo>
                    <a:pt x="1920" y="18284"/>
                  </a:lnTo>
                  <a:cubicBezTo>
                    <a:pt x="2183" y="18181"/>
                    <a:pt x="2461" y="18086"/>
                    <a:pt x="2740" y="18127"/>
                  </a:cubicBezTo>
                  <a:cubicBezTo>
                    <a:pt x="2972" y="18154"/>
                    <a:pt x="3212" y="18325"/>
                    <a:pt x="3204" y="18529"/>
                  </a:cubicBezTo>
                  <a:lnTo>
                    <a:pt x="3204" y="18646"/>
                  </a:lnTo>
                  <a:lnTo>
                    <a:pt x="3344" y="18666"/>
                  </a:lnTo>
                  <a:cubicBezTo>
                    <a:pt x="3436" y="18680"/>
                    <a:pt x="3522" y="18768"/>
                    <a:pt x="3607" y="18864"/>
                  </a:cubicBezTo>
                  <a:lnTo>
                    <a:pt x="3653" y="18919"/>
                  </a:lnTo>
                  <a:cubicBezTo>
                    <a:pt x="3901" y="19192"/>
                    <a:pt x="4187" y="19315"/>
                    <a:pt x="4528" y="19438"/>
                  </a:cubicBezTo>
                  <a:lnTo>
                    <a:pt x="4520" y="20162"/>
                  </a:lnTo>
                  <a:lnTo>
                    <a:pt x="4845" y="19950"/>
                  </a:lnTo>
                  <a:cubicBezTo>
                    <a:pt x="4930" y="20011"/>
                    <a:pt x="4976" y="20107"/>
                    <a:pt x="4969" y="20196"/>
                  </a:cubicBezTo>
                  <a:lnTo>
                    <a:pt x="4946" y="20353"/>
                  </a:lnTo>
                  <a:lnTo>
                    <a:pt x="5124" y="20353"/>
                  </a:lnTo>
                  <a:cubicBezTo>
                    <a:pt x="5193" y="20346"/>
                    <a:pt x="5255" y="20373"/>
                    <a:pt x="5317" y="20421"/>
                  </a:cubicBezTo>
                  <a:cubicBezTo>
                    <a:pt x="5371" y="20469"/>
                    <a:pt x="5402" y="20524"/>
                    <a:pt x="5402" y="20585"/>
                  </a:cubicBezTo>
                  <a:lnTo>
                    <a:pt x="5402" y="20694"/>
                  </a:lnTo>
                  <a:lnTo>
                    <a:pt x="5944" y="20790"/>
                  </a:lnTo>
                  <a:cubicBezTo>
                    <a:pt x="5944" y="20844"/>
                    <a:pt x="5936" y="20933"/>
                    <a:pt x="5928" y="21049"/>
                  </a:cubicBezTo>
                  <a:lnTo>
                    <a:pt x="5441" y="21363"/>
                  </a:lnTo>
                  <a:lnTo>
                    <a:pt x="5619" y="21582"/>
                  </a:lnTo>
                  <a:lnTo>
                    <a:pt x="6238" y="21193"/>
                  </a:lnTo>
                  <a:lnTo>
                    <a:pt x="6238" y="21070"/>
                  </a:lnTo>
                  <a:cubicBezTo>
                    <a:pt x="6261" y="20626"/>
                    <a:pt x="6261" y="20585"/>
                    <a:pt x="6122" y="20544"/>
                  </a:cubicBezTo>
                  <a:lnTo>
                    <a:pt x="5696" y="20462"/>
                  </a:lnTo>
                  <a:cubicBezTo>
                    <a:pt x="5665" y="20373"/>
                    <a:pt x="5611" y="20291"/>
                    <a:pt x="5526" y="20216"/>
                  </a:cubicBezTo>
                  <a:cubicBezTo>
                    <a:pt x="5456" y="20155"/>
                    <a:pt x="5371" y="20114"/>
                    <a:pt x="5271" y="20093"/>
                  </a:cubicBezTo>
                  <a:cubicBezTo>
                    <a:pt x="5240" y="19902"/>
                    <a:pt x="5100" y="19731"/>
                    <a:pt x="4899" y="19663"/>
                  </a:cubicBezTo>
                  <a:lnTo>
                    <a:pt x="4845" y="19643"/>
                  </a:lnTo>
                  <a:lnTo>
                    <a:pt x="4845" y="19246"/>
                  </a:lnTo>
                  <a:lnTo>
                    <a:pt x="4744" y="19212"/>
                  </a:lnTo>
                  <a:cubicBezTo>
                    <a:pt x="4388" y="19089"/>
                    <a:pt x="4117" y="18987"/>
                    <a:pt x="3893" y="18741"/>
                  </a:cubicBezTo>
                  <a:lnTo>
                    <a:pt x="3854" y="18693"/>
                  </a:lnTo>
                  <a:cubicBezTo>
                    <a:pt x="3761" y="18598"/>
                    <a:pt x="3661" y="18482"/>
                    <a:pt x="3514" y="18420"/>
                  </a:cubicBezTo>
                  <a:cubicBezTo>
                    <a:pt x="3460" y="18113"/>
                    <a:pt x="3119" y="17894"/>
                    <a:pt x="2786" y="17847"/>
                  </a:cubicBezTo>
                  <a:cubicBezTo>
                    <a:pt x="2554" y="17819"/>
                    <a:pt x="2314" y="17860"/>
                    <a:pt x="2098" y="17922"/>
                  </a:cubicBezTo>
                  <a:cubicBezTo>
                    <a:pt x="2121" y="17908"/>
                    <a:pt x="2144" y="17888"/>
                    <a:pt x="2175" y="17881"/>
                  </a:cubicBezTo>
                  <a:cubicBezTo>
                    <a:pt x="2214" y="17867"/>
                    <a:pt x="2268" y="17847"/>
                    <a:pt x="2314" y="17806"/>
                  </a:cubicBezTo>
                  <a:cubicBezTo>
                    <a:pt x="2376" y="17751"/>
                    <a:pt x="2384" y="17683"/>
                    <a:pt x="2392" y="17642"/>
                  </a:cubicBezTo>
                  <a:cubicBezTo>
                    <a:pt x="2500" y="17116"/>
                    <a:pt x="2314" y="16986"/>
                    <a:pt x="1997" y="16829"/>
                  </a:cubicBezTo>
                  <a:cubicBezTo>
                    <a:pt x="1896" y="16781"/>
                    <a:pt x="1780" y="16727"/>
                    <a:pt x="1672" y="16638"/>
                  </a:cubicBezTo>
                  <a:lnTo>
                    <a:pt x="1618" y="16604"/>
                  </a:lnTo>
                  <a:lnTo>
                    <a:pt x="1556" y="16604"/>
                  </a:lnTo>
                  <a:cubicBezTo>
                    <a:pt x="1208" y="16624"/>
                    <a:pt x="859" y="16556"/>
                    <a:pt x="542" y="16412"/>
                  </a:cubicBezTo>
                  <a:cubicBezTo>
                    <a:pt x="457" y="16378"/>
                    <a:pt x="387" y="16358"/>
                    <a:pt x="318" y="16351"/>
                  </a:cubicBezTo>
                  <a:cubicBezTo>
                    <a:pt x="325" y="16324"/>
                    <a:pt x="333" y="16296"/>
                    <a:pt x="341" y="16269"/>
                  </a:cubicBezTo>
                  <a:lnTo>
                    <a:pt x="991" y="16385"/>
                  </a:lnTo>
                  <a:lnTo>
                    <a:pt x="1324" y="15463"/>
                  </a:lnTo>
                  <a:lnTo>
                    <a:pt x="1161" y="15381"/>
                  </a:lnTo>
                  <a:cubicBezTo>
                    <a:pt x="1277" y="15279"/>
                    <a:pt x="1362" y="15129"/>
                    <a:pt x="1401" y="14965"/>
                  </a:cubicBezTo>
                  <a:cubicBezTo>
                    <a:pt x="1447" y="14712"/>
                    <a:pt x="1370" y="14466"/>
                    <a:pt x="1184" y="14302"/>
                  </a:cubicBezTo>
                  <a:lnTo>
                    <a:pt x="1146" y="14268"/>
                  </a:lnTo>
                  <a:lnTo>
                    <a:pt x="1060" y="14261"/>
                  </a:lnTo>
                  <a:cubicBezTo>
                    <a:pt x="1223" y="13763"/>
                    <a:pt x="1564" y="13319"/>
                    <a:pt x="2020" y="12998"/>
                  </a:cubicBezTo>
                  <a:lnTo>
                    <a:pt x="2392" y="13285"/>
                  </a:lnTo>
                  <a:lnTo>
                    <a:pt x="2477" y="13121"/>
                  </a:lnTo>
                  <a:cubicBezTo>
                    <a:pt x="2539" y="12998"/>
                    <a:pt x="2693" y="12909"/>
                    <a:pt x="2848" y="12896"/>
                  </a:cubicBezTo>
                  <a:cubicBezTo>
                    <a:pt x="3088" y="13080"/>
                    <a:pt x="3374" y="13230"/>
                    <a:pt x="3684" y="13333"/>
                  </a:cubicBezTo>
                  <a:lnTo>
                    <a:pt x="3761" y="13353"/>
                  </a:lnTo>
                  <a:lnTo>
                    <a:pt x="3823" y="13319"/>
                  </a:lnTo>
                  <a:cubicBezTo>
                    <a:pt x="3908" y="13264"/>
                    <a:pt x="3978" y="13203"/>
                    <a:pt x="4032" y="13141"/>
                  </a:cubicBezTo>
                  <a:lnTo>
                    <a:pt x="4218" y="13435"/>
                  </a:lnTo>
                  <a:lnTo>
                    <a:pt x="4357" y="13353"/>
                  </a:lnTo>
                  <a:cubicBezTo>
                    <a:pt x="4698" y="13162"/>
                    <a:pt x="5054" y="12998"/>
                    <a:pt x="5425" y="12861"/>
                  </a:cubicBezTo>
                  <a:cubicBezTo>
                    <a:pt x="5503" y="12841"/>
                    <a:pt x="5541" y="12834"/>
                    <a:pt x="5557" y="12834"/>
                  </a:cubicBezTo>
                  <a:cubicBezTo>
                    <a:pt x="5565" y="12834"/>
                    <a:pt x="5565" y="12834"/>
                    <a:pt x="5565" y="12834"/>
                  </a:cubicBezTo>
                  <a:cubicBezTo>
                    <a:pt x="5572" y="12841"/>
                    <a:pt x="5580" y="12882"/>
                    <a:pt x="5580" y="12909"/>
                  </a:cubicBezTo>
                  <a:lnTo>
                    <a:pt x="5588" y="12943"/>
                  </a:lnTo>
                  <a:cubicBezTo>
                    <a:pt x="5611" y="13128"/>
                    <a:pt x="5727" y="13312"/>
                    <a:pt x="5913" y="13435"/>
                  </a:cubicBezTo>
                  <a:cubicBezTo>
                    <a:pt x="6099" y="13558"/>
                    <a:pt x="6323" y="13613"/>
                    <a:pt x="6540" y="13585"/>
                  </a:cubicBezTo>
                  <a:cubicBezTo>
                    <a:pt x="6579" y="13578"/>
                    <a:pt x="6617" y="13572"/>
                    <a:pt x="6656" y="13565"/>
                  </a:cubicBezTo>
                  <a:cubicBezTo>
                    <a:pt x="6710" y="13551"/>
                    <a:pt x="6764" y="13537"/>
                    <a:pt x="6811" y="13544"/>
                  </a:cubicBezTo>
                  <a:cubicBezTo>
                    <a:pt x="6880" y="13551"/>
                    <a:pt x="6950" y="13585"/>
                    <a:pt x="7020" y="13626"/>
                  </a:cubicBezTo>
                  <a:lnTo>
                    <a:pt x="7538" y="13899"/>
                  </a:lnTo>
                  <a:cubicBezTo>
                    <a:pt x="7685" y="13981"/>
                    <a:pt x="7979" y="14138"/>
                    <a:pt x="8273" y="14091"/>
                  </a:cubicBezTo>
                  <a:cubicBezTo>
                    <a:pt x="8676" y="14507"/>
                    <a:pt x="9411" y="14507"/>
                    <a:pt x="10030" y="14453"/>
                  </a:cubicBezTo>
                  <a:lnTo>
                    <a:pt x="10115" y="14446"/>
                  </a:lnTo>
                  <a:lnTo>
                    <a:pt x="10154" y="14371"/>
                  </a:lnTo>
                  <a:cubicBezTo>
                    <a:pt x="10216" y="14255"/>
                    <a:pt x="10347" y="14159"/>
                    <a:pt x="10495" y="14125"/>
                  </a:cubicBezTo>
                  <a:lnTo>
                    <a:pt x="10533" y="14227"/>
                  </a:lnTo>
                  <a:lnTo>
                    <a:pt x="10611" y="14248"/>
                  </a:lnTo>
                  <a:cubicBezTo>
                    <a:pt x="11052" y="14364"/>
                    <a:pt x="11593" y="14521"/>
                    <a:pt x="12127" y="14398"/>
                  </a:cubicBezTo>
                  <a:cubicBezTo>
                    <a:pt x="12236" y="14371"/>
                    <a:pt x="12344" y="14336"/>
                    <a:pt x="12453" y="14295"/>
                  </a:cubicBezTo>
                  <a:cubicBezTo>
                    <a:pt x="12669" y="14227"/>
                    <a:pt x="12878" y="14152"/>
                    <a:pt x="13064" y="14200"/>
                  </a:cubicBezTo>
                  <a:cubicBezTo>
                    <a:pt x="13118" y="14214"/>
                    <a:pt x="13172" y="14234"/>
                    <a:pt x="13234" y="14261"/>
                  </a:cubicBezTo>
                  <a:cubicBezTo>
                    <a:pt x="13273" y="14275"/>
                    <a:pt x="13312" y="14289"/>
                    <a:pt x="13358" y="14309"/>
                  </a:cubicBezTo>
                  <a:cubicBezTo>
                    <a:pt x="13931" y="14507"/>
                    <a:pt x="14395" y="14302"/>
                    <a:pt x="14805" y="14125"/>
                  </a:cubicBezTo>
                  <a:cubicBezTo>
                    <a:pt x="15068" y="14009"/>
                    <a:pt x="15626" y="13783"/>
                    <a:pt x="16013" y="13722"/>
                  </a:cubicBezTo>
                  <a:cubicBezTo>
                    <a:pt x="16028" y="13736"/>
                    <a:pt x="16043" y="13742"/>
                    <a:pt x="16059" y="13749"/>
                  </a:cubicBezTo>
                  <a:lnTo>
                    <a:pt x="16090" y="13770"/>
                  </a:lnTo>
                  <a:cubicBezTo>
                    <a:pt x="16090" y="13770"/>
                    <a:pt x="16307" y="13893"/>
                    <a:pt x="16593" y="13872"/>
                  </a:cubicBezTo>
                  <a:cubicBezTo>
                    <a:pt x="16825" y="13858"/>
                    <a:pt x="17034" y="13749"/>
                    <a:pt x="17243" y="13667"/>
                  </a:cubicBezTo>
                  <a:lnTo>
                    <a:pt x="17336" y="13633"/>
                  </a:lnTo>
                  <a:lnTo>
                    <a:pt x="17328" y="13380"/>
                  </a:lnTo>
                  <a:lnTo>
                    <a:pt x="18721" y="13182"/>
                  </a:lnTo>
                  <a:cubicBezTo>
                    <a:pt x="19093" y="13135"/>
                    <a:pt x="19518" y="13094"/>
                    <a:pt x="19774" y="13298"/>
                  </a:cubicBezTo>
                  <a:cubicBezTo>
                    <a:pt x="19797" y="13312"/>
                    <a:pt x="19812" y="13333"/>
                    <a:pt x="19836" y="13353"/>
                  </a:cubicBezTo>
                  <a:cubicBezTo>
                    <a:pt x="19882" y="13394"/>
                    <a:pt x="19929" y="13435"/>
                    <a:pt x="19990" y="13476"/>
                  </a:cubicBezTo>
                  <a:cubicBezTo>
                    <a:pt x="20230" y="13613"/>
                    <a:pt x="20486" y="13558"/>
                    <a:pt x="20687" y="13510"/>
                  </a:cubicBezTo>
                  <a:cubicBezTo>
                    <a:pt x="20788" y="13483"/>
                    <a:pt x="20880" y="13462"/>
                    <a:pt x="20973" y="13462"/>
                  </a:cubicBezTo>
                  <a:cubicBezTo>
                    <a:pt x="20973" y="13462"/>
                    <a:pt x="20973" y="13462"/>
                    <a:pt x="20973" y="13469"/>
                  </a:cubicBezTo>
                  <a:cubicBezTo>
                    <a:pt x="20950" y="13831"/>
                    <a:pt x="20958" y="13968"/>
                    <a:pt x="21051" y="14036"/>
                  </a:cubicBezTo>
                  <a:lnTo>
                    <a:pt x="21175" y="14125"/>
                  </a:lnTo>
                  <a:lnTo>
                    <a:pt x="21074" y="14261"/>
                  </a:lnTo>
                  <a:lnTo>
                    <a:pt x="21337" y="14405"/>
                  </a:lnTo>
                  <a:lnTo>
                    <a:pt x="21577" y="14077"/>
                  </a:lnTo>
                  <a:lnTo>
                    <a:pt x="21260" y="13852"/>
                  </a:lnTo>
                </a:path>
              </a:pathLst>
            </a:custGeom>
            <a:solidFill>
              <a:srgbClr val="FFFFFF"/>
            </a:solidFill>
            <a:ln w="12700" cap="flat">
              <a:noFill/>
              <a:miter lim="4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43" name="Forma"/>
            <p:cNvSpPr/>
            <p:nvPr/>
          </p:nvSpPr>
          <p:spPr>
            <a:xfrm>
              <a:off x="746394" y="183668"/>
              <a:ext cx="895827" cy="1016385"/>
            </a:xfrm>
            <a:custGeom>
              <a:avLst/>
              <a:gdLst/>
              <a:ahLst/>
              <a:cxnLst>
                <a:cxn ang="0">
                  <a:pos x="wd2" y="hd2"/>
                </a:cxn>
                <a:cxn ang="5400000">
                  <a:pos x="wd2" y="hd2"/>
                </a:cxn>
                <a:cxn ang="10800000">
                  <a:pos x="wd2" y="hd2"/>
                </a:cxn>
                <a:cxn ang="16200000">
                  <a:pos x="wd2" y="hd2"/>
                </a:cxn>
              </a:cxnLst>
              <a:rect l="0" t="0" r="r" b="b"/>
              <a:pathLst>
                <a:path w="21577" h="21582" extrusionOk="0">
                  <a:moveTo>
                    <a:pt x="21260" y="13852"/>
                  </a:moveTo>
                  <a:cubicBezTo>
                    <a:pt x="21252" y="13783"/>
                    <a:pt x="21260" y="13578"/>
                    <a:pt x="21267" y="13490"/>
                  </a:cubicBezTo>
                  <a:cubicBezTo>
                    <a:pt x="21275" y="13428"/>
                    <a:pt x="21275" y="13374"/>
                    <a:pt x="21275" y="13346"/>
                  </a:cubicBezTo>
                  <a:lnTo>
                    <a:pt x="21275" y="13251"/>
                  </a:lnTo>
                  <a:lnTo>
                    <a:pt x="21167" y="13223"/>
                  </a:lnTo>
                  <a:cubicBezTo>
                    <a:pt x="20958" y="13162"/>
                    <a:pt x="20764" y="13210"/>
                    <a:pt x="20586" y="13251"/>
                  </a:cubicBezTo>
                  <a:cubicBezTo>
                    <a:pt x="20393" y="13298"/>
                    <a:pt x="20261" y="13319"/>
                    <a:pt x="20153" y="13251"/>
                  </a:cubicBezTo>
                  <a:cubicBezTo>
                    <a:pt x="20114" y="13230"/>
                    <a:pt x="20083" y="13203"/>
                    <a:pt x="20045" y="13169"/>
                  </a:cubicBezTo>
                  <a:cubicBezTo>
                    <a:pt x="20021" y="13141"/>
                    <a:pt x="19990" y="13121"/>
                    <a:pt x="19967" y="13094"/>
                  </a:cubicBezTo>
                  <a:cubicBezTo>
                    <a:pt x="19580" y="12793"/>
                    <a:pt x="18984" y="12875"/>
                    <a:pt x="18659" y="12916"/>
                  </a:cubicBezTo>
                  <a:lnTo>
                    <a:pt x="17003" y="13155"/>
                  </a:lnTo>
                  <a:lnTo>
                    <a:pt x="17011" y="13462"/>
                  </a:lnTo>
                  <a:cubicBezTo>
                    <a:pt x="16841" y="13524"/>
                    <a:pt x="16670" y="13572"/>
                    <a:pt x="16500" y="13613"/>
                  </a:cubicBezTo>
                  <a:cubicBezTo>
                    <a:pt x="16461" y="13626"/>
                    <a:pt x="16407" y="13633"/>
                    <a:pt x="16376" y="13633"/>
                  </a:cubicBezTo>
                  <a:cubicBezTo>
                    <a:pt x="16353" y="13626"/>
                    <a:pt x="16322" y="13599"/>
                    <a:pt x="16283" y="13572"/>
                  </a:cubicBezTo>
                  <a:lnTo>
                    <a:pt x="16245" y="13544"/>
                  </a:lnTo>
                  <a:cubicBezTo>
                    <a:pt x="15896" y="13449"/>
                    <a:pt x="15424" y="13380"/>
                    <a:pt x="15076" y="13462"/>
                  </a:cubicBezTo>
                  <a:cubicBezTo>
                    <a:pt x="14883" y="13271"/>
                    <a:pt x="14790" y="12978"/>
                    <a:pt x="14534" y="12841"/>
                  </a:cubicBezTo>
                  <a:cubicBezTo>
                    <a:pt x="14457" y="12800"/>
                    <a:pt x="14418" y="12752"/>
                    <a:pt x="14372" y="12698"/>
                  </a:cubicBezTo>
                  <a:cubicBezTo>
                    <a:pt x="14333" y="12657"/>
                    <a:pt x="14294" y="12609"/>
                    <a:pt x="14233" y="12547"/>
                  </a:cubicBezTo>
                  <a:cubicBezTo>
                    <a:pt x="14217" y="12513"/>
                    <a:pt x="14186" y="12452"/>
                    <a:pt x="14093" y="12397"/>
                  </a:cubicBezTo>
                  <a:cubicBezTo>
                    <a:pt x="14016" y="12356"/>
                    <a:pt x="13907" y="12356"/>
                    <a:pt x="13784" y="12356"/>
                  </a:cubicBezTo>
                  <a:cubicBezTo>
                    <a:pt x="13760" y="12356"/>
                    <a:pt x="13737" y="12356"/>
                    <a:pt x="13714" y="12356"/>
                  </a:cubicBezTo>
                  <a:lnTo>
                    <a:pt x="13861" y="11899"/>
                  </a:lnTo>
                  <a:lnTo>
                    <a:pt x="13668" y="11892"/>
                  </a:lnTo>
                  <a:cubicBezTo>
                    <a:pt x="13335" y="11871"/>
                    <a:pt x="12994" y="11899"/>
                    <a:pt x="12661" y="11974"/>
                  </a:cubicBezTo>
                  <a:cubicBezTo>
                    <a:pt x="12669" y="11940"/>
                    <a:pt x="12661" y="11899"/>
                    <a:pt x="12654" y="11858"/>
                  </a:cubicBezTo>
                  <a:cubicBezTo>
                    <a:pt x="12615" y="11700"/>
                    <a:pt x="12460" y="11557"/>
                    <a:pt x="12259" y="11571"/>
                  </a:cubicBezTo>
                  <a:cubicBezTo>
                    <a:pt x="12244" y="11578"/>
                    <a:pt x="12228" y="11578"/>
                    <a:pt x="12213" y="11578"/>
                  </a:cubicBezTo>
                  <a:cubicBezTo>
                    <a:pt x="12213" y="11564"/>
                    <a:pt x="12213" y="11543"/>
                    <a:pt x="12205" y="11530"/>
                  </a:cubicBezTo>
                  <a:cubicBezTo>
                    <a:pt x="12205" y="11509"/>
                    <a:pt x="12205" y="11496"/>
                    <a:pt x="12205" y="11475"/>
                  </a:cubicBezTo>
                  <a:cubicBezTo>
                    <a:pt x="12158" y="11216"/>
                    <a:pt x="11880" y="11106"/>
                    <a:pt x="11679" y="11031"/>
                  </a:cubicBezTo>
                  <a:cubicBezTo>
                    <a:pt x="11609" y="11004"/>
                    <a:pt x="11547" y="10977"/>
                    <a:pt x="11493" y="10949"/>
                  </a:cubicBezTo>
                  <a:cubicBezTo>
                    <a:pt x="11431" y="10908"/>
                    <a:pt x="10943" y="10546"/>
                    <a:pt x="10781" y="10423"/>
                  </a:cubicBezTo>
                  <a:cubicBezTo>
                    <a:pt x="10665" y="10328"/>
                    <a:pt x="10603" y="10287"/>
                    <a:pt x="10510" y="10335"/>
                  </a:cubicBezTo>
                  <a:lnTo>
                    <a:pt x="10363" y="10403"/>
                  </a:lnTo>
                  <a:cubicBezTo>
                    <a:pt x="10340" y="10362"/>
                    <a:pt x="10301" y="10321"/>
                    <a:pt x="10262" y="10287"/>
                  </a:cubicBezTo>
                  <a:cubicBezTo>
                    <a:pt x="10278" y="10205"/>
                    <a:pt x="10286" y="10130"/>
                    <a:pt x="10293" y="10048"/>
                  </a:cubicBezTo>
                  <a:cubicBezTo>
                    <a:pt x="10309" y="9925"/>
                    <a:pt x="10324" y="9809"/>
                    <a:pt x="10378" y="9713"/>
                  </a:cubicBezTo>
                  <a:cubicBezTo>
                    <a:pt x="10409" y="9659"/>
                    <a:pt x="10464" y="9611"/>
                    <a:pt x="10525" y="9556"/>
                  </a:cubicBezTo>
                  <a:cubicBezTo>
                    <a:pt x="10634" y="9467"/>
                    <a:pt x="10765" y="9351"/>
                    <a:pt x="10789" y="9167"/>
                  </a:cubicBezTo>
                  <a:cubicBezTo>
                    <a:pt x="10812" y="9003"/>
                    <a:pt x="10464" y="8525"/>
                    <a:pt x="10216" y="8341"/>
                  </a:cubicBezTo>
                  <a:cubicBezTo>
                    <a:pt x="10332" y="8143"/>
                    <a:pt x="10402" y="7924"/>
                    <a:pt x="10402" y="7699"/>
                  </a:cubicBezTo>
                  <a:lnTo>
                    <a:pt x="10409" y="7617"/>
                  </a:lnTo>
                  <a:lnTo>
                    <a:pt x="10278" y="7555"/>
                  </a:lnTo>
                  <a:cubicBezTo>
                    <a:pt x="10355" y="7398"/>
                    <a:pt x="10495" y="7262"/>
                    <a:pt x="10642" y="7125"/>
                  </a:cubicBezTo>
                  <a:lnTo>
                    <a:pt x="10742" y="7029"/>
                  </a:lnTo>
                  <a:cubicBezTo>
                    <a:pt x="11052" y="6715"/>
                    <a:pt x="11176" y="6435"/>
                    <a:pt x="11114" y="6169"/>
                  </a:cubicBezTo>
                  <a:lnTo>
                    <a:pt x="11098" y="6080"/>
                  </a:lnTo>
                  <a:lnTo>
                    <a:pt x="10990" y="6060"/>
                  </a:lnTo>
                  <a:cubicBezTo>
                    <a:pt x="10456" y="5978"/>
                    <a:pt x="9891" y="5916"/>
                    <a:pt x="9442" y="6169"/>
                  </a:cubicBezTo>
                  <a:cubicBezTo>
                    <a:pt x="9380" y="6196"/>
                    <a:pt x="9318" y="6237"/>
                    <a:pt x="9264" y="6278"/>
                  </a:cubicBezTo>
                  <a:cubicBezTo>
                    <a:pt x="9218" y="6312"/>
                    <a:pt x="9171" y="6340"/>
                    <a:pt x="9117" y="6367"/>
                  </a:cubicBezTo>
                  <a:lnTo>
                    <a:pt x="9132" y="6306"/>
                  </a:lnTo>
                  <a:lnTo>
                    <a:pt x="8815" y="6224"/>
                  </a:lnTo>
                  <a:cubicBezTo>
                    <a:pt x="8745" y="5869"/>
                    <a:pt x="8699" y="5507"/>
                    <a:pt x="8676" y="5145"/>
                  </a:cubicBezTo>
                  <a:lnTo>
                    <a:pt x="8668" y="5015"/>
                  </a:lnTo>
                  <a:lnTo>
                    <a:pt x="8521" y="5015"/>
                  </a:lnTo>
                  <a:cubicBezTo>
                    <a:pt x="8513" y="5015"/>
                    <a:pt x="8506" y="5015"/>
                    <a:pt x="8490" y="5015"/>
                  </a:cubicBezTo>
                  <a:cubicBezTo>
                    <a:pt x="8537" y="4933"/>
                    <a:pt x="8544" y="4844"/>
                    <a:pt x="8544" y="4776"/>
                  </a:cubicBezTo>
                  <a:cubicBezTo>
                    <a:pt x="8552" y="4714"/>
                    <a:pt x="8560" y="4653"/>
                    <a:pt x="8575" y="4619"/>
                  </a:cubicBezTo>
                  <a:cubicBezTo>
                    <a:pt x="8591" y="4578"/>
                    <a:pt x="8653" y="4537"/>
                    <a:pt x="8722" y="4496"/>
                  </a:cubicBezTo>
                  <a:cubicBezTo>
                    <a:pt x="8776" y="4462"/>
                    <a:pt x="8838" y="4421"/>
                    <a:pt x="8885" y="4366"/>
                  </a:cubicBezTo>
                  <a:cubicBezTo>
                    <a:pt x="9078" y="4175"/>
                    <a:pt x="9063" y="3936"/>
                    <a:pt x="9047" y="3717"/>
                  </a:cubicBezTo>
                  <a:cubicBezTo>
                    <a:pt x="9040" y="3567"/>
                    <a:pt x="9032" y="3424"/>
                    <a:pt x="9086" y="3308"/>
                  </a:cubicBezTo>
                  <a:cubicBezTo>
                    <a:pt x="9101" y="3280"/>
                    <a:pt x="9117" y="3253"/>
                    <a:pt x="9132" y="3233"/>
                  </a:cubicBezTo>
                  <a:cubicBezTo>
                    <a:pt x="9179" y="3164"/>
                    <a:pt x="9225" y="3089"/>
                    <a:pt x="9241" y="2994"/>
                  </a:cubicBezTo>
                  <a:cubicBezTo>
                    <a:pt x="9249" y="2891"/>
                    <a:pt x="9218" y="2789"/>
                    <a:pt x="9187" y="2700"/>
                  </a:cubicBezTo>
                  <a:cubicBezTo>
                    <a:pt x="9171" y="2652"/>
                    <a:pt x="9140" y="2557"/>
                    <a:pt x="9156" y="2536"/>
                  </a:cubicBezTo>
                  <a:lnTo>
                    <a:pt x="9326" y="2427"/>
                  </a:lnTo>
                  <a:lnTo>
                    <a:pt x="9163" y="2318"/>
                  </a:lnTo>
                  <a:cubicBezTo>
                    <a:pt x="9094" y="2263"/>
                    <a:pt x="9032" y="2208"/>
                    <a:pt x="8970" y="2147"/>
                  </a:cubicBezTo>
                  <a:cubicBezTo>
                    <a:pt x="9078" y="2106"/>
                    <a:pt x="9202" y="2085"/>
                    <a:pt x="9318" y="2092"/>
                  </a:cubicBezTo>
                  <a:lnTo>
                    <a:pt x="9465" y="2099"/>
                  </a:lnTo>
                  <a:lnTo>
                    <a:pt x="9473" y="1962"/>
                  </a:lnTo>
                  <a:cubicBezTo>
                    <a:pt x="9504" y="1614"/>
                    <a:pt x="9457" y="1259"/>
                    <a:pt x="9341" y="924"/>
                  </a:cubicBezTo>
                  <a:lnTo>
                    <a:pt x="9310" y="836"/>
                  </a:lnTo>
                  <a:lnTo>
                    <a:pt x="9210" y="829"/>
                  </a:lnTo>
                  <a:cubicBezTo>
                    <a:pt x="8954" y="801"/>
                    <a:pt x="8707" y="747"/>
                    <a:pt x="8459" y="665"/>
                  </a:cubicBezTo>
                  <a:cubicBezTo>
                    <a:pt x="8444" y="624"/>
                    <a:pt x="8420" y="521"/>
                    <a:pt x="8405" y="453"/>
                  </a:cubicBezTo>
                  <a:cubicBezTo>
                    <a:pt x="8359" y="276"/>
                    <a:pt x="8320" y="84"/>
                    <a:pt x="8150" y="16"/>
                  </a:cubicBezTo>
                  <a:cubicBezTo>
                    <a:pt x="8088" y="-4"/>
                    <a:pt x="7987" y="-18"/>
                    <a:pt x="7855" y="57"/>
                  </a:cubicBezTo>
                  <a:lnTo>
                    <a:pt x="8026" y="289"/>
                  </a:lnTo>
                  <a:cubicBezTo>
                    <a:pt x="8026" y="282"/>
                    <a:pt x="8026" y="282"/>
                    <a:pt x="8033" y="282"/>
                  </a:cubicBezTo>
                  <a:cubicBezTo>
                    <a:pt x="8064" y="330"/>
                    <a:pt x="8088" y="446"/>
                    <a:pt x="8103" y="508"/>
                  </a:cubicBezTo>
                  <a:cubicBezTo>
                    <a:pt x="8142" y="692"/>
                    <a:pt x="8181" y="856"/>
                    <a:pt x="8335" y="911"/>
                  </a:cubicBezTo>
                  <a:cubicBezTo>
                    <a:pt x="8575" y="993"/>
                    <a:pt x="8823" y="1054"/>
                    <a:pt x="9071" y="1088"/>
                  </a:cubicBezTo>
                  <a:cubicBezTo>
                    <a:pt x="9148" y="1327"/>
                    <a:pt x="9187" y="1573"/>
                    <a:pt x="9179" y="1826"/>
                  </a:cubicBezTo>
                  <a:cubicBezTo>
                    <a:pt x="8993" y="1839"/>
                    <a:pt x="8815" y="1901"/>
                    <a:pt x="8660" y="1990"/>
                  </a:cubicBezTo>
                  <a:lnTo>
                    <a:pt x="8544" y="2065"/>
                  </a:lnTo>
                  <a:lnTo>
                    <a:pt x="8614" y="2174"/>
                  </a:lnTo>
                  <a:cubicBezTo>
                    <a:pt x="8684" y="2270"/>
                    <a:pt x="8761" y="2365"/>
                    <a:pt x="8862" y="2440"/>
                  </a:cubicBezTo>
                  <a:cubicBezTo>
                    <a:pt x="8815" y="2557"/>
                    <a:pt x="8854" y="2679"/>
                    <a:pt x="8885" y="2775"/>
                  </a:cubicBezTo>
                  <a:cubicBezTo>
                    <a:pt x="8908" y="2843"/>
                    <a:pt x="8931" y="2912"/>
                    <a:pt x="8931" y="2959"/>
                  </a:cubicBezTo>
                  <a:cubicBezTo>
                    <a:pt x="8923" y="3000"/>
                    <a:pt x="8900" y="3041"/>
                    <a:pt x="8862" y="3096"/>
                  </a:cubicBezTo>
                  <a:cubicBezTo>
                    <a:pt x="8846" y="3130"/>
                    <a:pt x="8815" y="3164"/>
                    <a:pt x="8800" y="3198"/>
                  </a:cubicBezTo>
                  <a:cubicBezTo>
                    <a:pt x="8715" y="3369"/>
                    <a:pt x="8730" y="3567"/>
                    <a:pt x="8738" y="3738"/>
                  </a:cubicBezTo>
                  <a:cubicBezTo>
                    <a:pt x="8753" y="3922"/>
                    <a:pt x="8761" y="4086"/>
                    <a:pt x="8660" y="4189"/>
                  </a:cubicBezTo>
                  <a:cubicBezTo>
                    <a:pt x="8629" y="4216"/>
                    <a:pt x="8583" y="4243"/>
                    <a:pt x="8537" y="4271"/>
                  </a:cubicBezTo>
                  <a:cubicBezTo>
                    <a:pt x="8444" y="4332"/>
                    <a:pt x="8335" y="4400"/>
                    <a:pt x="8289" y="4516"/>
                  </a:cubicBezTo>
                  <a:cubicBezTo>
                    <a:pt x="8250" y="4592"/>
                    <a:pt x="8250" y="4680"/>
                    <a:pt x="8242" y="4755"/>
                  </a:cubicBezTo>
                  <a:cubicBezTo>
                    <a:pt x="8235" y="4796"/>
                    <a:pt x="8235" y="4872"/>
                    <a:pt x="8235" y="4878"/>
                  </a:cubicBezTo>
                  <a:lnTo>
                    <a:pt x="7995" y="4913"/>
                  </a:lnTo>
                  <a:lnTo>
                    <a:pt x="8119" y="5090"/>
                  </a:lnTo>
                  <a:cubicBezTo>
                    <a:pt x="8181" y="5172"/>
                    <a:pt x="8273" y="5233"/>
                    <a:pt x="8382" y="5268"/>
                  </a:cubicBezTo>
                  <a:cubicBezTo>
                    <a:pt x="8405" y="5630"/>
                    <a:pt x="8459" y="5998"/>
                    <a:pt x="8537" y="6353"/>
                  </a:cubicBezTo>
                  <a:lnTo>
                    <a:pt x="8552" y="6435"/>
                  </a:lnTo>
                  <a:lnTo>
                    <a:pt x="8784" y="6497"/>
                  </a:lnTo>
                  <a:lnTo>
                    <a:pt x="8738" y="6715"/>
                  </a:lnTo>
                  <a:lnTo>
                    <a:pt x="8931" y="6709"/>
                  </a:lnTo>
                  <a:cubicBezTo>
                    <a:pt x="9148" y="6702"/>
                    <a:pt x="9310" y="6592"/>
                    <a:pt x="9457" y="6497"/>
                  </a:cubicBezTo>
                  <a:cubicBezTo>
                    <a:pt x="9504" y="6463"/>
                    <a:pt x="9558" y="6429"/>
                    <a:pt x="9612" y="6401"/>
                  </a:cubicBezTo>
                  <a:cubicBezTo>
                    <a:pt x="9945" y="6217"/>
                    <a:pt x="10371" y="6244"/>
                    <a:pt x="10827" y="6312"/>
                  </a:cubicBezTo>
                  <a:cubicBezTo>
                    <a:pt x="10820" y="6470"/>
                    <a:pt x="10719" y="6647"/>
                    <a:pt x="10510" y="6845"/>
                  </a:cubicBezTo>
                  <a:lnTo>
                    <a:pt x="10417" y="6941"/>
                  </a:lnTo>
                  <a:cubicBezTo>
                    <a:pt x="10224" y="7125"/>
                    <a:pt x="10030" y="7316"/>
                    <a:pt x="9953" y="7583"/>
                  </a:cubicBezTo>
                  <a:lnTo>
                    <a:pt x="9922" y="7678"/>
                  </a:lnTo>
                  <a:lnTo>
                    <a:pt x="10100" y="7774"/>
                  </a:lnTo>
                  <a:cubicBezTo>
                    <a:pt x="10077" y="7972"/>
                    <a:pt x="9991" y="8170"/>
                    <a:pt x="9860" y="8334"/>
                  </a:cubicBezTo>
                  <a:lnTo>
                    <a:pt x="10115" y="8498"/>
                  </a:lnTo>
                  <a:cubicBezTo>
                    <a:pt x="10077" y="8539"/>
                    <a:pt x="10015" y="8546"/>
                    <a:pt x="9991" y="8532"/>
                  </a:cubicBezTo>
                  <a:cubicBezTo>
                    <a:pt x="10108" y="8580"/>
                    <a:pt x="10471" y="9030"/>
                    <a:pt x="10487" y="9140"/>
                  </a:cubicBezTo>
                  <a:cubicBezTo>
                    <a:pt x="10479" y="9222"/>
                    <a:pt x="10409" y="9276"/>
                    <a:pt x="10309" y="9365"/>
                  </a:cubicBezTo>
                  <a:cubicBezTo>
                    <a:pt x="10239" y="9426"/>
                    <a:pt x="10154" y="9502"/>
                    <a:pt x="10100" y="9590"/>
                  </a:cubicBezTo>
                  <a:cubicBezTo>
                    <a:pt x="10022" y="9734"/>
                    <a:pt x="10007" y="9877"/>
                    <a:pt x="9991" y="10027"/>
                  </a:cubicBezTo>
                  <a:cubicBezTo>
                    <a:pt x="9984" y="10123"/>
                    <a:pt x="9968" y="10212"/>
                    <a:pt x="9945" y="10301"/>
                  </a:cubicBezTo>
                  <a:lnTo>
                    <a:pt x="9914" y="10396"/>
                  </a:lnTo>
                  <a:lnTo>
                    <a:pt x="9999" y="10451"/>
                  </a:lnTo>
                  <a:cubicBezTo>
                    <a:pt x="10069" y="10492"/>
                    <a:pt x="10123" y="10553"/>
                    <a:pt x="10139" y="10622"/>
                  </a:cubicBezTo>
                  <a:lnTo>
                    <a:pt x="10185" y="10792"/>
                  </a:lnTo>
                  <a:lnTo>
                    <a:pt x="10564" y="10622"/>
                  </a:lnTo>
                  <a:lnTo>
                    <a:pt x="10580" y="10628"/>
                  </a:lnTo>
                  <a:cubicBezTo>
                    <a:pt x="11067" y="10997"/>
                    <a:pt x="11276" y="11147"/>
                    <a:pt x="11323" y="11175"/>
                  </a:cubicBezTo>
                  <a:cubicBezTo>
                    <a:pt x="11392" y="11216"/>
                    <a:pt x="11477" y="11250"/>
                    <a:pt x="11555" y="11277"/>
                  </a:cubicBezTo>
                  <a:cubicBezTo>
                    <a:pt x="11748" y="11352"/>
                    <a:pt x="11880" y="11414"/>
                    <a:pt x="11895" y="11516"/>
                  </a:cubicBezTo>
                  <a:lnTo>
                    <a:pt x="11895" y="11557"/>
                  </a:lnTo>
                  <a:cubicBezTo>
                    <a:pt x="11903" y="11646"/>
                    <a:pt x="11926" y="11810"/>
                    <a:pt x="12112" y="11851"/>
                  </a:cubicBezTo>
                  <a:cubicBezTo>
                    <a:pt x="12174" y="11864"/>
                    <a:pt x="12220" y="11858"/>
                    <a:pt x="12259" y="11851"/>
                  </a:cubicBezTo>
                  <a:cubicBezTo>
                    <a:pt x="12267" y="11844"/>
                    <a:pt x="12275" y="11844"/>
                    <a:pt x="12282" y="11844"/>
                  </a:cubicBezTo>
                  <a:cubicBezTo>
                    <a:pt x="12298" y="11837"/>
                    <a:pt x="12336" y="11871"/>
                    <a:pt x="12344" y="11912"/>
                  </a:cubicBezTo>
                  <a:cubicBezTo>
                    <a:pt x="12360" y="11980"/>
                    <a:pt x="12336" y="12062"/>
                    <a:pt x="12313" y="12138"/>
                  </a:cubicBezTo>
                  <a:lnTo>
                    <a:pt x="12236" y="12390"/>
                  </a:lnTo>
                  <a:lnTo>
                    <a:pt x="12514" y="12301"/>
                  </a:lnTo>
                  <a:cubicBezTo>
                    <a:pt x="12816" y="12206"/>
                    <a:pt x="13134" y="12158"/>
                    <a:pt x="13459" y="12158"/>
                  </a:cubicBezTo>
                  <a:lnTo>
                    <a:pt x="13397" y="12336"/>
                  </a:lnTo>
                  <a:cubicBezTo>
                    <a:pt x="13381" y="12370"/>
                    <a:pt x="13358" y="12438"/>
                    <a:pt x="13404" y="12506"/>
                  </a:cubicBezTo>
                  <a:cubicBezTo>
                    <a:pt x="13443" y="12588"/>
                    <a:pt x="13544" y="12609"/>
                    <a:pt x="13575" y="12616"/>
                  </a:cubicBezTo>
                  <a:cubicBezTo>
                    <a:pt x="13637" y="12629"/>
                    <a:pt x="13706" y="12629"/>
                    <a:pt x="13784" y="12629"/>
                  </a:cubicBezTo>
                  <a:cubicBezTo>
                    <a:pt x="13838" y="12629"/>
                    <a:pt x="13915" y="12629"/>
                    <a:pt x="13931" y="12629"/>
                  </a:cubicBezTo>
                  <a:lnTo>
                    <a:pt x="13938" y="12650"/>
                  </a:lnTo>
                  <a:cubicBezTo>
                    <a:pt x="13954" y="12677"/>
                    <a:pt x="13977" y="12725"/>
                    <a:pt x="14039" y="12773"/>
                  </a:cubicBezTo>
                  <a:cubicBezTo>
                    <a:pt x="14070" y="12793"/>
                    <a:pt x="14093" y="12827"/>
                    <a:pt x="14124" y="12861"/>
                  </a:cubicBezTo>
                  <a:cubicBezTo>
                    <a:pt x="14178" y="12923"/>
                    <a:pt x="14248" y="13005"/>
                    <a:pt x="14380" y="13073"/>
                  </a:cubicBezTo>
                  <a:cubicBezTo>
                    <a:pt x="14635" y="13210"/>
                    <a:pt x="14635" y="13408"/>
                    <a:pt x="14821" y="13613"/>
                  </a:cubicBezTo>
                  <a:lnTo>
                    <a:pt x="15386" y="13619"/>
                  </a:lnTo>
                  <a:cubicBezTo>
                    <a:pt x="14952" y="13797"/>
                    <a:pt x="13853" y="14193"/>
                    <a:pt x="13459" y="14056"/>
                  </a:cubicBezTo>
                  <a:cubicBezTo>
                    <a:pt x="13428" y="14043"/>
                    <a:pt x="13389" y="14029"/>
                    <a:pt x="13358" y="14016"/>
                  </a:cubicBezTo>
                  <a:cubicBezTo>
                    <a:pt x="13288" y="13988"/>
                    <a:pt x="13219" y="13954"/>
                    <a:pt x="13134" y="13940"/>
                  </a:cubicBezTo>
                  <a:cubicBezTo>
                    <a:pt x="12847" y="13872"/>
                    <a:pt x="12584" y="13961"/>
                    <a:pt x="12336" y="14043"/>
                  </a:cubicBezTo>
                  <a:cubicBezTo>
                    <a:pt x="12228" y="14077"/>
                    <a:pt x="12135" y="14111"/>
                    <a:pt x="12035" y="14132"/>
                  </a:cubicBezTo>
                  <a:cubicBezTo>
                    <a:pt x="11624" y="14227"/>
                    <a:pt x="11160" y="14111"/>
                    <a:pt x="10765" y="14009"/>
                  </a:cubicBezTo>
                  <a:lnTo>
                    <a:pt x="10703" y="13838"/>
                  </a:lnTo>
                  <a:lnTo>
                    <a:pt x="10587" y="13838"/>
                  </a:lnTo>
                  <a:cubicBezTo>
                    <a:pt x="10309" y="13845"/>
                    <a:pt x="10046" y="13981"/>
                    <a:pt x="9906" y="14186"/>
                  </a:cubicBezTo>
                  <a:cubicBezTo>
                    <a:pt x="9357" y="14227"/>
                    <a:pt x="8730" y="14214"/>
                    <a:pt x="8444" y="13852"/>
                  </a:cubicBezTo>
                  <a:lnTo>
                    <a:pt x="8374" y="13756"/>
                  </a:lnTo>
                  <a:lnTo>
                    <a:pt x="8250" y="13804"/>
                  </a:lnTo>
                  <a:cubicBezTo>
                    <a:pt x="8095" y="13872"/>
                    <a:pt x="7886" y="13776"/>
                    <a:pt x="7685" y="13667"/>
                  </a:cubicBezTo>
                  <a:lnTo>
                    <a:pt x="7174" y="13394"/>
                  </a:lnTo>
                  <a:cubicBezTo>
                    <a:pt x="7082" y="13346"/>
                    <a:pt x="6965" y="13285"/>
                    <a:pt x="6826" y="13271"/>
                  </a:cubicBezTo>
                  <a:cubicBezTo>
                    <a:pt x="6733" y="13264"/>
                    <a:pt x="6648" y="13285"/>
                    <a:pt x="6571" y="13298"/>
                  </a:cubicBezTo>
                  <a:cubicBezTo>
                    <a:pt x="6540" y="13305"/>
                    <a:pt x="6509" y="13312"/>
                    <a:pt x="6478" y="13319"/>
                  </a:cubicBezTo>
                  <a:cubicBezTo>
                    <a:pt x="6354" y="13333"/>
                    <a:pt x="6207" y="13298"/>
                    <a:pt x="6091" y="13223"/>
                  </a:cubicBezTo>
                  <a:cubicBezTo>
                    <a:pt x="5975" y="13141"/>
                    <a:pt x="5897" y="13025"/>
                    <a:pt x="5882" y="12916"/>
                  </a:cubicBezTo>
                  <a:lnTo>
                    <a:pt x="5882" y="12889"/>
                  </a:lnTo>
                  <a:cubicBezTo>
                    <a:pt x="5874" y="12820"/>
                    <a:pt x="5867" y="12732"/>
                    <a:pt x="5789" y="12657"/>
                  </a:cubicBezTo>
                  <a:cubicBezTo>
                    <a:pt x="5712" y="12581"/>
                    <a:pt x="5572" y="12520"/>
                    <a:pt x="5302" y="12609"/>
                  </a:cubicBezTo>
                  <a:cubicBezTo>
                    <a:pt x="4961" y="12732"/>
                    <a:pt x="4636" y="12875"/>
                    <a:pt x="4319" y="13046"/>
                  </a:cubicBezTo>
                  <a:lnTo>
                    <a:pt x="4063" y="12616"/>
                  </a:lnTo>
                  <a:lnTo>
                    <a:pt x="3885" y="12848"/>
                  </a:lnTo>
                  <a:cubicBezTo>
                    <a:pt x="3823" y="12930"/>
                    <a:pt x="3777" y="12998"/>
                    <a:pt x="3707" y="13053"/>
                  </a:cubicBezTo>
                  <a:cubicBezTo>
                    <a:pt x="3452" y="12957"/>
                    <a:pt x="3204" y="12827"/>
                    <a:pt x="3003" y="12663"/>
                  </a:cubicBezTo>
                  <a:lnTo>
                    <a:pt x="2964" y="12629"/>
                  </a:lnTo>
                  <a:lnTo>
                    <a:pt x="2902" y="12622"/>
                  </a:lnTo>
                  <a:cubicBezTo>
                    <a:pt x="2678" y="12609"/>
                    <a:pt x="2454" y="12711"/>
                    <a:pt x="2299" y="12861"/>
                  </a:cubicBezTo>
                  <a:lnTo>
                    <a:pt x="2028" y="12650"/>
                  </a:lnTo>
                  <a:lnTo>
                    <a:pt x="1927" y="12718"/>
                  </a:lnTo>
                  <a:cubicBezTo>
                    <a:pt x="1324" y="13107"/>
                    <a:pt x="875" y="13701"/>
                    <a:pt x="704" y="14350"/>
                  </a:cubicBezTo>
                  <a:lnTo>
                    <a:pt x="666" y="14500"/>
                  </a:lnTo>
                  <a:lnTo>
                    <a:pt x="991" y="14535"/>
                  </a:lnTo>
                  <a:cubicBezTo>
                    <a:pt x="1084" y="14637"/>
                    <a:pt x="1115" y="14780"/>
                    <a:pt x="1084" y="14924"/>
                  </a:cubicBezTo>
                  <a:cubicBezTo>
                    <a:pt x="1053" y="15094"/>
                    <a:pt x="944" y="15224"/>
                    <a:pt x="797" y="15286"/>
                  </a:cubicBezTo>
                  <a:lnTo>
                    <a:pt x="519" y="15402"/>
                  </a:lnTo>
                  <a:lnTo>
                    <a:pt x="944" y="15607"/>
                  </a:lnTo>
                  <a:lnTo>
                    <a:pt x="774" y="16078"/>
                  </a:lnTo>
                  <a:lnTo>
                    <a:pt x="170" y="15969"/>
                  </a:lnTo>
                  <a:lnTo>
                    <a:pt x="116" y="16051"/>
                  </a:lnTo>
                  <a:cubicBezTo>
                    <a:pt x="8" y="16201"/>
                    <a:pt x="-23" y="16385"/>
                    <a:pt x="16" y="16556"/>
                  </a:cubicBezTo>
                  <a:lnTo>
                    <a:pt x="62" y="16836"/>
                  </a:lnTo>
                  <a:lnTo>
                    <a:pt x="271" y="16624"/>
                  </a:lnTo>
                  <a:cubicBezTo>
                    <a:pt x="271" y="16624"/>
                    <a:pt x="302" y="16624"/>
                    <a:pt x="395" y="16665"/>
                  </a:cubicBezTo>
                  <a:cubicBezTo>
                    <a:pt x="743" y="16822"/>
                    <a:pt x="1122" y="16897"/>
                    <a:pt x="1509" y="16884"/>
                  </a:cubicBezTo>
                  <a:cubicBezTo>
                    <a:pt x="1633" y="16972"/>
                    <a:pt x="1749" y="17027"/>
                    <a:pt x="1842" y="17075"/>
                  </a:cubicBezTo>
                  <a:cubicBezTo>
                    <a:pt x="2090" y="17191"/>
                    <a:pt x="2159" y="17232"/>
                    <a:pt x="2082" y="17594"/>
                  </a:cubicBezTo>
                  <a:cubicBezTo>
                    <a:pt x="2082" y="17608"/>
                    <a:pt x="2082" y="17621"/>
                    <a:pt x="2090" y="17621"/>
                  </a:cubicBezTo>
                  <a:cubicBezTo>
                    <a:pt x="2082" y="17621"/>
                    <a:pt x="2067" y="17628"/>
                    <a:pt x="2059" y="17628"/>
                  </a:cubicBezTo>
                  <a:lnTo>
                    <a:pt x="2036" y="17635"/>
                  </a:lnTo>
                  <a:cubicBezTo>
                    <a:pt x="1796" y="17724"/>
                    <a:pt x="1656" y="17956"/>
                    <a:pt x="1703" y="18181"/>
                  </a:cubicBezTo>
                  <a:lnTo>
                    <a:pt x="1742" y="18352"/>
                  </a:lnTo>
                  <a:lnTo>
                    <a:pt x="1920" y="18284"/>
                  </a:lnTo>
                  <a:cubicBezTo>
                    <a:pt x="2183" y="18181"/>
                    <a:pt x="2461" y="18086"/>
                    <a:pt x="2740" y="18127"/>
                  </a:cubicBezTo>
                  <a:cubicBezTo>
                    <a:pt x="2972" y="18154"/>
                    <a:pt x="3212" y="18325"/>
                    <a:pt x="3204" y="18529"/>
                  </a:cubicBezTo>
                  <a:lnTo>
                    <a:pt x="3204" y="18646"/>
                  </a:lnTo>
                  <a:lnTo>
                    <a:pt x="3344" y="18666"/>
                  </a:lnTo>
                  <a:cubicBezTo>
                    <a:pt x="3436" y="18680"/>
                    <a:pt x="3522" y="18768"/>
                    <a:pt x="3607" y="18864"/>
                  </a:cubicBezTo>
                  <a:lnTo>
                    <a:pt x="3653" y="18919"/>
                  </a:lnTo>
                  <a:cubicBezTo>
                    <a:pt x="3901" y="19192"/>
                    <a:pt x="4187" y="19315"/>
                    <a:pt x="4528" y="19438"/>
                  </a:cubicBezTo>
                  <a:lnTo>
                    <a:pt x="4520" y="20162"/>
                  </a:lnTo>
                  <a:lnTo>
                    <a:pt x="4845" y="19950"/>
                  </a:lnTo>
                  <a:cubicBezTo>
                    <a:pt x="4930" y="20011"/>
                    <a:pt x="4976" y="20107"/>
                    <a:pt x="4969" y="20196"/>
                  </a:cubicBezTo>
                  <a:lnTo>
                    <a:pt x="4946" y="20353"/>
                  </a:lnTo>
                  <a:lnTo>
                    <a:pt x="5124" y="20353"/>
                  </a:lnTo>
                  <a:cubicBezTo>
                    <a:pt x="5193" y="20346"/>
                    <a:pt x="5255" y="20373"/>
                    <a:pt x="5317" y="20421"/>
                  </a:cubicBezTo>
                  <a:cubicBezTo>
                    <a:pt x="5371" y="20469"/>
                    <a:pt x="5402" y="20524"/>
                    <a:pt x="5402" y="20585"/>
                  </a:cubicBezTo>
                  <a:lnTo>
                    <a:pt x="5402" y="20694"/>
                  </a:lnTo>
                  <a:lnTo>
                    <a:pt x="5944" y="20790"/>
                  </a:lnTo>
                  <a:cubicBezTo>
                    <a:pt x="5944" y="20844"/>
                    <a:pt x="5936" y="20933"/>
                    <a:pt x="5928" y="21049"/>
                  </a:cubicBezTo>
                  <a:lnTo>
                    <a:pt x="5441" y="21363"/>
                  </a:lnTo>
                  <a:lnTo>
                    <a:pt x="5619" y="21582"/>
                  </a:lnTo>
                  <a:lnTo>
                    <a:pt x="6238" y="21193"/>
                  </a:lnTo>
                  <a:lnTo>
                    <a:pt x="6238" y="21070"/>
                  </a:lnTo>
                  <a:cubicBezTo>
                    <a:pt x="6261" y="20626"/>
                    <a:pt x="6261" y="20585"/>
                    <a:pt x="6122" y="20544"/>
                  </a:cubicBezTo>
                  <a:lnTo>
                    <a:pt x="5696" y="20462"/>
                  </a:lnTo>
                  <a:cubicBezTo>
                    <a:pt x="5665" y="20373"/>
                    <a:pt x="5611" y="20291"/>
                    <a:pt x="5526" y="20216"/>
                  </a:cubicBezTo>
                  <a:cubicBezTo>
                    <a:pt x="5456" y="20155"/>
                    <a:pt x="5371" y="20114"/>
                    <a:pt x="5271" y="20093"/>
                  </a:cubicBezTo>
                  <a:cubicBezTo>
                    <a:pt x="5240" y="19902"/>
                    <a:pt x="5100" y="19731"/>
                    <a:pt x="4899" y="19663"/>
                  </a:cubicBezTo>
                  <a:lnTo>
                    <a:pt x="4845" y="19643"/>
                  </a:lnTo>
                  <a:lnTo>
                    <a:pt x="4845" y="19246"/>
                  </a:lnTo>
                  <a:lnTo>
                    <a:pt x="4744" y="19212"/>
                  </a:lnTo>
                  <a:cubicBezTo>
                    <a:pt x="4388" y="19089"/>
                    <a:pt x="4117" y="18987"/>
                    <a:pt x="3893" y="18741"/>
                  </a:cubicBezTo>
                  <a:lnTo>
                    <a:pt x="3854" y="18693"/>
                  </a:lnTo>
                  <a:cubicBezTo>
                    <a:pt x="3761" y="18598"/>
                    <a:pt x="3661" y="18482"/>
                    <a:pt x="3514" y="18420"/>
                  </a:cubicBezTo>
                  <a:cubicBezTo>
                    <a:pt x="3460" y="18113"/>
                    <a:pt x="3119" y="17894"/>
                    <a:pt x="2786" y="17847"/>
                  </a:cubicBezTo>
                  <a:cubicBezTo>
                    <a:pt x="2554" y="17819"/>
                    <a:pt x="2314" y="17860"/>
                    <a:pt x="2098" y="17922"/>
                  </a:cubicBezTo>
                  <a:cubicBezTo>
                    <a:pt x="2121" y="17908"/>
                    <a:pt x="2144" y="17888"/>
                    <a:pt x="2175" y="17881"/>
                  </a:cubicBezTo>
                  <a:cubicBezTo>
                    <a:pt x="2214" y="17867"/>
                    <a:pt x="2268" y="17847"/>
                    <a:pt x="2314" y="17806"/>
                  </a:cubicBezTo>
                  <a:cubicBezTo>
                    <a:pt x="2376" y="17751"/>
                    <a:pt x="2384" y="17683"/>
                    <a:pt x="2392" y="17642"/>
                  </a:cubicBezTo>
                  <a:cubicBezTo>
                    <a:pt x="2500" y="17116"/>
                    <a:pt x="2314" y="16986"/>
                    <a:pt x="1997" y="16829"/>
                  </a:cubicBezTo>
                  <a:cubicBezTo>
                    <a:pt x="1896" y="16781"/>
                    <a:pt x="1780" y="16727"/>
                    <a:pt x="1672" y="16638"/>
                  </a:cubicBezTo>
                  <a:lnTo>
                    <a:pt x="1618" y="16604"/>
                  </a:lnTo>
                  <a:lnTo>
                    <a:pt x="1556" y="16604"/>
                  </a:lnTo>
                  <a:cubicBezTo>
                    <a:pt x="1208" y="16624"/>
                    <a:pt x="859" y="16556"/>
                    <a:pt x="542" y="16412"/>
                  </a:cubicBezTo>
                  <a:cubicBezTo>
                    <a:pt x="457" y="16378"/>
                    <a:pt x="387" y="16358"/>
                    <a:pt x="318" y="16351"/>
                  </a:cubicBezTo>
                  <a:cubicBezTo>
                    <a:pt x="325" y="16324"/>
                    <a:pt x="333" y="16296"/>
                    <a:pt x="341" y="16269"/>
                  </a:cubicBezTo>
                  <a:lnTo>
                    <a:pt x="991" y="16385"/>
                  </a:lnTo>
                  <a:lnTo>
                    <a:pt x="1324" y="15463"/>
                  </a:lnTo>
                  <a:lnTo>
                    <a:pt x="1161" y="15381"/>
                  </a:lnTo>
                  <a:cubicBezTo>
                    <a:pt x="1277" y="15279"/>
                    <a:pt x="1362" y="15129"/>
                    <a:pt x="1401" y="14965"/>
                  </a:cubicBezTo>
                  <a:cubicBezTo>
                    <a:pt x="1447" y="14712"/>
                    <a:pt x="1370" y="14466"/>
                    <a:pt x="1184" y="14302"/>
                  </a:cubicBezTo>
                  <a:lnTo>
                    <a:pt x="1146" y="14268"/>
                  </a:lnTo>
                  <a:lnTo>
                    <a:pt x="1060" y="14261"/>
                  </a:lnTo>
                  <a:cubicBezTo>
                    <a:pt x="1223" y="13763"/>
                    <a:pt x="1564" y="13319"/>
                    <a:pt x="2020" y="12998"/>
                  </a:cubicBezTo>
                  <a:lnTo>
                    <a:pt x="2392" y="13285"/>
                  </a:lnTo>
                  <a:lnTo>
                    <a:pt x="2477" y="13121"/>
                  </a:lnTo>
                  <a:cubicBezTo>
                    <a:pt x="2539" y="12998"/>
                    <a:pt x="2693" y="12909"/>
                    <a:pt x="2848" y="12896"/>
                  </a:cubicBezTo>
                  <a:cubicBezTo>
                    <a:pt x="3088" y="13080"/>
                    <a:pt x="3374" y="13230"/>
                    <a:pt x="3684" y="13333"/>
                  </a:cubicBezTo>
                  <a:lnTo>
                    <a:pt x="3761" y="13353"/>
                  </a:lnTo>
                  <a:lnTo>
                    <a:pt x="3823" y="13319"/>
                  </a:lnTo>
                  <a:cubicBezTo>
                    <a:pt x="3908" y="13264"/>
                    <a:pt x="3978" y="13203"/>
                    <a:pt x="4032" y="13141"/>
                  </a:cubicBezTo>
                  <a:lnTo>
                    <a:pt x="4218" y="13435"/>
                  </a:lnTo>
                  <a:lnTo>
                    <a:pt x="4357" y="13353"/>
                  </a:lnTo>
                  <a:cubicBezTo>
                    <a:pt x="4698" y="13162"/>
                    <a:pt x="5054" y="12998"/>
                    <a:pt x="5425" y="12861"/>
                  </a:cubicBezTo>
                  <a:cubicBezTo>
                    <a:pt x="5503" y="12841"/>
                    <a:pt x="5541" y="12834"/>
                    <a:pt x="5557" y="12834"/>
                  </a:cubicBezTo>
                  <a:cubicBezTo>
                    <a:pt x="5565" y="12834"/>
                    <a:pt x="5565" y="12834"/>
                    <a:pt x="5565" y="12834"/>
                  </a:cubicBezTo>
                  <a:cubicBezTo>
                    <a:pt x="5572" y="12841"/>
                    <a:pt x="5580" y="12882"/>
                    <a:pt x="5580" y="12909"/>
                  </a:cubicBezTo>
                  <a:lnTo>
                    <a:pt x="5588" y="12943"/>
                  </a:lnTo>
                  <a:cubicBezTo>
                    <a:pt x="5611" y="13128"/>
                    <a:pt x="5727" y="13312"/>
                    <a:pt x="5913" y="13435"/>
                  </a:cubicBezTo>
                  <a:cubicBezTo>
                    <a:pt x="6099" y="13558"/>
                    <a:pt x="6323" y="13613"/>
                    <a:pt x="6540" y="13585"/>
                  </a:cubicBezTo>
                  <a:cubicBezTo>
                    <a:pt x="6579" y="13578"/>
                    <a:pt x="6617" y="13572"/>
                    <a:pt x="6656" y="13565"/>
                  </a:cubicBezTo>
                  <a:cubicBezTo>
                    <a:pt x="6710" y="13551"/>
                    <a:pt x="6764" y="13537"/>
                    <a:pt x="6811" y="13544"/>
                  </a:cubicBezTo>
                  <a:cubicBezTo>
                    <a:pt x="6880" y="13551"/>
                    <a:pt x="6950" y="13585"/>
                    <a:pt x="7020" y="13626"/>
                  </a:cubicBezTo>
                  <a:lnTo>
                    <a:pt x="7538" y="13899"/>
                  </a:lnTo>
                  <a:cubicBezTo>
                    <a:pt x="7685" y="13981"/>
                    <a:pt x="7979" y="14138"/>
                    <a:pt x="8273" y="14091"/>
                  </a:cubicBezTo>
                  <a:cubicBezTo>
                    <a:pt x="8676" y="14507"/>
                    <a:pt x="9411" y="14507"/>
                    <a:pt x="10030" y="14453"/>
                  </a:cubicBezTo>
                  <a:lnTo>
                    <a:pt x="10115" y="14446"/>
                  </a:lnTo>
                  <a:lnTo>
                    <a:pt x="10154" y="14371"/>
                  </a:lnTo>
                  <a:cubicBezTo>
                    <a:pt x="10216" y="14255"/>
                    <a:pt x="10347" y="14159"/>
                    <a:pt x="10495" y="14125"/>
                  </a:cubicBezTo>
                  <a:lnTo>
                    <a:pt x="10533" y="14227"/>
                  </a:lnTo>
                  <a:lnTo>
                    <a:pt x="10611" y="14248"/>
                  </a:lnTo>
                  <a:cubicBezTo>
                    <a:pt x="11052" y="14364"/>
                    <a:pt x="11593" y="14521"/>
                    <a:pt x="12127" y="14398"/>
                  </a:cubicBezTo>
                  <a:cubicBezTo>
                    <a:pt x="12236" y="14371"/>
                    <a:pt x="12344" y="14336"/>
                    <a:pt x="12453" y="14295"/>
                  </a:cubicBezTo>
                  <a:cubicBezTo>
                    <a:pt x="12669" y="14227"/>
                    <a:pt x="12878" y="14152"/>
                    <a:pt x="13064" y="14200"/>
                  </a:cubicBezTo>
                  <a:cubicBezTo>
                    <a:pt x="13118" y="14214"/>
                    <a:pt x="13172" y="14234"/>
                    <a:pt x="13234" y="14261"/>
                  </a:cubicBezTo>
                  <a:cubicBezTo>
                    <a:pt x="13273" y="14275"/>
                    <a:pt x="13312" y="14289"/>
                    <a:pt x="13358" y="14309"/>
                  </a:cubicBezTo>
                  <a:cubicBezTo>
                    <a:pt x="13931" y="14507"/>
                    <a:pt x="14395" y="14302"/>
                    <a:pt x="14805" y="14125"/>
                  </a:cubicBezTo>
                  <a:cubicBezTo>
                    <a:pt x="15068" y="14009"/>
                    <a:pt x="15626" y="13783"/>
                    <a:pt x="16013" y="13722"/>
                  </a:cubicBezTo>
                  <a:cubicBezTo>
                    <a:pt x="16028" y="13736"/>
                    <a:pt x="16043" y="13742"/>
                    <a:pt x="16059" y="13749"/>
                  </a:cubicBezTo>
                  <a:lnTo>
                    <a:pt x="16090" y="13770"/>
                  </a:lnTo>
                  <a:cubicBezTo>
                    <a:pt x="16090" y="13770"/>
                    <a:pt x="16307" y="13893"/>
                    <a:pt x="16593" y="13872"/>
                  </a:cubicBezTo>
                  <a:cubicBezTo>
                    <a:pt x="16825" y="13858"/>
                    <a:pt x="17034" y="13749"/>
                    <a:pt x="17243" y="13667"/>
                  </a:cubicBezTo>
                  <a:lnTo>
                    <a:pt x="17336" y="13633"/>
                  </a:lnTo>
                  <a:lnTo>
                    <a:pt x="17328" y="13380"/>
                  </a:lnTo>
                  <a:lnTo>
                    <a:pt x="18721" y="13182"/>
                  </a:lnTo>
                  <a:cubicBezTo>
                    <a:pt x="19093" y="13135"/>
                    <a:pt x="19518" y="13094"/>
                    <a:pt x="19774" y="13298"/>
                  </a:cubicBezTo>
                  <a:cubicBezTo>
                    <a:pt x="19797" y="13312"/>
                    <a:pt x="19812" y="13333"/>
                    <a:pt x="19836" y="13353"/>
                  </a:cubicBezTo>
                  <a:cubicBezTo>
                    <a:pt x="19882" y="13394"/>
                    <a:pt x="19929" y="13435"/>
                    <a:pt x="19990" y="13476"/>
                  </a:cubicBezTo>
                  <a:cubicBezTo>
                    <a:pt x="20230" y="13613"/>
                    <a:pt x="20486" y="13558"/>
                    <a:pt x="20687" y="13510"/>
                  </a:cubicBezTo>
                  <a:cubicBezTo>
                    <a:pt x="20788" y="13483"/>
                    <a:pt x="20880" y="13462"/>
                    <a:pt x="20973" y="13462"/>
                  </a:cubicBezTo>
                  <a:cubicBezTo>
                    <a:pt x="20973" y="13462"/>
                    <a:pt x="20973" y="13462"/>
                    <a:pt x="20973" y="13469"/>
                  </a:cubicBezTo>
                  <a:cubicBezTo>
                    <a:pt x="20950" y="13831"/>
                    <a:pt x="20958" y="13968"/>
                    <a:pt x="21051" y="14036"/>
                  </a:cubicBezTo>
                  <a:lnTo>
                    <a:pt x="21175" y="14125"/>
                  </a:lnTo>
                  <a:lnTo>
                    <a:pt x="21074" y="14261"/>
                  </a:lnTo>
                  <a:lnTo>
                    <a:pt x="21337" y="14405"/>
                  </a:lnTo>
                  <a:lnTo>
                    <a:pt x="21577" y="14077"/>
                  </a:lnTo>
                  <a:lnTo>
                    <a:pt x="21260" y="13852"/>
                  </a:lnTo>
                </a:path>
              </a:pathLst>
            </a:custGeom>
            <a:noFill/>
            <a:ln w="3175" cap="flat">
              <a:solidFill>
                <a:srgbClr val="FFFFFF"/>
              </a:solidFill>
              <a:prstDash val="solid"/>
              <a:miter lim="800000"/>
            </a:ln>
            <a:effectLst/>
          </p:spPr>
          <p:txBody>
            <a:bodyPr wrap="square" lIns="41493" tIns="41493" rIns="41493" bIns="41493"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grpSp>
      <p:grpSp>
        <p:nvGrpSpPr>
          <p:cNvPr id="152" name="Raggruppa"/>
          <p:cNvGrpSpPr/>
          <p:nvPr/>
        </p:nvGrpSpPr>
        <p:grpSpPr>
          <a:xfrm>
            <a:off x="1522738" y="3645283"/>
            <a:ext cx="737153" cy="230524"/>
            <a:chOff x="0" y="0"/>
            <a:chExt cx="812231" cy="254001"/>
          </a:xfrm>
        </p:grpSpPr>
        <p:sp>
          <p:nvSpPr>
            <p:cNvPr id="150" name="Rettangolo 58"/>
            <p:cNvSpPr/>
            <p:nvPr/>
          </p:nvSpPr>
          <p:spPr>
            <a:xfrm>
              <a:off x="33247" y="0"/>
              <a:ext cx="745737" cy="254001"/>
            </a:xfrm>
            <a:prstGeom prst="rect">
              <a:avLst/>
            </a:prstGeom>
            <a:solidFill>
              <a:srgbClr val="FFFFFF">
                <a:alpha val="80311"/>
              </a:srgbClr>
            </a:solidFill>
            <a:ln w="12700" cap="flat">
              <a:noFill/>
              <a:miter lim="400000"/>
            </a:ln>
            <a:effectLst/>
          </p:spPr>
          <p:txBody>
            <a:bodyPr wrap="square" lIns="41492" tIns="41492" rIns="41492" bIns="41492" numCol="1" anchor="ctr">
              <a:noAutofit/>
            </a:bodyP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151" name="object 16"/>
            <p:cNvSpPr txBox="1"/>
            <p:nvPr/>
          </p:nvSpPr>
          <p:spPr>
            <a:xfrm>
              <a:off x="0" y="63336"/>
              <a:ext cx="812231" cy="1385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lvl1pPr algn="ctr">
                <a:spcBef>
                  <a:spcPts val="1100"/>
                </a:spcBef>
                <a:tabLst>
                  <a:tab pos="800100" algn="l"/>
                  <a:tab pos="901700" algn="l"/>
                  <a:tab pos="1485900" algn="l"/>
                  <a:tab pos="2197100" algn="l"/>
                  <a:tab pos="2298700" algn="l"/>
                </a:tabLst>
                <a:defRPr sz="900">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333333"/>
                  </a:solidFill>
                </a:rPr>
                <a:t>NORD OVEST</a:t>
              </a:r>
            </a:p>
          </p:txBody>
        </p:sp>
      </p:grpSp>
      <p:grpSp>
        <p:nvGrpSpPr>
          <p:cNvPr id="155" name="Raggruppa"/>
          <p:cNvGrpSpPr/>
          <p:nvPr/>
        </p:nvGrpSpPr>
        <p:grpSpPr>
          <a:xfrm>
            <a:off x="3544673" y="3212667"/>
            <a:ext cx="737153" cy="238589"/>
            <a:chOff x="0" y="0"/>
            <a:chExt cx="812231" cy="262888"/>
          </a:xfrm>
        </p:grpSpPr>
        <p:sp>
          <p:nvSpPr>
            <p:cNvPr id="153" name="Rettangolo 58"/>
            <p:cNvSpPr/>
            <p:nvPr/>
          </p:nvSpPr>
          <p:spPr>
            <a:xfrm>
              <a:off x="39499" y="0"/>
              <a:ext cx="745737" cy="262888"/>
            </a:xfrm>
            <a:prstGeom prst="rect">
              <a:avLst/>
            </a:prstGeom>
            <a:solidFill>
              <a:srgbClr val="FFFFFF">
                <a:alpha val="80311"/>
              </a:srgbClr>
            </a:solidFill>
            <a:ln w="12700" cap="flat">
              <a:noFill/>
              <a:miter lim="400000"/>
            </a:ln>
            <a:effectLst/>
          </p:spPr>
          <p:txBody>
            <a:bodyPr wrap="square" lIns="41492" tIns="41492" rIns="41492" bIns="41492" numCol="1" anchor="ctr">
              <a:noAutofit/>
            </a:bodyP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154" name="object 16"/>
            <p:cNvSpPr txBox="1"/>
            <p:nvPr/>
          </p:nvSpPr>
          <p:spPr>
            <a:xfrm>
              <a:off x="0" y="67943"/>
              <a:ext cx="812231" cy="1385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lvl1pPr algn="ctr">
                <a:spcBef>
                  <a:spcPts val="1100"/>
                </a:spcBef>
                <a:tabLst>
                  <a:tab pos="800100" algn="l"/>
                  <a:tab pos="901700" algn="l"/>
                  <a:tab pos="1485900" algn="l"/>
                  <a:tab pos="2197100" algn="l"/>
                  <a:tab pos="2298700" algn="l"/>
                </a:tabLst>
                <a:defRPr sz="900">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333333"/>
                  </a:solidFill>
                </a:rPr>
                <a:t>NORD EST</a:t>
              </a:r>
            </a:p>
          </p:txBody>
        </p:sp>
      </p:grpSp>
      <p:grpSp>
        <p:nvGrpSpPr>
          <p:cNvPr id="158" name="Raggruppa"/>
          <p:cNvGrpSpPr/>
          <p:nvPr/>
        </p:nvGrpSpPr>
        <p:grpSpPr>
          <a:xfrm>
            <a:off x="3354402" y="3833298"/>
            <a:ext cx="737153" cy="218998"/>
            <a:chOff x="0" y="0"/>
            <a:chExt cx="812231" cy="241301"/>
          </a:xfrm>
        </p:grpSpPr>
        <p:sp>
          <p:nvSpPr>
            <p:cNvPr id="156" name="Rettangolo 58"/>
            <p:cNvSpPr/>
            <p:nvPr/>
          </p:nvSpPr>
          <p:spPr>
            <a:xfrm>
              <a:off x="45948" y="0"/>
              <a:ext cx="745737" cy="241301"/>
            </a:xfrm>
            <a:prstGeom prst="rect">
              <a:avLst/>
            </a:prstGeom>
            <a:solidFill>
              <a:srgbClr val="FFFFFF">
                <a:alpha val="80311"/>
              </a:srgbClr>
            </a:solidFill>
            <a:ln w="12700" cap="flat">
              <a:noFill/>
              <a:miter lim="400000"/>
            </a:ln>
            <a:effectLst/>
          </p:spPr>
          <p:txBody>
            <a:bodyPr wrap="square" lIns="41492" tIns="41492" rIns="41492" bIns="41492" numCol="1" anchor="ctr">
              <a:noAutofit/>
            </a:bodyP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157" name="object 16"/>
            <p:cNvSpPr txBox="1"/>
            <p:nvPr/>
          </p:nvSpPr>
          <p:spPr>
            <a:xfrm>
              <a:off x="0" y="57148"/>
              <a:ext cx="812231" cy="1385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lvl1pPr algn="ctr">
                <a:spcBef>
                  <a:spcPts val="1100"/>
                </a:spcBef>
                <a:tabLst>
                  <a:tab pos="800100" algn="l"/>
                  <a:tab pos="901700" algn="l"/>
                  <a:tab pos="1485900" algn="l"/>
                  <a:tab pos="2197100" algn="l"/>
                  <a:tab pos="2298700" algn="l"/>
                </a:tabLst>
                <a:defRPr sz="900">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333333"/>
                  </a:solidFill>
                </a:rPr>
                <a:t>CENTRO</a:t>
              </a:r>
            </a:p>
          </p:txBody>
        </p:sp>
      </p:grpSp>
      <p:grpSp>
        <p:nvGrpSpPr>
          <p:cNvPr id="161" name="Raggruppa"/>
          <p:cNvGrpSpPr/>
          <p:nvPr/>
        </p:nvGrpSpPr>
        <p:grpSpPr>
          <a:xfrm>
            <a:off x="3116894" y="4940449"/>
            <a:ext cx="737153" cy="299680"/>
            <a:chOff x="0" y="0"/>
            <a:chExt cx="812231" cy="330201"/>
          </a:xfrm>
        </p:grpSpPr>
        <p:sp>
          <p:nvSpPr>
            <p:cNvPr id="159" name="Rettangolo 58"/>
            <p:cNvSpPr/>
            <p:nvPr/>
          </p:nvSpPr>
          <p:spPr>
            <a:xfrm>
              <a:off x="33247" y="0"/>
              <a:ext cx="745737" cy="330201"/>
            </a:xfrm>
            <a:prstGeom prst="rect">
              <a:avLst/>
            </a:prstGeom>
            <a:solidFill>
              <a:srgbClr val="FFFFFF">
                <a:alpha val="80311"/>
              </a:srgbClr>
            </a:solidFill>
            <a:ln w="12700" cap="flat">
              <a:noFill/>
              <a:miter lim="400000"/>
            </a:ln>
            <a:effectLst/>
          </p:spPr>
          <p:txBody>
            <a:bodyPr wrap="square" lIns="41492" tIns="41492" rIns="41492" bIns="41492" numCol="1" anchor="ctr">
              <a:noAutofit/>
            </a:bodyPr>
            <a:lstStyle/>
            <a:p>
              <a:pPr algn="ctr" defTabSz="829909" hangingPunct="0">
                <a:defRPr>
                  <a:solidFill>
                    <a:srgbClr val="FFFFFF"/>
                  </a:solidFill>
                </a:defRPr>
              </a:pPr>
              <a:endParaRPr sz="1634" kern="0">
                <a:solidFill>
                  <a:srgbClr val="FFFFFF"/>
                </a:solidFill>
                <a:latin typeface="Calibri"/>
                <a:cs typeface="Calibri"/>
                <a:sym typeface="Calibri"/>
              </a:endParaRPr>
            </a:p>
          </p:txBody>
        </p:sp>
        <p:sp>
          <p:nvSpPr>
            <p:cNvPr id="160" name="object 16"/>
            <p:cNvSpPr txBox="1"/>
            <p:nvPr/>
          </p:nvSpPr>
          <p:spPr>
            <a:xfrm>
              <a:off x="0" y="44451"/>
              <a:ext cx="812231" cy="2770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algn="ctr" defTabSz="829909" hangingPunct="0">
                <a:tabLst>
                  <a:tab pos="726171" algn="l"/>
                  <a:tab pos="818383" algn="l"/>
                  <a:tab pos="1348603" algn="l"/>
                  <a:tab pos="1994088" algn="l"/>
                  <a:tab pos="2086300" algn="l"/>
                </a:tabLst>
                <a:defRPr sz="900">
                  <a:latin typeface="Trebuchet MS"/>
                  <a:ea typeface="Trebuchet MS"/>
                  <a:cs typeface="Trebuchet MS"/>
                  <a:sym typeface="Trebuchet MS"/>
                </a:defRPr>
              </a:pPr>
              <a:r>
                <a:rPr sz="817" kern="0" dirty="0">
                  <a:solidFill>
                    <a:srgbClr val="333333"/>
                  </a:solidFill>
                  <a:latin typeface="Trebuchet MS"/>
                  <a:sym typeface="Trebuchet MS"/>
                </a:rPr>
                <a:t>CENTRO SUD</a:t>
              </a:r>
            </a:p>
            <a:p>
              <a:pPr algn="ctr" defTabSz="829909" hangingPunct="0">
                <a:tabLst>
                  <a:tab pos="726171" algn="l"/>
                  <a:tab pos="818383" algn="l"/>
                  <a:tab pos="1348603" algn="l"/>
                  <a:tab pos="1994088" algn="l"/>
                  <a:tab pos="2086300" algn="l"/>
                </a:tabLst>
                <a:defRPr sz="900">
                  <a:latin typeface="Trebuchet MS"/>
                  <a:ea typeface="Trebuchet MS"/>
                  <a:cs typeface="Trebuchet MS"/>
                  <a:sym typeface="Trebuchet MS"/>
                </a:defRPr>
              </a:pPr>
              <a:r>
                <a:rPr sz="817" kern="0" dirty="0">
                  <a:solidFill>
                    <a:srgbClr val="333333"/>
                  </a:solidFill>
                  <a:latin typeface="Trebuchet MS"/>
                  <a:sym typeface="Trebuchet MS"/>
                </a:rPr>
                <a:t>e</a:t>
              </a:r>
              <a:r>
                <a:rPr sz="817" kern="0" spc="-68" dirty="0">
                  <a:solidFill>
                    <a:srgbClr val="333333"/>
                  </a:solidFill>
                  <a:latin typeface="Trebuchet MS"/>
                  <a:sym typeface="Trebuchet MS"/>
                </a:rPr>
                <a:t> </a:t>
              </a:r>
              <a:r>
                <a:rPr sz="817" kern="0" spc="-5" dirty="0">
                  <a:solidFill>
                    <a:srgbClr val="333333"/>
                  </a:solidFill>
                  <a:latin typeface="Trebuchet MS"/>
                  <a:sym typeface="Trebuchet MS"/>
                </a:rPr>
                <a:t>ISOLE</a:t>
              </a:r>
            </a:p>
          </p:txBody>
        </p:sp>
      </p:grpSp>
      <p:sp>
        <p:nvSpPr>
          <p:cNvPr id="162" name="object 13"/>
          <p:cNvSpPr txBox="1"/>
          <p:nvPr/>
        </p:nvSpPr>
        <p:spPr>
          <a:xfrm>
            <a:off x="5094334" y="3334869"/>
            <a:ext cx="466650" cy="518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marR="4611" defTabSz="829909" hangingPunct="0">
              <a:lnSpc>
                <a:spcPct val="128298"/>
              </a:lnSpc>
              <a:spcBef>
                <a:spcPts val="91"/>
              </a:spcBef>
              <a:defRPr sz="1000" spc="-4">
                <a:latin typeface="Trebuchet MS"/>
                <a:ea typeface="Trebuchet MS"/>
                <a:cs typeface="Trebuchet MS"/>
                <a:sym typeface="Trebuchet MS"/>
              </a:defRPr>
            </a:pPr>
            <a:r>
              <a:rPr sz="908" kern="0" spc="-4" dirty="0">
                <a:solidFill>
                  <a:srgbClr val="333333"/>
                </a:solidFill>
                <a:latin typeface="Trebuchet MS"/>
                <a:sym typeface="Trebuchet MS"/>
              </a:rPr>
              <a:t>Milano  </a:t>
            </a:r>
            <a:r>
              <a:rPr sz="908" kern="0" spc="-23" dirty="0">
                <a:solidFill>
                  <a:srgbClr val="333333"/>
                </a:solidFill>
                <a:latin typeface="Trebuchet MS"/>
                <a:sym typeface="Trebuchet MS"/>
              </a:rPr>
              <a:t>Torino  </a:t>
            </a:r>
            <a:r>
              <a:rPr sz="908" kern="0" spc="-4" dirty="0">
                <a:solidFill>
                  <a:srgbClr val="333333"/>
                </a:solidFill>
                <a:latin typeface="Trebuchet MS"/>
                <a:sym typeface="Trebuchet MS"/>
              </a:rPr>
              <a:t>Genova </a:t>
            </a:r>
          </a:p>
        </p:txBody>
      </p:sp>
      <p:sp>
        <p:nvSpPr>
          <p:cNvPr id="163" name="Straight Connector 1667"/>
          <p:cNvSpPr/>
          <p:nvPr/>
        </p:nvSpPr>
        <p:spPr>
          <a:xfrm flipV="1">
            <a:off x="4899378" y="3069986"/>
            <a:ext cx="1" cy="1760643"/>
          </a:xfrm>
          <a:prstGeom prst="line">
            <a:avLst/>
          </a:prstGeom>
          <a:ln>
            <a:solidFill>
              <a:srgbClr val="404040"/>
            </a:solidFill>
          </a:ln>
        </p:spPr>
        <p:txBody>
          <a:bodyPr lIns="41492" tIns="41492" rIns="41492" bIns="41492"/>
          <a:lstStyle/>
          <a:p>
            <a:pPr defTabSz="829909" hangingPunct="0">
              <a:defRPr/>
            </a:pPr>
            <a:endParaRPr sz="1634" kern="0">
              <a:solidFill>
                <a:srgbClr val="404040"/>
              </a:solidFill>
              <a:latin typeface="Calibri"/>
              <a:cs typeface="Calibri"/>
              <a:sym typeface="Calibri"/>
            </a:endParaRPr>
          </a:p>
        </p:txBody>
      </p:sp>
      <p:sp>
        <p:nvSpPr>
          <p:cNvPr id="164" name="object 16"/>
          <p:cNvSpPr txBox="1"/>
          <p:nvPr/>
        </p:nvSpPr>
        <p:spPr>
          <a:xfrm>
            <a:off x="5094334" y="3135646"/>
            <a:ext cx="737152" cy="125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spcBef>
                <a:spcPts val="1100"/>
              </a:spcBef>
              <a:tabLst>
                <a:tab pos="800100" algn="l"/>
                <a:tab pos="901700" algn="l"/>
                <a:tab pos="1485900" algn="l"/>
                <a:tab pos="2197100" algn="l"/>
                <a:tab pos="2298700" algn="l"/>
              </a:tabLst>
              <a:defRPr sz="900">
                <a:solidFill>
                  <a:schemeClr val="accent1"/>
                </a:solidFill>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E81A3B"/>
                </a:solidFill>
              </a:rPr>
              <a:t>NORD OVEST</a:t>
            </a:r>
          </a:p>
        </p:txBody>
      </p:sp>
      <p:sp>
        <p:nvSpPr>
          <p:cNvPr id="165" name="object 16"/>
          <p:cNvSpPr txBox="1"/>
          <p:nvPr/>
        </p:nvSpPr>
        <p:spPr>
          <a:xfrm>
            <a:off x="5953652" y="3135646"/>
            <a:ext cx="648084" cy="125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spcBef>
                <a:spcPts val="1100"/>
              </a:spcBef>
              <a:tabLst>
                <a:tab pos="800100" algn="l"/>
                <a:tab pos="901700" algn="l"/>
                <a:tab pos="1485900" algn="l"/>
                <a:tab pos="2197100" algn="l"/>
                <a:tab pos="2298700" algn="l"/>
              </a:tabLst>
              <a:defRPr sz="900">
                <a:solidFill>
                  <a:schemeClr val="accent1"/>
                </a:solidFill>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E81A3B"/>
                </a:solidFill>
              </a:rPr>
              <a:t>NORD EST</a:t>
            </a:r>
          </a:p>
        </p:txBody>
      </p:sp>
      <p:sp>
        <p:nvSpPr>
          <p:cNvPr id="166" name="object 15"/>
          <p:cNvSpPr txBox="1"/>
          <p:nvPr/>
        </p:nvSpPr>
        <p:spPr>
          <a:xfrm>
            <a:off x="6721190" y="3334869"/>
            <a:ext cx="466651" cy="330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829909" hangingPunct="0">
              <a:spcBef>
                <a:spcPts val="363"/>
              </a:spcBef>
              <a:tabLst>
                <a:tab pos="622432" algn="l"/>
              </a:tabLst>
              <a:defRPr sz="1000">
                <a:latin typeface="Trebuchet MS"/>
                <a:ea typeface="Trebuchet MS"/>
                <a:cs typeface="Trebuchet MS"/>
                <a:sym typeface="Trebuchet MS"/>
              </a:defRPr>
            </a:pPr>
            <a:r>
              <a:rPr sz="908" kern="0" dirty="0">
                <a:solidFill>
                  <a:srgbClr val="333333"/>
                </a:solidFill>
                <a:latin typeface="Trebuchet MS"/>
                <a:sym typeface="Trebuchet MS"/>
              </a:rPr>
              <a:t>Bologna</a:t>
            </a:r>
          </a:p>
          <a:p>
            <a:pPr defTabSz="829909" hangingPunct="0">
              <a:spcBef>
                <a:spcPts val="363"/>
              </a:spcBef>
              <a:tabLst>
                <a:tab pos="622432" algn="l"/>
              </a:tabLst>
              <a:defRPr sz="1000">
                <a:latin typeface="Trebuchet MS"/>
                <a:ea typeface="Trebuchet MS"/>
                <a:cs typeface="Trebuchet MS"/>
                <a:sym typeface="Trebuchet MS"/>
              </a:defRPr>
            </a:pPr>
            <a:r>
              <a:rPr sz="908" kern="0" dirty="0">
                <a:solidFill>
                  <a:srgbClr val="333333"/>
                </a:solidFill>
                <a:latin typeface="Trebuchet MS"/>
                <a:sym typeface="Trebuchet MS"/>
              </a:rPr>
              <a:t>Firenze</a:t>
            </a:r>
          </a:p>
        </p:txBody>
      </p:sp>
      <p:sp>
        <p:nvSpPr>
          <p:cNvPr id="167" name="object 16"/>
          <p:cNvSpPr txBox="1"/>
          <p:nvPr/>
        </p:nvSpPr>
        <p:spPr>
          <a:xfrm>
            <a:off x="6721190" y="3153669"/>
            <a:ext cx="737152" cy="125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spcBef>
                <a:spcPts val="1100"/>
              </a:spcBef>
              <a:tabLst>
                <a:tab pos="800100" algn="l"/>
                <a:tab pos="901700" algn="l"/>
                <a:tab pos="1485900" algn="l"/>
                <a:tab pos="2197100" algn="l"/>
                <a:tab pos="2298700" algn="l"/>
              </a:tabLst>
              <a:defRPr sz="900">
                <a:solidFill>
                  <a:schemeClr val="accent1"/>
                </a:solidFill>
                <a:latin typeface="Trebuchet MS"/>
                <a:ea typeface="Trebuchet MS"/>
                <a:cs typeface="Trebuchet MS"/>
                <a:sym typeface="Trebuchet MS"/>
              </a:defRPr>
            </a:lvl1pPr>
          </a:lstStyle>
          <a:p>
            <a:pPr defTabSz="829909" hangingPunct="0">
              <a:spcBef>
                <a:spcPts val="998"/>
              </a:spcBef>
              <a:tabLst>
                <a:tab pos="726171" algn="l"/>
                <a:tab pos="818383" algn="l"/>
                <a:tab pos="1348603" algn="l"/>
                <a:tab pos="1994088" algn="l"/>
                <a:tab pos="2086300" algn="l"/>
              </a:tabLst>
              <a:defRPr/>
            </a:pPr>
            <a:r>
              <a:rPr sz="817" kern="0" dirty="0">
                <a:solidFill>
                  <a:srgbClr val="E81A3B"/>
                </a:solidFill>
              </a:rPr>
              <a:t>CENTR</a:t>
            </a:r>
            <a:r>
              <a:rPr sz="817" kern="0" dirty="0">
                <a:solidFill>
                  <a:srgbClr val="ED1A3B"/>
                </a:solidFill>
              </a:rPr>
              <a:t>O</a:t>
            </a:r>
          </a:p>
        </p:txBody>
      </p:sp>
      <p:sp>
        <p:nvSpPr>
          <p:cNvPr id="168" name="object 16"/>
          <p:cNvSpPr txBox="1"/>
          <p:nvPr/>
        </p:nvSpPr>
        <p:spPr>
          <a:xfrm>
            <a:off x="5094335" y="4119202"/>
            <a:ext cx="1197018" cy="125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defTabSz="829909" hangingPunct="0">
              <a:tabLst>
                <a:tab pos="726171" algn="l"/>
                <a:tab pos="818383" algn="l"/>
                <a:tab pos="1348603" algn="l"/>
                <a:tab pos="1994088" algn="l"/>
                <a:tab pos="2086300" algn="l"/>
              </a:tabLst>
              <a:defRPr sz="900">
                <a:solidFill>
                  <a:srgbClr val="ED1A3B"/>
                </a:solidFill>
                <a:latin typeface="Trebuchet MS"/>
                <a:ea typeface="Trebuchet MS"/>
                <a:cs typeface="Trebuchet MS"/>
                <a:sym typeface="Trebuchet MS"/>
              </a:defRPr>
            </a:pPr>
            <a:r>
              <a:rPr sz="817" kern="0" dirty="0">
                <a:solidFill>
                  <a:srgbClr val="E81A3B"/>
                </a:solidFill>
                <a:latin typeface="Trebuchet MS"/>
                <a:sym typeface="Trebuchet MS"/>
              </a:rPr>
              <a:t>CENTRO SUD e</a:t>
            </a:r>
            <a:r>
              <a:rPr sz="817" kern="0" spc="-68" dirty="0">
                <a:solidFill>
                  <a:srgbClr val="E81A3B"/>
                </a:solidFill>
                <a:latin typeface="Trebuchet MS"/>
                <a:sym typeface="Trebuchet MS"/>
              </a:rPr>
              <a:t> </a:t>
            </a:r>
            <a:r>
              <a:rPr sz="817" kern="0" spc="-5" dirty="0">
                <a:solidFill>
                  <a:srgbClr val="E81A3B"/>
                </a:solidFill>
                <a:latin typeface="Trebuchet MS"/>
                <a:sym typeface="Trebuchet MS"/>
              </a:rPr>
              <a:t>ISOLE</a:t>
            </a:r>
          </a:p>
        </p:txBody>
      </p:sp>
      <p:grpSp>
        <p:nvGrpSpPr>
          <p:cNvPr id="171" name="Gruppo"/>
          <p:cNvGrpSpPr/>
          <p:nvPr/>
        </p:nvGrpSpPr>
        <p:grpSpPr>
          <a:xfrm>
            <a:off x="5094334" y="4331251"/>
            <a:ext cx="952593" cy="479427"/>
            <a:chOff x="0" y="-1"/>
            <a:chExt cx="1049614" cy="528256"/>
          </a:xfrm>
        </p:grpSpPr>
        <p:sp>
          <p:nvSpPr>
            <p:cNvPr id="169" name="object 15"/>
            <p:cNvSpPr txBox="1"/>
            <p:nvPr/>
          </p:nvSpPr>
          <p:spPr>
            <a:xfrm>
              <a:off x="0" y="-1"/>
              <a:ext cx="421007" cy="52825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defTabSz="829909" hangingPunct="0">
                <a:spcBef>
                  <a:spcPts val="363"/>
                </a:spcBef>
                <a:tabLst>
                  <a:tab pos="622432" algn="l"/>
                </a:tabLst>
                <a:defRPr sz="1000" spc="-15">
                  <a:latin typeface="Trebuchet MS"/>
                  <a:ea typeface="Trebuchet MS"/>
                  <a:cs typeface="Trebuchet MS"/>
                  <a:sym typeface="Trebuchet MS"/>
                </a:defRPr>
              </a:pPr>
              <a:r>
                <a:rPr sz="908" kern="0" spc="-14" dirty="0">
                  <a:solidFill>
                    <a:srgbClr val="333333"/>
                  </a:solidFill>
                  <a:latin typeface="Trebuchet MS"/>
                  <a:sym typeface="Trebuchet MS"/>
                </a:rPr>
                <a:t>Roma</a:t>
              </a:r>
            </a:p>
            <a:p>
              <a:pPr marL="627042" marR="4611" indent="-627617" defTabSz="829909" hangingPunct="0">
                <a:lnSpc>
                  <a:spcPct val="128298"/>
                </a:lnSpc>
                <a:tabLst>
                  <a:tab pos="622432" algn="l"/>
                </a:tabLst>
                <a:defRPr sz="1000" spc="-4">
                  <a:latin typeface="Trebuchet MS"/>
                  <a:ea typeface="Trebuchet MS"/>
                  <a:cs typeface="Trebuchet MS"/>
                  <a:sym typeface="Trebuchet MS"/>
                </a:defRPr>
              </a:pPr>
              <a:r>
                <a:rPr sz="908" kern="0" spc="-4" dirty="0">
                  <a:solidFill>
                    <a:srgbClr val="333333"/>
                  </a:solidFill>
                  <a:latin typeface="Trebuchet MS"/>
                  <a:sym typeface="Trebuchet MS"/>
                </a:rPr>
                <a:t>Napoli </a:t>
              </a:r>
            </a:p>
            <a:p>
              <a:pPr marL="627042" marR="4611" indent="-627617" defTabSz="829909" hangingPunct="0">
                <a:lnSpc>
                  <a:spcPct val="128298"/>
                </a:lnSpc>
                <a:tabLst>
                  <a:tab pos="622432" algn="l"/>
                </a:tabLst>
                <a:defRPr sz="1000">
                  <a:latin typeface="Trebuchet MS"/>
                  <a:ea typeface="Trebuchet MS"/>
                  <a:cs typeface="Trebuchet MS"/>
                  <a:sym typeface="Trebuchet MS"/>
                </a:defRPr>
              </a:pPr>
              <a:r>
                <a:rPr sz="908" kern="0" dirty="0">
                  <a:solidFill>
                    <a:srgbClr val="333333"/>
                  </a:solidFill>
                  <a:latin typeface="Trebuchet MS"/>
                  <a:sym typeface="Trebuchet MS"/>
                </a:rPr>
                <a:t>Bari</a:t>
              </a:r>
            </a:p>
          </p:txBody>
        </p:sp>
        <p:sp>
          <p:nvSpPr>
            <p:cNvPr id="170" name="object 15"/>
            <p:cNvSpPr txBox="1"/>
            <p:nvPr/>
          </p:nvSpPr>
          <p:spPr>
            <a:xfrm>
              <a:off x="499533" y="-1"/>
              <a:ext cx="550081" cy="1772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627042" marR="4611" indent="-627617" defTabSz="829909" hangingPunct="0">
                <a:lnSpc>
                  <a:spcPct val="128298"/>
                </a:lnSpc>
                <a:tabLst>
                  <a:tab pos="622432" algn="l"/>
                </a:tabLst>
                <a:defRPr sz="1000" spc="-4">
                  <a:latin typeface="Trebuchet MS"/>
                  <a:ea typeface="Trebuchet MS"/>
                  <a:cs typeface="Trebuchet MS"/>
                  <a:sym typeface="Trebuchet MS"/>
                </a:defRPr>
              </a:pPr>
              <a:endParaRPr sz="908" kern="0" dirty="0">
                <a:solidFill>
                  <a:srgbClr val="333333"/>
                </a:solidFill>
                <a:latin typeface="Trebuchet MS"/>
                <a:sym typeface="Trebuchet MS"/>
              </a:endParaRPr>
            </a:p>
          </p:txBody>
        </p:sp>
      </p:grpSp>
      <p:sp>
        <p:nvSpPr>
          <p:cNvPr id="172" name="object 13"/>
          <p:cNvSpPr txBox="1"/>
          <p:nvPr/>
        </p:nvSpPr>
        <p:spPr>
          <a:xfrm>
            <a:off x="5953651" y="3331961"/>
            <a:ext cx="466651" cy="7101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marR="4611" defTabSz="829909" hangingPunct="0">
              <a:lnSpc>
                <a:spcPct val="128298"/>
              </a:lnSpc>
              <a:spcBef>
                <a:spcPts val="91"/>
              </a:spcBef>
              <a:defRPr sz="1000" spc="-50">
                <a:latin typeface="Trebuchet MS"/>
                <a:ea typeface="Trebuchet MS"/>
                <a:cs typeface="Trebuchet MS"/>
                <a:sym typeface="Trebuchet MS"/>
              </a:defRPr>
            </a:pPr>
            <a:r>
              <a:rPr sz="908" kern="0" spc="-45" dirty="0">
                <a:solidFill>
                  <a:srgbClr val="333333"/>
                </a:solidFill>
                <a:latin typeface="Trebuchet MS"/>
                <a:sym typeface="Trebuchet MS"/>
              </a:rPr>
              <a:t>P</a:t>
            </a:r>
            <a:r>
              <a:rPr sz="908" kern="0" dirty="0">
                <a:solidFill>
                  <a:srgbClr val="333333"/>
                </a:solidFill>
                <a:latin typeface="Trebuchet MS"/>
                <a:sym typeface="Trebuchet MS"/>
              </a:rPr>
              <a:t>a</a:t>
            </a:r>
            <a:r>
              <a:rPr sz="908" kern="0" spc="-4" dirty="0">
                <a:solidFill>
                  <a:srgbClr val="333333"/>
                </a:solidFill>
                <a:latin typeface="Trebuchet MS"/>
                <a:sym typeface="Trebuchet MS"/>
              </a:rPr>
              <a:t>d</a:t>
            </a:r>
            <a:r>
              <a:rPr sz="908" kern="0" dirty="0">
                <a:solidFill>
                  <a:srgbClr val="333333"/>
                </a:solidFill>
                <a:latin typeface="Trebuchet MS"/>
                <a:sym typeface="Trebuchet MS"/>
              </a:rPr>
              <a:t>ova  Brescia</a:t>
            </a:r>
          </a:p>
          <a:p>
            <a:pPr marR="4611" defTabSz="829909" hangingPunct="0">
              <a:lnSpc>
                <a:spcPct val="128298"/>
              </a:lnSpc>
              <a:spcBef>
                <a:spcPts val="91"/>
              </a:spcBef>
              <a:defRPr sz="1000" spc="-110">
                <a:latin typeface="Trebuchet MS"/>
                <a:ea typeface="Trebuchet MS"/>
                <a:cs typeface="Trebuchet MS"/>
                <a:sym typeface="Trebuchet MS"/>
              </a:defRPr>
            </a:pPr>
            <a:r>
              <a:rPr sz="908" kern="0" spc="-100" dirty="0">
                <a:solidFill>
                  <a:srgbClr val="333333"/>
                </a:solidFill>
                <a:latin typeface="Trebuchet MS"/>
                <a:sym typeface="Trebuchet MS"/>
              </a:rPr>
              <a:t>T</a:t>
            </a:r>
            <a:r>
              <a:rPr sz="908" kern="0" dirty="0">
                <a:solidFill>
                  <a:srgbClr val="333333"/>
                </a:solidFill>
                <a:latin typeface="Trebuchet MS"/>
                <a:sym typeface="Trebuchet MS"/>
              </a:rPr>
              <a:t>revi</a:t>
            </a:r>
            <a:r>
              <a:rPr sz="908" kern="0" spc="-4" dirty="0">
                <a:solidFill>
                  <a:srgbClr val="333333"/>
                </a:solidFill>
                <a:latin typeface="Trebuchet MS"/>
                <a:sym typeface="Trebuchet MS"/>
              </a:rPr>
              <a:t>s</a:t>
            </a:r>
            <a:r>
              <a:rPr sz="908" kern="0" dirty="0">
                <a:solidFill>
                  <a:srgbClr val="333333"/>
                </a:solidFill>
                <a:latin typeface="Trebuchet MS"/>
                <a:sym typeface="Trebuchet MS"/>
              </a:rPr>
              <a:t>o  </a:t>
            </a:r>
            <a:r>
              <a:rPr sz="908" kern="0" spc="-14" dirty="0">
                <a:solidFill>
                  <a:srgbClr val="333333"/>
                </a:solidFill>
                <a:latin typeface="Trebuchet MS"/>
                <a:sym typeface="Trebuchet MS"/>
              </a:rPr>
              <a:t>Verona</a:t>
            </a:r>
          </a:p>
        </p:txBody>
      </p:sp>
      <p:grpSp>
        <p:nvGrpSpPr>
          <p:cNvPr id="134" name="Gruppo">
            <a:extLst>
              <a:ext uri="{FF2B5EF4-FFF2-40B4-BE49-F238E27FC236}">
                <a16:creationId xmlns:a16="http://schemas.microsoft.com/office/drawing/2014/main" id="{1E1A4CBA-1603-4C31-A090-3B131EDFEE19}"/>
              </a:ext>
            </a:extLst>
          </p:cNvPr>
          <p:cNvGrpSpPr/>
          <p:nvPr/>
        </p:nvGrpSpPr>
        <p:grpSpPr>
          <a:xfrm>
            <a:off x="9844248" y="6230600"/>
            <a:ext cx="307225" cy="205096"/>
            <a:chOff x="-1" y="-6"/>
            <a:chExt cx="338514" cy="225983"/>
          </a:xfrm>
        </p:grpSpPr>
        <p:grpSp>
          <p:nvGrpSpPr>
            <p:cNvPr id="135" name="Gruppo">
              <a:extLst>
                <a:ext uri="{FF2B5EF4-FFF2-40B4-BE49-F238E27FC236}">
                  <a16:creationId xmlns:a16="http://schemas.microsoft.com/office/drawing/2014/main" id="{3D5F4EE0-BA58-4242-B262-CC56CFB4EBD0}"/>
                </a:ext>
              </a:extLst>
            </p:cNvPr>
            <p:cNvGrpSpPr/>
            <p:nvPr/>
          </p:nvGrpSpPr>
          <p:grpSpPr>
            <a:xfrm>
              <a:off x="-2" y="-7"/>
              <a:ext cx="338516" cy="225985"/>
              <a:chOff x="0" y="-5"/>
              <a:chExt cx="338514" cy="225983"/>
            </a:xfrm>
          </p:grpSpPr>
          <p:sp>
            <p:nvSpPr>
              <p:cNvPr id="180" name="Forma">
                <a:extLst>
                  <a:ext uri="{FF2B5EF4-FFF2-40B4-BE49-F238E27FC236}">
                    <a16:creationId xmlns:a16="http://schemas.microsoft.com/office/drawing/2014/main" id="{2000EB5F-A60D-425C-953B-990546864908}"/>
                  </a:ext>
                </a:extLst>
              </p:cNvPr>
              <p:cNvSpPr/>
              <p:nvPr/>
            </p:nvSpPr>
            <p:spPr>
              <a:xfrm rot="16200000" flipH="1">
                <a:off x="89766" y="-22770"/>
                <a:ext cx="225984" cy="271514"/>
              </a:xfrm>
              <a:custGeom>
                <a:avLst/>
                <a:gdLst/>
                <a:ahLst/>
                <a:cxnLst>
                  <a:cxn ang="0">
                    <a:pos x="wd2" y="hd2"/>
                  </a:cxn>
                  <a:cxn ang="5400000">
                    <a:pos x="wd2" y="hd2"/>
                  </a:cxn>
                  <a:cxn ang="10800000">
                    <a:pos x="wd2" y="hd2"/>
                  </a:cxn>
                  <a:cxn ang="16200000">
                    <a:pos x="wd2" y="hd2"/>
                  </a:cxn>
                </a:cxnLst>
                <a:rect l="0" t="0" r="r" b="b"/>
                <a:pathLst>
                  <a:path w="20720" h="21042" extrusionOk="0">
                    <a:moveTo>
                      <a:pt x="20720" y="9708"/>
                    </a:moveTo>
                    <a:cubicBezTo>
                      <a:pt x="20720" y="9708"/>
                      <a:pt x="20714" y="9388"/>
                      <a:pt x="20714" y="9356"/>
                    </a:cubicBezTo>
                    <a:cubicBezTo>
                      <a:pt x="20714" y="8422"/>
                      <a:pt x="19779" y="7665"/>
                      <a:pt x="18661" y="7665"/>
                    </a:cubicBezTo>
                    <a:cubicBezTo>
                      <a:pt x="17966" y="7665"/>
                      <a:pt x="17347" y="7958"/>
                      <a:pt x="16987" y="8412"/>
                    </a:cubicBezTo>
                    <a:cubicBezTo>
                      <a:pt x="16829" y="7595"/>
                      <a:pt x="15989" y="6976"/>
                      <a:pt x="14960" y="6976"/>
                    </a:cubicBezTo>
                    <a:cubicBezTo>
                      <a:pt x="14196" y="6976"/>
                      <a:pt x="13539" y="7318"/>
                      <a:pt x="13185" y="7825"/>
                    </a:cubicBezTo>
                    <a:cubicBezTo>
                      <a:pt x="12914" y="7083"/>
                      <a:pt x="12105" y="6534"/>
                      <a:pt x="11139" y="6534"/>
                    </a:cubicBezTo>
                    <a:cubicBezTo>
                      <a:pt x="10261" y="6534"/>
                      <a:pt x="9516" y="6976"/>
                      <a:pt x="9181" y="7611"/>
                    </a:cubicBezTo>
                    <a:cubicBezTo>
                      <a:pt x="9181" y="5888"/>
                      <a:pt x="9181" y="3332"/>
                      <a:pt x="9181" y="1672"/>
                    </a:cubicBezTo>
                    <a:cubicBezTo>
                      <a:pt x="9181" y="-558"/>
                      <a:pt x="5152" y="-558"/>
                      <a:pt x="5152" y="1672"/>
                    </a:cubicBezTo>
                    <a:cubicBezTo>
                      <a:pt x="5152" y="4084"/>
                      <a:pt x="5145" y="11592"/>
                      <a:pt x="5145" y="11592"/>
                    </a:cubicBezTo>
                    <a:cubicBezTo>
                      <a:pt x="4615" y="10600"/>
                      <a:pt x="4394" y="10258"/>
                      <a:pt x="3876" y="9271"/>
                    </a:cubicBezTo>
                    <a:cubicBezTo>
                      <a:pt x="2796" y="7233"/>
                      <a:pt x="-880" y="8620"/>
                      <a:pt x="194" y="10658"/>
                    </a:cubicBezTo>
                    <a:cubicBezTo>
                      <a:pt x="1678" y="13470"/>
                      <a:pt x="2164" y="14473"/>
                      <a:pt x="3648" y="17291"/>
                    </a:cubicBezTo>
                    <a:lnTo>
                      <a:pt x="3617" y="17205"/>
                    </a:lnTo>
                    <a:cubicBezTo>
                      <a:pt x="4432" y="18742"/>
                      <a:pt x="5309" y="20268"/>
                      <a:pt x="7324" y="21042"/>
                    </a:cubicBezTo>
                    <a:lnTo>
                      <a:pt x="18731" y="21042"/>
                    </a:lnTo>
                    <a:cubicBezTo>
                      <a:pt x="19589" y="20743"/>
                      <a:pt x="19848" y="20242"/>
                      <a:pt x="20019" y="19895"/>
                    </a:cubicBezTo>
                    <a:cubicBezTo>
                      <a:pt x="20549" y="18801"/>
                      <a:pt x="20669" y="17291"/>
                      <a:pt x="20669" y="17291"/>
                    </a:cubicBezTo>
                    <a:lnTo>
                      <a:pt x="20669" y="17189"/>
                    </a:lnTo>
                    <a:lnTo>
                      <a:pt x="20695" y="17168"/>
                    </a:lnTo>
                    <a:lnTo>
                      <a:pt x="20720" y="9714"/>
                    </a:lnTo>
                    <a:lnTo>
                      <a:pt x="20720" y="9708"/>
                    </a:ln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81" name="Forma">
                <a:extLst>
                  <a:ext uri="{FF2B5EF4-FFF2-40B4-BE49-F238E27FC236}">
                    <a16:creationId xmlns:a16="http://schemas.microsoft.com/office/drawing/2014/main" id="{40817D5F-57C7-459F-A144-C04B243849DA}"/>
                  </a:ext>
                </a:extLst>
              </p:cNvPr>
              <p:cNvSpPr/>
              <p:nvPr/>
            </p:nvSpPr>
            <p:spPr>
              <a:xfrm rot="16200000" flipH="1">
                <a:off x="26113" y="54476"/>
                <a:ext cx="82834" cy="47001"/>
              </a:xfrm>
              <a:custGeom>
                <a:avLst/>
                <a:gdLst/>
                <a:ahLst/>
                <a:cxnLst>
                  <a:cxn ang="0">
                    <a:pos x="wd2" y="hd2"/>
                  </a:cxn>
                  <a:cxn ang="5400000">
                    <a:pos x="wd2" y="hd2"/>
                  </a:cxn>
                  <a:cxn ang="10800000">
                    <a:pos x="wd2" y="hd2"/>
                  </a:cxn>
                  <a:cxn ang="16200000">
                    <a:pos x="wd2" y="hd2"/>
                  </a:cxn>
                </a:cxnLst>
                <a:rect l="0" t="0" r="r" b="b"/>
                <a:pathLst>
                  <a:path w="21600" h="21600" extrusionOk="0">
                    <a:moveTo>
                      <a:pt x="19730" y="21600"/>
                    </a:moveTo>
                    <a:cubicBezTo>
                      <a:pt x="19801" y="20716"/>
                      <a:pt x="19837" y="19832"/>
                      <a:pt x="19837" y="18947"/>
                    </a:cubicBezTo>
                    <a:cubicBezTo>
                      <a:pt x="19837" y="10200"/>
                      <a:pt x="15773" y="3095"/>
                      <a:pt x="10809" y="3095"/>
                    </a:cubicBezTo>
                    <a:cubicBezTo>
                      <a:pt x="5737" y="3095"/>
                      <a:pt x="1637" y="10200"/>
                      <a:pt x="1637" y="18947"/>
                    </a:cubicBezTo>
                    <a:cubicBezTo>
                      <a:pt x="1637" y="19832"/>
                      <a:pt x="1673" y="20716"/>
                      <a:pt x="1763" y="21600"/>
                    </a:cubicBezTo>
                    <a:lnTo>
                      <a:pt x="108" y="21600"/>
                    </a:lnTo>
                    <a:cubicBezTo>
                      <a:pt x="36" y="20716"/>
                      <a:pt x="0" y="19832"/>
                      <a:pt x="0" y="18947"/>
                    </a:cubicBezTo>
                    <a:cubicBezTo>
                      <a:pt x="0" y="8495"/>
                      <a:pt x="4838" y="0"/>
                      <a:pt x="10809" y="0"/>
                    </a:cubicBezTo>
                    <a:cubicBezTo>
                      <a:pt x="16762" y="0"/>
                      <a:pt x="21600" y="8495"/>
                      <a:pt x="21600" y="18947"/>
                    </a:cubicBezTo>
                    <a:cubicBezTo>
                      <a:pt x="21600" y="19832"/>
                      <a:pt x="21564" y="20716"/>
                      <a:pt x="21492" y="21600"/>
                    </a:cubicBezTo>
                    <a:lnTo>
                      <a:pt x="19730" y="21600"/>
                    </a:ln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82" name="Forma">
                <a:extLst>
                  <a:ext uri="{FF2B5EF4-FFF2-40B4-BE49-F238E27FC236}">
                    <a16:creationId xmlns:a16="http://schemas.microsoft.com/office/drawing/2014/main" id="{8F060841-FF1C-4688-AC75-D89D440B48FC}"/>
                  </a:ext>
                </a:extLst>
              </p:cNvPr>
              <p:cNvSpPr/>
              <p:nvPr/>
            </p:nvSpPr>
            <p:spPr>
              <a:xfrm rot="16200000" flipH="1">
                <a:off x="13529" y="57967"/>
                <a:ext cx="12956" cy="40016"/>
              </a:xfrm>
              <a:custGeom>
                <a:avLst/>
                <a:gdLst/>
                <a:ahLst/>
                <a:cxnLst>
                  <a:cxn ang="0">
                    <a:pos x="wd2" y="hd2"/>
                  </a:cxn>
                  <a:cxn ang="5400000">
                    <a:pos x="wd2" y="hd2"/>
                  </a:cxn>
                  <a:cxn ang="10800000">
                    <a:pos x="wd2" y="hd2"/>
                  </a:cxn>
                  <a:cxn ang="16200000">
                    <a:pos x="wd2" y="hd2"/>
                  </a:cxn>
                </a:cxnLst>
                <a:rect l="0" t="0" r="r" b="b"/>
                <a:pathLst>
                  <a:path w="16227" h="21600" extrusionOk="0">
                    <a:moveTo>
                      <a:pt x="15818" y="10800"/>
                    </a:moveTo>
                    <a:cubicBezTo>
                      <a:pt x="15818" y="10800"/>
                      <a:pt x="12376" y="21600"/>
                      <a:pt x="8073" y="21600"/>
                    </a:cubicBezTo>
                    <a:cubicBezTo>
                      <a:pt x="3856" y="21600"/>
                      <a:pt x="414" y="10800"/>
                      <a:pt x="414" y="10800"/>
                    </a:cubicBezTo>
                    <a:cubicBezTo>
                      <a:pt x="414" y="10800"/>
                      <a:pt x="-2684" y="0"/>
                      <a:pt x="8073" y="0"/>
                    </a:cubicBezTo>
                    <a:cubicBezTo>
                      <a:pt x="18916" y="0"/>
                      <a:pt x="15818" y="10800"/>
                      <a:pt x="15818" y="10800"/>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83" name="Forma">
                <a:extLst>
                  <a:ext uri="{FF2B5EF4-FFF2-40B4-BE49-F238E27FC236}">
                    <a16:creationId xmlns:a16="http://schemas.microsoft.com/office/drawing/2014/main" id="{E064BE6D-F3A2-4EC9-9AA2-732174B619AA}"/>
                  </a:ext>
                </a:extLst>
              </p:cNvPr>
              <p:cNvSpPr/>
              <p:nvPr/>
            </p:nvSpPr>
            <p:spPr>
              <a:xfrm rot="16200000" flipH="1">
                <a:off x="12553" y="20561"/>
                <a:ext cx="35102" cy="29513"/>
              </a:xfrm>
              <a:custGeom>
                <a:avLst/>
                <a:gdLst/>
                <a:ahLst/>
                <a:cxnLst>
                  <a:cxn ang="0">
                    <a:pos x="wd2" y="hd2"/>
                  </a:cxn>
                  <a:cxn ang="5400000">
                    <a:pos x="wd2" y="hd2"/>
                  </a:cxn>
                  <a:cxn ang="10800000">
                    <a:pos x="wd2" y="hd2"/>
                  </a:cxn>
                  <a:cxn ang="16200000">
                    <a:pos x="wd2" y="hd2"/>
                  </a:cxn>
                </a:cxnLst>
                <a:rect l="0" t="0" r="r" b="b"/>
                <a:pathLst>
                  <a:path w="17991" h="17976" extrusionOk="0">
                    <a:moveTo>
                      <a:pt x="11491" y="6973"/>
                    </a:moveTo>
                    <a:cubicBezTo>
                      <a:pt x="11491" y="6973"/>
                      <a:pt x="19092" y="16577"/>
                      <a:pt x="17855" y="17836"/>
                    </a:cubicBezTo>
                    <a:cubicBezTo>
                      <a:pt x="16617" y="19094"/>
                      <a:pt x="7002" y="11461"/>
                      <a:pt x="7002" y="11461"/>
                    </a:cubicBezTo>
                    <a:cubicBezTo>
                      <a:pt x="7002" y="11461"/>
                      <a:pt x="-2508" y="3785"/>
                      <a:pt x="638" y="640"/>
                    </a:cubicBezTo>
                    <a:cubicBezTo>
                      <a:pt x="3785" y="-2506"/>
                      <a:pt x="11491" y="6973"/>
                      <a:pt x="11491" y="6973"/>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84" name="Forma">
                <a:extLst>
                  <a:ext uri="{FF2B5EF4-FFF2-40B4-BE49-F238E27FC236}">
                    <a16:creationId xmlns:a16="http://schemas.microsoft.com/office/drawing/2014/main" id="{9AB9F1ED-D205-48A2-B35B-238B775A3556}"/>
                  </a:ext>
                </a:extLst>
              </p:cNvPr>
              <p:cNvSpPr/>
              <p:nvPr/>
            </p:nvSpPr>
            <p:spPr>
              <a:xfrm rot="16200000" flipH="1">
                <a:off x="12584" y="105553"/>
                <a:ext cx="35102" cy="29556"/>
              </a:xfrm>
              <a:custGeom>
                <a:avLst/>
                <a:gdLst/>
                <a:ahLst/>
                <a:cxnLst>
                  <a:cxn ang="0">
                    <a:pos x="wd2" y="hd2"/>
                  </a:cxn>
                  <a:cxn ang="5400000">
                    <a:pos x="wd2" y="hd2"/>
                  </a:cxn>
                  <a:cxn ang="10800000">
                    <a:pos x="wd2" y="hd2"/>
                  </a:cxn>
                  <a:cxn ang="16200000">
                    <a:pos x="wd2" y="hd2"/>
                  </a:cxn>
                </a:cxnLst>
                <a:rect l="0" t="0" r="r" b="b"/>
                <a:pathLst>
                  <a:path w="17991" h="18002" extrusionOk="0">
                    <a:moveTo>
                      <a:pt x="10989" y="11483"/>
                    </a:moveTo>
                    <a:cubicBezTo>
                      <a:pt x="10989" y="11483"/>
                      <a:pt x="1374" y="19089"/>
                      <a:pt x="136" y="17870"/>
                    </a:cubicBezTo>
                    <a:cubicBezTo>
                      <a:pt x="-1101" y="16610"/>
                      <a:pt x="6500" y="6986"/>
                      <a:pt x="6500" y="6986"/>
                    </a:cubicBezTo>
                    <a:cubicBezTo>
                      <a:pt x="6500" y="6986"/>
                      <a:pt x="14206" y="-2511"/>
                      <a:pt x="17353" y="641"/>
                    </a:cubicBezTo>
                    <a:cubicBezTo>
                      <a:pt x="20499" y="3750"/>
                      <a:pt x="10989" y="11483"/>
                      <a:pt x="10989" y="11483"/>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grpSp>
        <p:grpSp>
          <p:nvGrpSpPr>
            <p:cNvPr id="174" name="Gruppo">
              <a:extLst>
                <a:ext uri="{FF2B5EF4-FFF2-40B4-BE49-F238E27FC236}">
                  <a16:creationId xmlns:a16="http://schemas.microsoft.com/office/drawing/2014/main" id="{A69A63E0-E0E7-4F28-A67E-99D41CE4FD79}"/>
                </a:ext>
              </a:extLst>
            </p:cNvPr>
            <p:cNvGrpSpPr/>
            <p:nvPr/>
          </p:nvGrpSpPr>
          <p:grpSpPr>
            <a:xfrm>
              <a:off x="-2" y="-7"/>
              <a:ext cx="338516" cy="225985"/>
              <a:chOff x="0" y="-5"/>
              <a:chExt cx="338514" cy="225983"/>
            </a:xfrm>
          </p:grpSpPr>
          <p:sp>
            <p:nvSpPr>
              <p:cNvPr id="175" name="Forma">
                <a:extLst>
                  <a:ext uri="{FF2B5EF4-FFF2-40B4-BE49-F238E27FC236}">
                    <a16:creationId xmlns:a16="http://schemas.microsoft.com/office/drawing/2014/main" id="{2A221597-68DB-4701-9AF7-F4C2B079D370}"/>
                  </a:ext>
                </a:extLst>
              </p:cNvPr>
              <p:cNvSpPr/>
              <p:nvPr/>
            </p:nvSpPr>
            <p:spPr>
              <a:xfrm rot="16200000" flipH="1">
                <a:off x="89766" y="-22770"/>
                <a:ext cx="225984" cy="271514"/>
              </a:xfrm>
              <a:custGeom>
                <a:avLst/>
                <a:gdLst/>
                <a:ahLst/>
                <a:cxnLst>
                  <a:cxn ang="0">
                    <a:pos x="wd2" y="hd2"/>
                  </a:cxn>
                  <a:cxn ang="5400000">
                    <a:pos x="wd2" y="hd2"/>
                  </a:cxn>
                  <a:cxn ang="10800000">
                    <a:pos x="wd2" y="hd2"/>
                  </a:cxn>
                  <a:cxn ang="16200000">
                    <a:pos x="wd2" y="hd2"/>
                  </a:cxn>
                </a:cxnLst>
                <a:rect l="0" t="0" r="r" b="b"/>
                <a:pathLst>
                  <a:path w="20720" h="21042" extrusionOk="0">
                    <a:moveTo>
                      <a:pt x="20720" y="9708"/>
                    </a:moveTo>
                    <a:cubicBezTo>
                      <a:pt x="20720" y="9708"/>
                      <a:pt x="20714" y="9388"/>
                      <a:pt x="20714" y="9356"/>
                    </a:cubicBezTo>
                    <a:cubicBezTo>
                      <a:pt x="20714" y="8422"/>
                      <a:pt x="19779" y="7665"/>
                      <a:pt x="18661" y="7665"/>
                    </a:cubicBezTo>
                    <a:cubicBezTo>
                      <a:pt x="17966" y="7665"/>
                      <a:pt x="17347" y="7958"/>
                      <a:pt x="16987" y="8412"/>
                    </a:cubicBezTo>
                    <a:cubicBezTo>
                      <a:pt x="16829" y="7595"/>
                      <a:pt x="15989" y="6976"/>
                      <a:pt x="14960" y="6976"/>
                    </a:cubicBezTo>
                    <a:cubicBezTo>
                      <a:pt x="14196" y="6976"/>
                      <a:pt x="13539" y="7318"/>
                      <a:pt x="13185" y="7825"/>
                    </a:cubicBezTo>
                    <a:cubicBezTo>
                      <a:pt x="12914" y="7083"/>
                      <a:pt x="12105" y="6534"/>
                      <a:pt x="11139" y="6534"/>
                    </a:cubicBezTo>
                    <a:cubicBezTo>
                      <a:pt x="10261" y="6534"/>
                      <a:pt x="9516" y="6976"/>
                      <a:pt x="9181" y="7611"/>
                    </a:cubicBezTo>
                    <a:cubicBezTo>
                      <a:pt x="9181" y="5888"/>
                      <a:pt x="9181" y="3332"/>
                      <a:pt x="9181" y="1672"/>
                    </a:cubicBezTo>
                    <a:cubicBezTo>
                      <a:pt x="9181" y="-558"/>
                      <a:pt x="5152" y="-558"/>
                      <a:pt x="5152" y="1672"/>
                    </a:cubicBezTo>
                    <a:cubicBezTo>
                      <a:pt x="5152" y="4084"/>
                      <a:pt x="5145" y="11592"/>
                      <a:pt x="5145" y="11592"/>
                    </a:cubicBezTo>
                    <a:cubicBezTo>
                      <a:pt x="4615" y="10600"/>
                      <a:pt x="4394" y="10258"/>
                      <a:pt x="3876" y="9271"/>
                    </a:cubicBezTo>
                    <a:cubicBezTo>
                      <a:pt x="2796" y="7233"/>
                      <a:pt x="-880" y="8620"/>
                      <a:pt x="194" y="10658"/>
                    </a:cubicBezTo>
                    <a:cubicBezTo>
                      <a:pt x="1678" y="13470"/>
                      <a:pt x="2164" y="14473"/>
                      <a:pt x="3648" y="17291"/>
                    </a:cubicBezTo>
                    <a:lnTo>
                      <a:pt x="3617" y="17205"/>
                    </a:lnTo>
                    <a:cubicBezTo>
                      <a:pt x="4432" y="18742"/>
                      <a:pt x="5309" y="20268"/>
                      <a:pt x="7324" y="21042"/>
                    </a:cubicBezTo>
                    <a:lnTo>
                      <a:pt x="18731" y="21042"/>
                    </a:lnTo>
                    <a:cubicBezTo>
                      <a:pt x="19589" y="20743"/>
                      <a:pt x="19848" y="20242"/>
                      <a:pt x="20019" y="19895"/>
                    </a:cubicBezTo>
                    <a:cubicBezTo>
                      <a:pt x="20549" y="18801"/>
                      <a:pt x="20669" y="17291"/>
                      <a:pt x="20669" y="17291"/>
                    </a:cubicBezTo>
                    <a:lnTo>
                      <a:pt x="20669" y="17189"/>
                    </a:lnTo>
                    <a:lnTo>
                      <a:pt x="20695" y="17168"/>
                    </a:lnTo>
                    <a:lnTo>
                      <a:pt x="20720" y="9714"/>
                    </a:lnTo>
                    <a:lnTo>
                      <a:pt x="20720" y="9708"/>
                    </a:lnTo>
                    <a:close/>
                    <a:moveTo>
                      <a:pt x="20095" y="16944"/>
                    </a:moveTo>
                    <a:lnTo>
                      <a:pt x="20069" y="17189"/>
                    </a:lnTo>
                    <a:lnTo>
                      <a:pt x="20069" y="17291"/>
                    </a:lnTo>
                    <a:cubicBezTo>
                      <a:pt x="20069" y="17291"/>
                      <a:pt x="19943" y="18705"/>
                      <a:pt x="19463" y="19708"/>
                    </a:cubicBezTo>
                    <a:cubicBezTo>
                      <a:pt x="19331" y="19980"/>
                      <a:pt x="19173" y="20311"/>
                      <a:pt x="18604" y="20540"/>
                    </a:cubicBezTo>
                    <a:lnTo>
                      <a:pt x="7457" y="20540"/>
                    </a:lnTo>
                    <a:cubicBezTo>
                      <a:pt x="5777" y="19852"/>
                      <a:pt x="5000" y="18582"/>
                      <a:pt x="4160" y="17003"/>
                    </a:cubicBezTo>
                    <a:lnTo>
                      <a:pt x="4154" y="17003"/>
                    </a:lnTo>
                    <a:cubicBezTo>
                      <a:pt x="3434" y="15642"/>
                      <a:pt x="2947" y="14703"/>
                      <a:pt x="2467" y="13764"/>
                    </a:cubicBezTo>
                    <a:cubicBezTo>
                      <a:pt x="1975" y="12814"/>
                      <a:pt x="1482" y="11859"/>
                      <a:pt x="737" y="10455"/>
                    </a:cubicBezTo>
                    <a:cubicBezTo>
                      <a:pt x="528" y="10061"/>
                      <a:pt x="547" y="9687"/>
                      <a:pt x="794" y="9372"/>
                    </a:cubicBezTo>
                    <a:cubicBezTo>
                      <a:pt x="1065" y="9020"/>
                      <a:pt x="1602" y="8775"/>
                      <a:pt x="2126" y="8775"/>
                    </a:cubicBezTo>
                    <a:cubicBezTo>
                      <a:pt x="2505" y="8775"/>
                      <a:pt x="3017" y="8897"/>
                      <a:pt x="3326" y="9479"/>
                    </a:cubicBezTo>
                    <a:cubicBezTo>
                      <a:pt x="3617" y="10023"/>
                      <a:pt x="3813" y="10375"/>
                      <a:pt x="4021" y="10749"/>
                    </a:cubicBezTo>
                    <a:cubicBezTo>
                      <a:pt x="4122" y="10930"/>
                      <a:pt x="4229" y="11122"/>
                      <a:pt x="4349" y="11347"/>
                    </a:cubicBezTo>
                    <a:lnTo>
                      <a:pt x="5227" y="13033"/>
                    </a:lnTo>
                    <a:lnTo>
                      <a:pt x="5720" y="12851"/>
                    </a:lnTo>
                    <a:lnTo>
                      <a:pt x="5752" y="12851"/>
                    </a:lnTo>
                    <a:lnTo>
                      <a:pt x="5745" y="1672"/>
                    </a:lnTo>
                    <a:cubicBezTo>
                      <a:pt x="5745" y="749"/>
                      <a:pt x="6636" y="504"/>
                      <a:pt x="7160" y="504"/>
                    </a:cubicBezTo>
                    <a:cubicBezTo>
                      <a:pt x="7684" y="504"/>
                      <a:pt x="8575" y="749"/>
                      <a:pt x="8575" y="1672"/>
                    </a:cubicBezTo>
                    <a:lnTo>
                      <a:pt x="8581" y="10045"/>
                    </a:lnTo>
                    <a:lnTo>
                      <a:pt x="9162" y="10045"/>
                    </a:lnTo>
                    <a:lnTo>
                      <a:pt x="9162" y="9303"/>
                    </a:lnTo>
                    <a:cubicBezTo>
                      <a:pt x="9162" y="9303"/>
                      <a:pt x="9238" y="8615"/>
                      <a:pt x="9427" y="8204"/>
                    </a:cubicBezTo>
                    <a:cubicBezTo>
                      <a:pt x="9472" y="8086"/>
                      <a:pt x="9566" y="7948"/>
                      <a:pt x="9636" y="7846"/>
                    </a:cubicBezTo>
                    <a:lnTo>
                      <a:pt x="9642" y="7846"/>
                    </a:lnTo>
                    <a:cubicBezTo>
                      <a:pt x="9667" y="7803"/>
                      <a:pt x="9693" y="7766"/>
                      <a:pt x="9724" y="7729"/>
                    </a:cubicBezTo>
                    <a:cubicBezTo>
                      <a:pt x="9737" y="7707"/>
                      <a:pt x="9749" y="7691"/>
                      <a:pt x="9749" y="7691"/>
                    </a:cubicBezTo>
                    <a:lnTo>
                      <a:pt x="9743" y="7691"/>
                    </a:lnTo>
                    <a:cubicBezTo>
                      <a:pt x="10040" y="7302"/>
                      <a:pt x="10596" y="7040"/>
                      <a:pt x="11133" y="7040"/>
                    </a:cubicBezTo>
                    <a:cubicBezTo>
                      <a:pt x="11815" y="7040"/>
                      <a:pt x="12408" y="7419"/>
                      <a:pt x="12611" y="7974"/>
                    </a:cubicBezTo>
                    <a:lnTo>
                      <a:pt x="12762" y="8337"/>
                    </a:lnTo>
                    <a:lnTo>
                      <a:pt x="12838" y="8567"/>
                    </a:lnTo>
                    <a:lnTo>
                      <a:pt x="12813" y="10893"/>
                    </a:lnTo>
                    <a:lnTo>
                      <a:pt x="13400" y="10893"/>
                    </a:lnTo>
                    <a:lnTo>
                      <a:pt x="13432" y="8737"/>
                    </a:lnTo>
                    <a:cubicBezTo>
                      <a:pt x="13514" y="8246"/>
                      <a:pt x="13697" y="8086"/>
                      <a:pt x="13697" y="8086"/>
                    </a:cubicBezTo>
                    <a:cubicBezTo>
                      <a:pt x="13962" y="7707"/>
                      <a:pt x="14436" y="7478"/>
                      <a:pt x="14954" y="7478"/>
                    </a:cubicBezTo>
                    <a:cubicBezTo>
                      <a:pt x="15674" y="7478"/>
                      <a:pt x="16312" y="7921"/>
                      <a:pt x="16419" y="8508"/>
                    </a:cubicBezTo>
                    <a:lnTo>
                      <a:pt x="16501" y="9079"/>
                    </a:lnTo>
                    <a:lnTo>
                      <a:pt x="16520" y="10957"/>
                    </a:lnTo>
                    <a:lnTo>
                      <a:pt x="17107" y="10957"/>
                    </a:lnTo>
                    <a:lnTo>
                      <a:pt x="17107" y="9367"/>
                    </a:lnTo>
                    <a:cubicBezTo>
                      <a:pt x="17120" y="9303"/>
                      <a:pt x="17145" y="9191"/>
                      <a:pt x="17208" y="9031"/>
                    </a:cubicBezTo>
                    <a:cubicBezTo>
                      <a:pt x="17303" y="8796"/>
                      <a:pt x="17448" y="8679"/>
                      <a:pt x="17448" y="8679"/>
                    </a:cubicBezTo>
                    <a:cubicBezTo>
                      <a:pt x="17714" y="8348"/>
                      <a:pt x="18187" y="8172"/>
                      <a:pt x="18655" y="8172"/>
                    </a:cubicBezTo>
                    <a:cubicBezTo>
                      <a:pt x="19444" y="8172"/>
                      <a:pt x="20101" y="8705"/>
                      <a:pt x="20101" y="9367"/>
                    </a:cubicBezTo>
                    <a:lnTo>
                      <a:pt x="20114" y="9719"/>
                    </a:lnTo>
                    <a:lnTo>
                      <a:pt x="20114" y="9724"/>
                    </a:lnTo>
                    <a:lnTo>
                      <a:pt x="20095" y="16944"/>
                    </a:lnTo>
                    <a:close/>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76" name="Forma">
                <a:extLst>
                  <a:ext uri="{FF2B5EF4-FFF2-40B4-BE49-F238E27FC236}">
                    <a16:creationId xmlns:a16="http://schemas.microsoft.com/office/drawing/2014/main" id="{EDD4AD68-289C-412C-AEE5-CB1124CF139B}"/>
                  </a:ext>
                </a:extLst>
              </p:cNvPr>
              <p:cNvSpPr/>
              <p:nvPr/>
            </p:nvSpPr>
            <p:spPr>
              <a:xfrm rot="16200000" flipH="1">
                <a:off x="26113" y="54172"/>
                <a:ext cx="82834" cy="47001"/>
              </a:xfrm>
              <a:custGeom>
                <a:avLst/>
                <a:gdLst/>
                <a:ahLst/>
                <a:cxnLst>
                  <a:cxn ang="0">
                    <a:pos x="wd2" y="hd2"/>
                  </a:cxn>
                  <a:cxn ang="5400000">
                    <a:pos x="wd2" y="hd2"/>
                  </a:cxn>
                  <a:cxn ang="10800000">
                    <a:pos x="wd2" y="hd2"/>
                  </a:cxn>
                  <a:cxn ang="16200000">
                    <a:pos x="wd2" y="hd2"/>
                  </a:cxn>
                </a:cxnLst>
                <a:rect l="0" t="0" r="r" b="b"/>
                <a:pathLst>
                  <a:path w="21600" h="21600" extrusionOk="0">
                    <a:moveTo>
                      <a:pt x="19730" y="21600"/>
                    </a:moveTo>
                    <a:cubicBezTo>
                      <a:pt x="19801" y="20716"/>
                      <a:pt x="19837" y="19832"/>
                      <a:pt x="19837" y="18947"/>
                    </a:cubicBezTo>
                    <a:cubicBezTo>
                      <a:pt x="19837" y="10200"/>
                      <a:pt x="15773" y="3095"/>
                      <a:pt x="10809" y="3095"/>
                    </a:cubicBezTo>
                    <a:cubicBezTo>
                      <a:pt x="5737" y="3095"/>
                      <a:pt x="1637" y="10200"/>
                      <a:pt x="1637" y="18947"/>
                    </a:cubicBezTo>
                    <a:cubicBezTo>
                      <a:pt x="1637" y="19832"/>
                      <a:pt x="1673" y="20716"/>
                      <a:pt x="1763" y="21600"/>
                    </a:cubicBezTo>
                    <a:lnTo>
                      <a:pt x="108" y="21600"/>
                    </a:lnTo>
                    <a:cubicBezTo>
                      <a:pt x="36" y="20716"/>
                      <a:pt x="0" y="19832"/>
                      <a:pt x="0" y="18947"/>
                    </a:cubicBezTo>
                    <a:cubicBezTo>
                      <a:pt x="0" y="8495"/>
                      <a:pt x="4838" y="0"/>
                      <a:pt x="10809" y="0"/>
                    </a:cubicBezTo>
                    <a:cubicBezTo>
                      <a:pt x="16762" y="0"/>
                      <a:pt x="21600" y="8495"/>
                      <a:pt x="21600" y="18947"/>
                    </a:cubicBezTo>
                    <a:cubicBezTo>
                      <a:pt x="21600" y="19832"/>
                      <a:pt x="21564" y="20716"/>
                      <a:pt x="21492" y="21600"/>
                    </a:cubicBezTo>
                    <a:lnTo>
                      <a:pt x="19730" y="21600"/>
                    </a:ln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77" name="Forma">
                <a:extLst>
                  <a:ext uri="{FF2B5EF4-FFF2-40B4-BE49-F238E27FC236}">
                    <a16:creationId xmlns:a16="http://schemas.microsoft.com/office/drawing/2014/main" id="{51BDA0BB-899D-4E91-9931-1FE1D5E820E1}"/>
                  </a:ext>
                </a:extLst>
              </p:cNvPr>
              <p:cNvSpPr/>
              <p:nvPr/>
            </p:nvSpPr>
            <p:spPr>
              <a:xfrm rot="16200000" flipH="1">
                <a:off x="13530" y="57714"/>
                <a:ext cx="12955" cy="40016"/>
              </a:xfrm>
              <a:custGeom>
                <a:avLst/>
                <a:gdLst/>
                <a:ahLst/>
                <a:cxnLst>
                  <a:cxn ang="0">
                    <a:pos x="wd2" y="hd2"/>
                  </a:cxn>
                  <a:cxn ang="5400000">
                    <a:pos x="wd2" y="hd2"/>
                  </a:cxn>
                  <a:cxn ang="10800000">
                    <a:pos x="wd2" y="hd2"/>
                  </a:cxn>
                  <a:cxn ang="16200000">
                    <a:pos x="wd2" y="hd2"/>
                  </a:cxn>
                </a:cxnLst>
                <a:rect l="0" t="0" r="r" b="b"/>
                <a:pathLst>
                  <a:path w="16228" h="21600" extrusionOk="0">
                    <a:moveTo>
                      <a:pt x="15840" y="10800"/>
                    </a:moveTo>
                    <a:cubicBezTo>
                      <a:pt x="15840" y="10800"/>
                      <a:pt x="12398" y="21600"/>
                      <a:pt x="8095" y="21600"/>
                    </a:cubicBezTo>
                    <a:cubicBezTo>
                      <a:pt x="3878" y="21600"/>
                      <a:pt x="436" y="10800"/>
                      <a:pt x="436" y="10800"/>
                    </a:cubicBezTo>
                    <a:cubicBezTo>
                      <a:pt x="436" y="10800"/>
                      <a:pt x="-2748" y="0"/>
                      <a:pt x="8095" y="0"/>
                    </a:cubicBezTo>
                    <a:cubicBezTo>
                      <a:pt x="18852" y="0"/>
                      <a:pt x="15840" y="10800"/>
                      <a:pt x="15840" y="10800"/>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78" name="Forma">
                <a:extLst>
                  <a:ext uri="{FF2B5EF4-FFF2-40B4-BE49-F238E27FC236}">
                    <a16:creationId xmlns:a16="http://schemas.microsoft.com/office/drawing/2014/main" id="{2DB3A125-B6EE-44CB-A151-41FF9E969AED}"/>
                  </a:ext>
                </a:extLst>
              </p:cNvPr>
              <p:cNvSpPr/>
              <p:nvPr/>
            </p:nvSpPr>
            <p:spPr>
              <a:xfrm rot="16200000" flipH="1">
                <a:off x="12553" y="20561"/>
                <a:ext cx="35102" cy="29513"/>
              </a:xfrm>
              <a:custGeom>
                <a:avLst/>
                <a:gdLst/>
                <a:ahLst/>
                <a:cxnLst>
                  <a:cxn ang="0">
                    <a:pos x="wd2" y="hd2"/>
                  </a:cxn>
                  <a:cxn ang="5400000">
                    <a:pos x="wd2" y="hd2"/>
                  </a:cxn>
                  <a:cxn ang="10800000">
                    <a:pos x="wd2" y="hd2"/>
                  </a:cxn>
                  <a:cxn ang="16200000">
                    <a:pos x="wd2" y="hd2"/>
                  </a:cxn>
                </a:cxnLst>
                <a:rect l="0" t="0" r="r" b="b"/>
                <a:pathLst>
                  <a:path w="17991" h="17976" extrusionOk="0">
                    <a:moveTo>
                      <a:pt x="11491" y="6973"/>
                    </a:moveTo>
                    <a:cubicBezTo>
                      <a:pt x="11491" y="6973"/>
                      <a:pt x="19092" y="16577"/>
                      <a:pt x="17855" y="17836"/>
                    </a:cubicBezTo>
                    <a:cubicBezTo>
                      <a:pt x="16582" y="19094"/>
                      <a:pt x="7002" y="11461"/>
                      <a:pt x="7002" y="11461"/>
                    </a:cubicBezTo>
                    <a:cubicBezTo>
                      <a:pt x="7002" y="11461"/>
                      <a:pt x="-2508" y="3785"/>
                      <a:pt x="638" y="640"/>
                    </a:cubicBezTo>
                    <a:cubicBezTo>
                      <a:pt x="3785" y="-2506"/>
                      <a:pt x="11491" y="6973"/>
                      <a:pt x="11491" y="6973"/>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79" name="Forma">
                <a:extLst>
                  <a:ext uri="{FF2B5EF4-FFF2-40B4-BE49-F238E27FC236}">
                    <a16:creationId xmlns:a16="http://schemas.microsoft.com/office/drawing/2014/main" id="{1DE29F56-E5C4-41FA-AEB3-98678889BD7E}"/>
                  </a:ext>
                </a:extLst>
              </p:cNvPr>
              <p:cNvSpPr/>
              <p:nvPr/>
            </p:nvSpPr>
            <p:spPr>
              <a:xfrm rot="16200000" flipH="1">
                <a:off x="12583" y="105553"/>
                <a:ext cx="35103" cy="29556"/>
              </a:xfrm>
              <a:custGeom>
                <a:avLst/>
                <a:gdLst/>
                <a:ahLst/>
                <a:cxnLst>
                  <a:cxn ang="0">
                    <a:pos x="wd2" y="hd2"/>
                  </a:cxn>
                  <a:cxn ang="5400000">
                    <a:pos x="wd2" y="hd2"/>
                  </a:cxn>
                  <a:cxn ang="10800000">
                    <a:pos x="wd2" y="hd2"/>
                  </a:cxn>
                  <a:cxn ang="16200000">
                    <a:pos x="wd2" y="hd2"/>
                  </a:cxn>
                </a:cxnLst>
                <a:rect l="0" t="0" r="r" b="b"/>
                <a:pathLst>
                  <a:path w="17991" h="18002" extrusionOk="0">
                    <a:moveTo>
                      <a:pt x="10989" y="11483"/>
                    </a:moveTo>
                    <a:cubicBezTo>
                      <a:pt x="10989" y="11483"/>
                      <a:pt x="1374" y="19089"/>
                      <a:pt x="136" y="17870"/>
                    </a:cubicBezTo>
                    <a:cubicBezTo>
                      <a:pt x="-1101" y="16610"/>
                      <a:pt x="6500" y="6986"/>
                      <a:pt x="6500" y="6986"/>
                    </a:cubicBezTo>
                    <a:cubicBezTo>
                      <a:pt x="6500" y="6986"/>
                      <a:pt x="14206" y="-2511"/>
                      <a:pt x="17353" y="641"/>
                    </a:cubicBezTo>
                    <a:cubicBezTo>
                      <a:pt x="20499" y="3750"/>
                      <a:pt x="10989" y="11483"/>
                      <a:pt x="10989" y="11483"/>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grpSp>
      </p:grpSp>
      <p:grpSp>
        <p:nvGrpSpPr>
          <p:cNvPr id="185" name="Gruppo">
            <a:extLst>
              <a:ext uri="{FF2B5EF4-FFF2-40B4-BE49-F238E27FC236}">
                <a16:creationId xmlns:a16="http://schemas.microsoft.com/office/drawing/2014/main" id="{DD1B39C0-7619-4408-AD11-7427A4E4A8D8}"/>
              </a:ext>
            </a:extLst>
          </p:cNvPr>
          <p:cNvGrpSpPr/>
          <p:nvPr/>
        </p:nvGrpSpPr>
        <p:grpSpPr>
          <a:xfrm>
            <a:off x="10333142" y="4159917"/>
            <a:ext cx="307225" cy="205096"/>
            <a:chOff x="-1" y="-6"/>
            <a:chExt cx="338514" cy="225983"/>
          </a:xfrm>
        </p:grpSpPr>
        <p:grpSp>
          <p:nvGrpSpPr>
            <p:cNvPr id="186" name="Gruppo">
              <a:extLst>
                <a:ext uri="{FF2B5EF4-FFF2-40B4-BE49-F238E27FC236}">
                  <a16:creationId xmlns:a16="http://schemas.microsoft.com/office/drawing/2014/main" id="{CFC138D3-0D73-4A1B-885A-A75F378AB555}"/>
                </a:ext>
              </a:extLst>
            </p:cNvPr>
            <p:cNvGrpSpPr/>
            <p:nvPr/>
          </p:nvGrpSpPr>
          <p:grpSpPr>
            <a:xfrm>
              <a:off x="-2" y="-7"/>
              <a:ext cx="338516" cy="225985"/>
              <a:chOff x="0" y="-5"/>
              <a:chExt cx="338514" cy="225983"/>
            </a:xfrm>
          </p:grpSpPr>
          <p:sp>
            <p:nvSpPr>
              <p:cNvPr id="193" name="Forma">
                <a:extLst>
                  <a:ext uri="{FF2B5EF4-FFF2-40B4-BE49-F238E27FC236}">
                    <a16:creationId xmlns:a16="http://schemas.microsoft.com/office/drawing/2014/main" id="{4C0CEB37-AA3F-4B85-8637-B0F9C76A63B7}"/>
                  </a:ext>
                </a:extLst>
              </p:cNvPr>
              <p:cNvSpPr/>
              <p:nvPr/>
            </p:nvSpPr>
            <p:spPr>
              <a:xfrm rot="16200000" flipH="1">
                <a:off x="89766" y="-22770"/>
                <a:ext cx="225984" cy="271514"/>
              </a:xfrm>
              <a:custGeom>
                <a:avLst/>
                <a:gdLst/>
                <a:ahLst/>
                <a:cxnLst>
                  <a:cxn ang="0">
                    <a:pos x="wd2" y="hd2"/>
                  </a:cxn>
                  <a:cxn ang="5400000">
                    <a:pos x="wd2" y="hd2"/>
                  </a:cxn>
                  <a:cxn ang="10800000">
                    <a:pos x="wd2" y="hd2"/>
                  </a:cxn>
                  <a:cxn ang="16200000">
                    <a:pos x="wd2" y="hd2"/>
                  </a:cxn>
                </a:cxnLst>
                <a:rect l="0" t="0" r="r" b="b"/>
                <a:pathLst>
                  <a:path w="20720" h="21042" extrusionOk="0">
                    <a:moveTo>
                      <a:pt x="20720" y="9708"/>
                    </a:moveTo>
                    <a:cubicBezTo>
                      <a:pt x="20720" y="9708"/>
                      <a:pt x="20714" y="9388"/>
                      <a:pt x="20714" y="9356"/>
                    </a:cubicBezTo>
                    <a:cubicBezTo>
                      <a:pt x="20714" y="8422"/>
                      <a:pt x="19779" y="7665"/>
                      <a:pt x="18661" y="7665"/>
                    </a:cubicBezTo>
                    <a:cubicBezTo>
                      <a:pt x="17966" y="7665"/>
                      <a:pt x="17347" y="7958"/>
                      <a:pt x="16987" y="8412"/>
                    </a:cubicBezTo>
                    <a:cubicBezTo>
                      <a:pt x="16829" y="7595"/>
                      <a:pt x="15989" y="6976"/>
                      <a:pt x="14960" y="6976"/>
                    </a:cubicBezTo>
                    <a:cubicBezTo>
                      <a:pt x="14196" y="6976"/>
                      <a:pt x="13539" y="7318"/>
                      <a:pt x="13185" y="7825"/>
                    </a:cubicBezTo>
                    <a:cubicBezTo>
                      <a:pt x="12914" y="7083"/>
                      <a:pt x="12105" y="6534"/>
                      <a:pt x="11139" y="6534"/>
                    </a:cubicBezTo>
                    <a:cubicBezTo>
                      <a:pt x="10261" y="6534"/>
                      <a:pt x="9516" y="6976"/>
                      <a:pt x="9181" y="7611"/>
                    </a:cubicBezTo>
                    <a:cubicBezTo>
                      <a:pt x="9181" y="5888"/>
                      <a:pt x="9181" y="3332"/>
                      <a:pt x="9181" y="1672"/>
                    </a:cubicBezTo>
                    <a:cubicBezTo>
                      <a:pt x="9181" y="-558"/>
                      <a:pt x="5152" y="-558"/>
                      <a:pt x="5152" y="1672"/>
                    </a:cubicBezTo>
                    <a:cubicBezTo>
                      <a:pt x="5152" y="4084"/>
                      <a:pt x="5145" y="11592"/>
                      <a:pt x="5145" y="11592"/>
                    </a:cubicBezTo>
                    <a:cubicBezTo>
                      <a:pt x="4615" y="10600"/>
                      <a:pt x="4394" y="10258"/>
                      <a:pt x="3876" y="9271"/>
                    </a:cubicBezTo>
                    <a:cubicBezTo>
                      <a:pt x="2796" y="7233"/>
                      <a:pt x="-880" y="8620"/>
                      <a:pt x="194" y="10658"/>
                    </a:cubicBezTo>
                    <a:cubicBezTo>
                      <a:pt x="1678" y="13470"/>
                      <a:pt x="2164" y="14473"/>
                      <a:pt x="3648" y="17291"/>
                    </a:cubicBezTo>
                    <a:lnTo>
                      <a:pt x="3617" y="17205"/>
                    </a:lnTo>
                    <a:cubicBezTo>
                      <a:pt x="4432" y="18742"/>
                      <a:pt x="5309" y="20268"/>
                      <a:pt x="7324" y="21042"/>
                    </a:cubicBezTo>
                    <a:lnTo>
                      <a:pt x="18731" y="21042"/>
                    </a:lnTo>
                    <a:cubicBezTo>
                      <a:pt x="19589" y="20743"/>
                      <a:pt x="19848" y="20242"/>
                      <a:pt x="20019" y="19895"/>
                    </a:cubicBezTo>
                    <a:cubicBezTo>
                      <a:pt x="20549" y="18801"/>
                      <a:pt x="20669" y="17291"/>
                      <a:pt x="20669" y="17291"/>
                    </a:cubicBezTo>
                    <a:lnTo>
                      <a:pt x="20669" y="17189"/>
                    </a:lnTo>
                    <a:lnTo>
                      <a:pt x="20695" y="17168"/>
                    </a:lnTo>
                    <a:lnTo>
                      <a:pt x="20720" y="9714"/>
                    </a:lnTo>
                    <a:lnTo>
                      <a:pt x="20720" y="9708"/>
                    </a:ln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4" name="Forma">
                <a:extLst>
                  <a:ext uri="{FF2B5EF4-FFF2-40B4-BE49-F238E27FC236}">
                    <a16:creationId xmlns:a16="http://schemas.microsoft.com/office/drawing/2014/main" id="{D1F76222-AC37-4B59-A6DD-114668B338D3}"/>
                  </a:ext>
                </a:extLst>
              </p:cNvPr>
              <p:cNvSpPr/>
              <p:nvPr/>
            </p:nvSpPr>
            <p:spPr>
              <a:xfrm rot="16200000" flipH="1">
                <a:off x="26113" y="54476"/>
                <a:ext cx="82834" cy="47001"/>
              </a:xfrm>
              <a:custGeom>
                <a:avLst/>
                <a:gdLst/>
                <a:ahLst/>
                <a:cxnLst>
                  <a:cxn ang="0">
                    <a:pos x="wd2" y="hd2"/>
                  </a:cxn>
                  <a:cxn ang="5400000">
                    <a:pos x="wd2" y="hd2"/>
                  </a:cxn>
                  <a:cxn ang="10800000">
                    <a:pos x="wd2" y="hd2"/>
                  </a:cxn>
                  <a:cxn ang="16200000">
                    <a:pos x="wd2" y="hd2"/>
                  </a:cxn>
                </a:cxnLst>
                <a:rect l="0" t="0" r="r" b="b"/>
                <a:pathLst>
                  <a:path w="21600" h="21600" extrusionOk="0">
                    <a:moveTo>
                      <a:pt x="19730" y="21600"/>
                    </a:moveTo>
                    <a:cubicBezTo>
                      <a:pt x="19801" y="20716"/>
                      <a:pt x="19837" y="19832"/>
                      <a:pt x="19837" y="18947"/>
                    </a:cubicBezTo>
                    <a:cubicBezTo>
                      <a:pt x="19837" y="10200"/>
                      <a:pt x="15773" y="3095"/>
                      <a:pt x="10809" y="3095"/>
                    </a:cubicBezTo>
                    <a:cubicBezTo>
                      <a:pt x="5737" y="3095"/>
                      <a:pt x="1637" y="10200"/>
                      <a:pt x="1637" y="18947"/>
                    </a:cubicBezTo>
                    <a:cubicBezTo>
                      <a:pt x="1637" y="19832"/>
                      <a:pt x="1673" y="20716"/>
                      <a:pt x="1763" y="21600"/>
                    </a:cubicBezTo>
                    <a:lnTo>
                      <a:pt x="108" y="21600"/>
                    </a:lnTo>
                    <a:cubicBezTo>
                      <a:pt x="36" y="20716"/>
                      <a:pt x="0" y="19832"/>
                      <a:pt x="0" y="18947"/>
                    </a:cubicBezTo>
                    <a:cubicBezTo>
                      <a:pt x="0" y="8495"/>
                      <a:pt x="4838" y="0"/>
                      <a:pt x="10809" y="0"/>
                    </a:cubicBezTo>
                    <a:cubicBezTo>
                      <a:pt x="16762" y="0"/>
                      <a:pt x="21600" y="8495"/>
                      <a:pt x="21600" y="18947"/>
                    </a:cubicBezTo>
                    <a:cubicBezTo>
                      <a:pt x="21600" y="19832"/>
                      <a:pt x="21564" y="20716"/>
                      <a:pt x="21492" y="21600"/>
                    </a:cubicBezTo>
                    <a:lnTo>
                      <a:pt x="19730" y="21600"/>
                    </a:ln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5" name="Forma">
                <a:extLst>
                  <a:ext uri="{FF2B5EF4-FFF2-40B4-BE49-F238E27FC236}">
                    <a16:creationId xmlns:a16="http://schemas.microsoft.com/office/drawing/2014/main" id="{0DDD899A-D8C7-496B-AF67-56F3203047DF}"/>
                  </a:ext>
                </a:extLst>
              </p:cNvPr>
              <p:cNvSpPr/>
              <p:nvPr/>
            </p:nvSpPr>
            <p:spPr>
              <a:xfrm rot="16200000" flipH="1">
                <a:off x="13529" y="57967"/>
                <a:ext cx="12956" cy="40016"/>
              </a:xfrm>
              <a:custGeom>
                <a:avLst/>
                <a:gdLst/>
                <a:ahLst/>
                <a:cxnLst>
                  <a:cxn ang="0">
                    <a:pos x="wd2" y="hd2"/>
                  </a:cxn>
                  <a:cxn ang="5400000">
                    <a:pos x="wd2" y="hd2"/>
                  </a:cxn>
                  <a:cxn ang="10800000">
                    <a:pos x="wd2" y="hd2"/>
                  </a:cxn>
                  <a:cxn ang="16200000">
                    <a:pos x="wd2" y="hd2"/>
                  </a:cxn>
                </a:cxnLst>
                <a:rect l="0" t="0" r="r" b="b"/>
                <a:pathLst>
                  <a:path w="16227" h="21600" extrusionOk="0">
                    <a:moveTo>
                      <a:pt x="15818" y="10800"/>
                    </a:moveTo>
                    <a:cubicBezTo>
                      <a:pt x="15818" y="10800"/>
                      <a:pt x="12376" y="21600"/>
                      <a:pt x="8073" y="21600"/>
                    </a:cubicBezTo>
                    <a:cubicBezTo>
                      <a:pt x="3856" y="21600"/>
                      <a:pt x="414" y="10800"/>
                      <a:pt x="414" y="10800"/>
                    </a:cubicBezTo>
                    <a:cubicBezTo>
                      <a:pt x="414" y="10800"/>
                      <a:pt x="-2684" y="0"/>
                      <a:pt x="8073" y="0"/>
                    </a:cubicBezTo>
                    <a:cubicBezTo>
                      <a:pt x="18916" y="0"/>
                      <a:pt x="15818" y="10800"/>
                      <a:pt x="15818" y="10800"/>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6" name="Forma">
                <a:extLst>
                  <a:ext uri="{FF2B5EF4-FFF2-40B4-BE49-F238E27FC236}">
                    <a16:creationId xmlns:a16="http://schemas.microsoft.com/office/drawing/2014/main" id="{CF5A568B-CC1D-49F0-BB05-3483C60BEDFB}"/>
                  </a:ext>
                </a:extLst>
              </p:cNvPr>
              <p:cNvSpPr/>
              <p:nvPr/>
            </p:nvSpPr>
            <p:spPr>
              <a:xfrm rot="16200000" flipH="1">
                <a:off x="12553" y="20561"/>
                <a:ext cx="35102" cy="29513"/>
              </a:xfrm>
              <a:custGeom>
                <a:avLst/>
                <a:gdLst/>
                <a:ahLst/>
                <a:cxnLst>
                  <a:cxn ang="0">
                    <a:pos x="wd2" y="hd2"/>
                  </a:cxn>
                  <a:cxn ang="5400000">
                    <a:pos x="wd2" y="hd2"/>
                  </a:cxn>
                  <a:cxn ang="10800000">
                    <a:pos x="wd2" y="hd2"/>
                  </a:cxn>
                  <a:cxn ang="16200000">
                    <a:pos x="wd2" y="hd2"/>
                  </a:cxn>
                </a:cxnLst>
                <a:rect l="0" t="0" r="r" b="b"/>
                <a:pathLst>
                  <a:path w="17991" h="17976" extrusionOk="0">
                    <a:moveTo>
                      <a:pt x="11491" y="6973"/>
                    </a:moveTo>
                    <a:cubicBezTo>
                      <a:pt x="11491" y="6973"/>
                      <a:pt x="19092" y="16577"/>
                      <a:pt x="17855" y="17836"/>
                    </a:cubicBezTo>
                    <a:cubicBezTo>
                      <a:pt x="16617" y="19094"/>
                      <a:pt x="7002" y="11461"/>
                      <a:pt x="7002" y="11461"/>
                    </a:cubicBezTo>
                    <a:cubicBezTo>
                      <a:pt x="7002" y="11461"/>
                      <a:pt x="-2508" y="3785"/>
                      <a:pt x="638" y="640"/>
                    </a:cubicBezTo>
                    <a:cubicBezTo>
                      <a:pt x="3785" y="-2506"/>
                      <a:pt x="11491" y="6973"/>
                      <a:pt x="11491" y="6973"/>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7" name="Forma">
                <a:extLst>
                  <a:ext uri="{FF2B5EF4-FFF2-40B4-BE49-F238E27FC236}">
                    <a16:creationId xmlns:a16="http://schemas.microsoft.com/office/drawing/2014/main" id="{960E7A44-2DD5-492E-813F-2D295FEADE07}"/>
                  </a:ext>
                </a:extLst>
              </p:cNvPr>
              <p:cNvSpPr/>
              <p:nvPr/>
            </p:nvSpPr>
            <p:spPr>
              <a:xfrm rot="16200000" flipH="1">
                <a:off x="12584" y="105553"/>
                <a:ext cx="35102" cy="29556"/>
              </a:xfrm>
              <a:custGeom>
                <a:avLst/>
                <a:gdLst/>
                <a:ahLst/>
                <a:cxnLst>
                  <a:cxn ang="0">
                    <a:pos x="wd2" y="hd2"/>
                  </a:cxn>
                  <a:cxn ang="5400000">
                    <a:pos x="wd2" y="hd2"/>
                  </a:cxn>
                  <a:cxn ang="10800000">
                    <a:pos x="wd2" y="hd2"/>
                  </a:cxn>
                  <a:cxn ang="16200000">
                    <a:pos x="wd2" y="hd2"/>
                  </a:cxn>
                </a:cxnLst>
                <a:rect l="0" t="0" r="r" b="b"/>
                <a:pathLst>
                  <a:path w="17991" h="18002" extrusionOk="0">
                    <a:moveTo>
                      <a:pt x="10989" y="11483"/>
                    </a:moveTo>
                    <a:cubicBezTo>
                      <a:pt x="10989" y="11483"/>
                      <a:pt x="1374" y="19089"/>
                      <a:pt x="136" y="17870"/>
                    </a:cubicBezTo>
                    <a:cubicBezTo>
                      <a:pt x="-1101" y="16610"/>
                      <a:pt x="6500" y="6986"/>
                      <a:pt x="6500" y="6986"/>
                    </a:cubicBezTo>
                    <a:cubicBezTo>
                      <a:pt x="6500" y="6986"/>
                      <a:pt x="14206" y="-2511"/>
                      <a:pt x="17353" y="641"/>
                    </a:cubicBezTo>
                    <a:cubicBezTo>
                      <a:pt x="20499" y="3750"/>
                      <a:pt x="10989" y="11483"/>
                      <a:pt x="10989" y="11483"/>
                    </a:cubicBezTo>
                  </a:path>
                </a:pathLst>
              </a:custGeom>
              <a:solidFill>
                <a:srgbClr val="FFFFFF"/>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grpSp>
        <p:grpSp>
          <p:nvGrpSpPr>
            <p:cNvPr id="187" name="Gruppo">
              <a:extLst>
                <a:ext uri="{FF2B5EF4-FFF2-40B4-BE49-F238E27FC236}">
                  <a16:creationId xmlns:a16="http://schemas.microsoft.com/office/drawing/2014/main" id="{F3E7F399-900C-492E-9D0F-B72ACE2A25B6}"/>
                </a:ext>
              </a:extLst>
            </p:cNvPr>
            <p:cNvGrpSpPr/>
            <p:nvPr/>
          </p:nvGrpSpPr>
          <p:grpSpPr>
            <a:xfrm>
              <a:off x="-2" y="-7"/>
              <a:ext cx="338516" cy="225985"/>
              <a:chOff x="0" y="-5"/>
              <a:chExt cx="338514" cy="225983"/>
            </a:xfrm>
          </p:grpSpPr>
          <p:sp>
            <p:nvSpPr>
              <p:cNvPr id="188" name="Forma">
                <a:extLst>
                  <a:ext uri="{FF2B5EF4-FFF2-40B4-BE49-F238E27FC236}">
                    <a16:creationId xmlns:a16="http://schemas.microsoft.com/office/drawing/2014/main" id="{2E4EA2DB-FE46-4EBC-B1E1-87C9CC3AA198}"/>
                  </a:ext>
                </a:extLst>
              </p:cNvPr>
              <p:cNvSpPr/>
              <p:nvPr/>
            </p:nvSpPr>
            <p:spPr>
              <a:xfrm rot="16200000" flipH="1">
                <a:off x="89766" y="-22770"/>
                <a:ext cx="225984" cy="271514"/>
              </a:xfrm>
              <a:custGeom>
                <a:avLst/>
                <a:gdLst/>
                <a:ahLst/>
                <a:cxnLst>
                  <a:cxn ang="0">
                    <a:pos x="wd2" y="hd2"/>
                  </a:cxn>
                  <a:cxn ang="5400000">
                    <a:pos x="wd2" y="hd2"/>
                  </a:cxn>
                  <a:cxn ang="10800000">
                    <a:pos x="wd2" y="hd2"/>
                  </a:cxn>
                  <a:cxn ang="16200000">
                    <a:pos x="wd2" y="hd2"/>
                  </a:cxn>
                </a:cxnLst>
                <a:rect l="0" t="0" r="r" b="b"/>
                <a:pathLst>
                  <a:path w="20720" h="21042" extrusionOk="0">
                    <a:moveTo>
                      <a:pt x="20720" y="9708"/>
                    </a:moveTo>
                    <a:cubicBezTo>
                      <a:pt x="20720" y="9708"/>
                      <a:pt x="20714" y="9388"/>
                      <a:pt x="20714" y="9356"/>
                    </a:cubicBezTo>
                    <a:cubicBezTo>
                      <a:pt x="20714" y="8422"/>
                      <a:pt x="19779" y="7665"/>
                      <a:pt x="18661" y="7665"/>
                    </a:cubicBezTo>
                    <a:cubicBezTo>
                      <a:pt x="17966" y="7665"/>
                      <a:pt x="17347" y="7958"/>
                      <a:pt x="16987" y="8412"/>
                    </a:cubicBezTo>
                    <a:cubicBezTo>
                      <a:pt x="16829" y="7595"/>
                      <a:pt x="15989" y="6976"/>
                      <a:pt x="14960" y="6976"/>
                    </a:cubicBezTo>
                    <a:cubicBezTo>
                      <a:pt x="14196" y="6976"/>
                      <a:pt x="13539" y="7318"/>
                      <a:pt x="13185" y="7825"/>
                    </a:cubicBezTo>
                    <a:cubicBezTo>
                      <a:pt x="12914" y="7083"/>
                      <a:pt x="12105" y="6534"/>
                      <a:pt x="11139" y="6534"/>
                    </a:cubicBezTo>
                    <a:cubicBezTo>
                      <a:pt x="10261" y="6534"/>
                      <a:pt x="9516" y="6976"/>
                      <a:pt x="9181" y="7611"/>
                    </a:cubicBezTo>
                    <a:cubicBezTo>
                      <a:pt x="9181" y="5888"/>
                      <a:pt x="9181" y="3332"/>
                      <a:pt x="9181" y="1672"/>
                    </a:cubicBezTo>
                    <a:cubicBezTo>
                      <a:pt x="9181" y="-558"/>
                      <a:pt x="5152" y="-558"/>
                      <a:pt x="5152" y="1672"/>
                    </a:cubicBezTo>
                    <a:cubicBezTo>
                      <a:pt x="5152" y="4084"/>
                      <a:pt x="5145" y="11592"/>
                      <a:pt x="5145" y="11592"/>
                    </a:cubicBezTo>
                    <a:cubicBezTo>
                      <a:pt x="4615" y="10600"/>
                      <a:pt x="4394" y="10258"/>
                      <a:pt x="3876" y="9271"/>
                    </a:cubicBezTo>
                    <a:cubicBezTo>
                      <a:pt x="2796" y="7233"/>
                      <a:pt x="-880" y="8620"/>
                      <a:pt x="194" y="10658"/>
                    </a:cubicBezTo>
                    <a:cubicBezTo>
                      <a:pt x="1678" y="13470"/>
                      <a:pt x="2164" y="14473"/>
                      <a:pt x="3648" y="17291"/>
                    </a:cubicBezTo>
                    <a:lnTo>
                      <a:pt x="3617" y="17205"/>
                    </a:lnTo>
                    <a:cubicBezTo>
                      <a:pt x="4432" y="18742"/>
                      <a:pt x="5309" y="20268"/>
                      <a:pt x="7324" y="21042"/>
                    </a:cubicBezTo>
                    <a:lnTo>
                      <a:pt x="18731" y="21042"/>
                    </a:lnTo>
                    <a:cubicBezTo>
                      <a:pt x="19589" y="20743"/>
                      <a:pt x="19848" y="20242"/>
                      <a:pt x="20019" y="19895"/>
                    </a:cubicBezTo>
                    <a:cubicBezTo>
                      <a:pt x="20549" y="18801"/>
                      <a:pt x="20669" y="17291"/>
                      <a:pt x="20669" y="17291"/>
                    </a:cubicBezTo>
                    <a:lnTo>
                      <a:pt x="20669" y="17189"/>
                    </a:lnTo>
                    <a:lnTo>
                      <a:pt x="20695" y="17168"/>
                    </a:lnTo>
                    <a:lnTo>
                      <a:pt x="20720" y="9714"/>
                    </a:lnTo>
                    <a:lnTo>
                      <a:pt x="20720" y="9708"/>
                    </a:lnTo>
                    <a:close/>
                    <a:moveTo>
                      <a:pt x="20095" y="16944"/>
                    </a:moveTo>
                    <a:lnTo>
                      <a:pt x="20069" y="17189"/>
                    </a:lnTo>
                    <a:lnTo>
                      <a:pt x="20069" y="17291"/>
                    </a:lnTo>
                    <a:cubicBezTo>
                      <a:pt x="20069" y="17291"/>
                      <a:pt x="19943" y="18705"/>
                      <a:pt x="19463" y="19708"/>
                    </a:cubicBezTo>
                    <a:cubicBezTo>
                      <a:pt x="19331" y="19980"/>
                      <a:pt x="19173" y="20311"/>
                      <a:pt x="18604" y="20540"/>
                    </a:cubicBezTo>
                    <a:lnTo>
                      <a:pt x="7457" y="20540"/>
                    </a:lnTo>
                    <a:cubicBezTo>
                      <a:pt x="5777" y="19852"/>
                      <a:pt x="5000" y="18582"/>
                      <a:pt x="4160" y="17003"/>
                    </a:cubicBezTo>
                    <a:lnTo>
                      <a:pt x="4154" y="17003"/>
                    </a:lnTo>
                    <a:cubicBezTo>
                      <a:pt x="3434" y="15642"/>
                      <a:pt x="2947" y="14703"/>
                      <a:pt x="2467" y="13764"/>
                    </a:cubicBezTo>
                    <a:cubicBezTo>
                      <a:pt x="1975" y="12814"/>
                      <a:pt x="1482" y="11859"/>
                      <a:pt x="737" y="10455"/>
                    </a:cubicBezTo>
                    <a:cubicBezTo>
                      <a:pt x="528" y="10061"/>
                      <a:pt x="547" y="9687"/>
                      <a:pt x="794" y="9372"/>
                    </a:cubicBezTo>
                    <a:cubicBezTo>
                      <a:pt x="1065" y="9020"/>
                      <a:pt x="1602" y="8775"/>
                      <a:pt x="2126" y="8775"/>
                    </a:cubicBezTo>
                    <a:cubicBezTo>
                      <a:pt x="2505" y="8775"/>
                      <a:pt x="3017" y="8897"/>
                      <a:pt x="3326" y="9479"/>
                    </a:cubicBezTo>
                    <a:cubicBezTo>
                      <a:pt x="3617" y="10023"/>
                      <a:pt x="3813" y="10375"/>
                      <a:pt x="4021" y="10749"/>
                    </a:cubicBezTo>
                    <a:cubicBezTo>
                      <a:pt x="4122" y="10930"/>
                      <a:pt x="4229" y="11122"/>
                      <a:pt x="4349" y="11347"/>
                    </a:cubicBezTo>
                    <a:lnTo>
                      <a:pt x="5227" y="13033"/>
                    </a:lnTo>
                    <a:lnTo>
                      <a:pt x="5720" y="12851"/>
                    </a:lnTo>
                    <a:lnTo>
                      <a:pt x="5752" y="12851"/>
                    </a:lnTo>
                    <a:lnTo>
                      <a:pt x="5745" y="1672"/>
                    </a:lnTo>
                    <a:cubicBezTo>
                      <a:pt x="5745" y="749"/>
                      <a:pt x="6636" y="504"/>
                      <a:pt x="7160" y="504"/>
                    </a:cubicBezTo>
                    <a:cubicBezTo>
                      <a:pt x="7684" y="504"/>
                      <a:pt x="8575" y="749"/>
                      <a:pt x="8575" y="1672"/>
                    </a:cubicBezTo>
                    <a:lnTo>
                      <a:pt x="8581" y="10045"/>
                    </a:lnTo>
                    <a:lnTo>
                      <a:pt x="9162" y="10045"/>
                    </a:lnTo>
                    <a:lnTo>
                      <a:pt x="9162" y="9303"/>
                    </a:lnTo>
                    <a:cubicBezTo>
                      <a:pt x="9162" y="9303"/>
                      <a:pt x="9238" y="8615"/>
                      <a:pt x="9427" y="8204"/>
                    </a:cubicBezTo>
                    <a:cubicBezTo>
                      <a:pt x="9472" y="8086"/>
                      <a:pt x="9566" y="7948"/>
                      <a:pt x="9636" y="7846"/>
                    </a:cubicBezTo>
                    <a:lnTo>
                      <a:pt x="9642" y="7846"/>
                    </a:lnTo>
                    <a:cubicBezTo>
                      <a:pt x="9667" y="7803"/>
                      <a:pt x="9693" y="7766"/>
                      <a:pt x="9724" y="7729"/>
                    </a:cubicBezTo>
                    <a:cubicBezTo>
                      <a:pt x="9737" y="7707"/>
                      <a:pt x="9749" y="7691"/>
                      <a:pt x="9749" y="7691"/>
                    </a:cubicBezTo>
                    <a:lnTo>
                      <a:pt x="9743" y="7691"/>
                    </a:lnTo>
                    <a:cubicBezTo>
                      <a:pt x="10040" y="7302"/>
                      <a:pt x="10596" y="7040"/>
                      <a:pt x="11133" y="7040"/>
                    </a:cubicBezTo>
                    <a:cubicBezTo>
                      <a:pt x="11815" y="7040"/>
                      <a:pt x="12408" y="7419"/>
                      <a:pt x="12611" y="7974"/>
                    </a:cubicBezTo>
                    <a:lnTo>
                      <a:pt x="12762" y="8337"/>
                    </a:lnTo>
                    <a:lnTo>
                      <a:pt x="12838" y="8567"/>
                    </a:lnTo>
                    <a:lnTo>
                      <a:pt x="12813" y="10893"/>
                    </a:lnTo>
                    <a:lnTo>
                      <a:pt x="13400" y="10893"/>
                    </a:lnTo>
                    <a:lnTo>
                      <a:pt x="13432" y="8737"/>
                    </a:lnTo>
                    <a:cubicBezTo>
                      <a:pt x="13514" y="8246"/>
                      <a:pt x="13697" y="8086"/>
                      <a:pt x="13697" y="8086"/>
                    </a:cubicBezTo>
                    <a:cubicBezTo>
                      <a:pt x="13962" y="7707"/>
                      <a:pt x="14436" y="7478"/>
                      <a:pt x="14954" y="7478"/>
                    </a:cubicBezTo>
                    <a:cubicBezTo>
                      <a:pt x="15674" y="7478"/>
                      <a:pt x="16312" y="7921"/>
                      <a:pt x="16419" y="8508"/>
                    </a:cubicBezTo>
                    <a:lnTo>
                      <a:pt x="16501" y="9079"/>
                    </a:lnTo>
                    <a:lnTo>
                      <a:pt x="16520" y="10957"/>
                    </a:lnTo>
                    <a:lnTo>
                      <a:pt x="17107" y="10957"/>
                    </a:lnTo>
                    <a:lnTo>
                      <a:pt x="17107" y="9367"/>
                    </a:lnTo>
                    <a:cubicBezTo>
                      <a:pt x="17120" y="9303"/>
                      <a:pt x="17145" y="9191"/>
                      <a:pt x="17208" y="9031"/>
                    </a:cubicBezTo>
                    <a:cubicBezTo>
                      <a:pt x="17303" y="8796"/>
                      <a:pt x="17448" y="8679"/>
                      <a:pt x="17448" y="8679"/>
                    </a:cubicBezTo>
                    <a:cubicBezTo>
                      <a:pt x="17714" y="8348"/>
                      <a:pt x="18187" y="8172"/>
                      <a:pt x="18655" y="8172"/>
                    </a:cubicBezTo>
                    <a:cubicBezTo>
                      <a:pt x="19444" y="8172"/>
                      <a:pt x="20101" y="8705"/>
                      <a:pt x="20101" y="9367"/>
                    </a:cubicBezTo>
                    <a:lnTo>
                      <a:pt x="20114" y="9719"/>
                    </a:lnTo>
                    <a:lnTo>
                      <a:pt x="20114" y="9724"/>
                    </a:lnTo>
                    <a:lnTo>
                      <a:pt x="20095" y="16944"/>
                    </a:lnTo>
                    <a:close/>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89" name="Forma">
                <a:extLst>
                  <a:ext uri="{FF2B5EF4-FFF2-40B4-BE49-F238E27FC236}">
                    <a16:creationId xmlns:a16="http://schemas.microsoft.com/office/drawing/2014/main" id="{1853F6F5-F287-44BB-BA9F-B8A21625135D}"/>
                  </a:ext>
                </a:extLst>
              </p:cNvPr>
              <p:cNvSpPr/>
              <p:nvPr/>
            </p:nvSpPr>
            <p:spPr>
              <a:xfrm rot="16200000" flipH="1">
                <a:off x="26113" y="54172"/>
                <a:ext cx="82834" cy="47001"/>
              </a:xfrm>
              <a:custGeom>
                <a:avLst/>
                <a:gdLst/>
                <a:ahLst/>
                <a:cxnLst>
                  <a:cxn ang="0">
                    <a:pos x="wd2" y="hd2"/>
                  </a:cxn>
                  <a:cxn ang="5400000">
                    <a:pos x="wd2" y="hd2"/>
                  </a:cxn>
                  <a:cxn ang="10800000">
                    <a:pos x="wd2" y="hd2"/>
                  </a:cxn>
                  <a:cxn ang="16200000">
                    <a:pos x="wd2" y="hd2"/>
                  </a:cxn>
                </a:cxnLst>
                <a:rect l="0" t="0" r="r" b="b"/>
                <a:pathLst>
                  <a:path w="21600" h="21600" extrusionOk="0">
                    <a:moveTo>
                      <a:pt x="19730" y="21600"/>
                    </a:moveTo>
                    <a:cubicBezTo>
                      <a:pt x="19801" y="20716"/>
                      <a:pt x="19837" y="19832"/>
                      <a:pt x="19837" y="18947"/>
                    </a:cubicBezTo>
                    <a:cubicBezTo>
                      <a:pt x="19837" y="10200"/>
                      <a:pt x="15773" y="3095"/>
                      <a:pt x="10809" y="3095"/>
                    </a:cubicBezTo>
                    <a:cubicBezTo>
                      <a:pt x="5737" y="3095"/>
                      <a:pt x="1637" y="10200"/>
                      <a:pt x="1637" y="18947"/>
                    </a:cubicBezTo>
                    <a:cubicBezTo>
                      <a:pt x="1637" y="19832"/>
                      <a:pt x="1673" y="20716"/>
                      <a:pt x="1763" y="21600"/>
                    </a:cubicBezTo>
                    <a:lnTo>
                      <a:pt x="108" y="21600"/>
                    </a:lnTo>
                    <a:cubicBezTo>
                      <a:pt x="36" y="20716"/>
                      <a:pt x="0" y="19832"/>
                      <a:pt x="0" y="18947"/>
                    </a:cubicBezTo>
                    <a:cubicBezTo>
                      <a:pt x="0" y="8495"/>
                      <a:pt x="4838" y="0"/>
                      <a:pt x="10809" y="0"/>
                    </a:cubicBezTo>
                    <a:cubicBezTo>
                      <a:pt x="16762" y="0"/>
                      <a:pt x="21600" y="8495"/>
                      <a:pt x="21600" y="18947"/>
                    </a:cubicBezTo>
                    <a:cubicBezTo>
                      <a:pt x="21600" y="19832"/>
                      <a:pt x="21564" y="20716"/>
                      <a:pt x="21492" y="21600"/>
                    </a:cubicBezTo>
                    <a:lnTo>
                      <a:pt x="19730" y="21600"/>
                    </a:ln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0" name="Forma">
                <a:extLst>
                  <a:ext uri="{FF2B5EF4-FFF2-40B4-BE49-F238E27FC236}">
                    <a16:creationId xmlns:a16="http://schemas.microsoft.com/office/drawing/2014/main" id="{AD3B3FEC-5C54-4265-A0BC-53CD10175B2A}"/>
                  </a:ext>
                </a:extLst>
              </p:cNvPr>
              <p:cNvSpPr/>
              <p:nvPr/>
            </p:nvSpPr>
            <p:spPr>
              <a:xfrm rot="16200000" flipH="1">
                <a:off x="13530" y="57714"/>
                <a:ext cx="12955" cy="40016"/>
              </a:xfrm>
              <a:custGeom>
                <a:avLst/>
                <a:gdLst/>
                <a:ahLst/>
                <a:cxnLst>
                  <a:cxn ang="0">
                    <a:pos x="wd2" y="hd2"/>
                  </a:cxn>
                  <a:cxn ang="5400000">
                    <a:pos x="wd2" y="hd2"/>
                  </a:cxn>
                  <a:cxn ang="10800000">
                    <a:pos x="wd2" y="hd2"/>
                  </a:cxn>
                  <a:cxn ang="16200000">
                    <a:pos x="wd2" y="hd2"/>
                  </a:cxn>
                </a:cxnLst>
                <a:rect l="0" t="0" r="r" b="b"/>
                <a:pathLst>
                  <a:path w="16228" h="21600" extrusionOk="0">
                    <a:moveTo>
                      <a:pt x="15840" y="10800"/>
                    </a:moveTo>
                    <a:cubicBezTo>
                      <a:pt x="15840" y="10800"/>
                      <a:pt x="12398" y="21600"/>
                      <a:pt x="8095" y="21600"/>
                    </a:cubicBezTo>
                    <a:cubicBezTo>
                      <a:pt x="3878" y="21600"/>
                      <a:pt x="436" y="10800"/>
                      <a:pt x="436" y="10800"/>
                    </a:cubicBezTo>
                    <a:cubicBezTo>
                      <a:pt x="436" y="10800"/>
                      <a:pt x="-2748" y="0"/>
                      <a:pt x="8095" y="0"/>
                    </a:cubicBezTo>
                    <a:cubicBezTo>
                      <a:pt x="18852" y="0"/>
                      <a:pt x="15840" y="10800"/>
                      <a:pt x="15840" y="10800"/>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1" name="Forma">
                <a:extLst>
                  <a:ext uri="{FF2B5EF4-FFF2-40B4-BE49-F238E27FC236}">
                    <a16:creationId xmlns:a16="http://schemas.microsoft.com/office/drawing/2014/main" id="{083734E4-55D9-4187-9175-EF1609A59C7D}"/>
                  </a:ext>
                </a:extLst>
              </p:cNvPr>
              <p:cNvSpPr/>
              <p:nvPr/>
            </p:nvSpPr>
            <p:spPr>
              <a:xfrm rot="16200000" flipH="1">
                <a:off x="12553" y="20561"/>
                <a:ext cx="35102" cy="29513"/>
              </a:xfrm>
              <a:custGeom>
                <a:avLst/>
                <a:gdLst/>
                <a:ahLst/>
                <a:cxnLst>
                  <a:cxn ang="0">
                    <a:pos x="wd2" y="hd2"/>
                  </a:cxn>
                  <a:cxn ang="5400000">
                    <a:pos x="wd2" y="hd2"/>
                  </a:cxn>
                  <a:cxn ang="10800000">
                    <a:pos x="wd2" y="hd2"/>
                  </a:cxn>
                  <a:cxn ang="16200000">
                    <a:pos x="wd2" y="hd2"/>
                  </a:cxn>
                </a:cxnLst>
                <a:rect l="0" t="0" r="r" b="b"/>
                <a:pathLst>
                  <a:path w="17991" h="17976" extrusionOk="0">
                    <a:moveTo>
                      <a:pt x="11491" y="6973"/>
                    </a:moveTo>
                    <a:cubicBezTo>
                      <a:pt x="11491" y="6973"/>
                      <a:pt x="19092" y="16577"/>
                      <a:pt x="17855" y="17836"/>
                    </a:cubicBezTo>
                    <a:cubicBezTo>
                      <a:pt x="16582" y="19094"/>
                      <a:pt x="7002" y="11461"/>
                      <a:pt x="7002" y="11461"/>
                    </a:cubicBezTo>
                    <a:cubicBezTo>
                      <a:pt x="7002" y="11461"/>
                      <a:pt x="-2508" y="3785"/>
                      <a:pt x="638" y="640"/>
                    </a:cubicBezTo>
                    <a:cubicBezTo>
                      <a:pt x="3785" y="-2506"/>
                      <a:pt x="11491" y="6973"/>
                      <a:pt x="11491" y="6973"/>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sp>
            <p:nvSpPr>
              <p:cNvPr id="192" name="Forma">
                <a:extLst>
                  <a:ext uri="{FF2B5EF4-FFF2-40B4-BE49-F238E27FC236}">
                    <a16:creationId xmlns:a16="http://schemas.microsoft.com/office/drawing/2014/main" id="{F30E0DC5-4274-44D0-A581-B93F5DCCCAFD}"/>
                  </a:ext>
                </a:extLst>
              </p:cNvPr>
              <p:cNvSpPr/>
              <p:nvPr/>
            </p:nvSpPr>
            <p:spPr>
              <a:xfrm rot="16200000" flipH="1">
                <a:off x="12583" y="105553"/>
                <a:ext cx="35103" cy="29556"/>
              </a:xfrm>
              <a:custGeom>
                <a:avLst/>
                <a:gdLst/>
                <a:ahLst/>
                <a:cxnLst>
                  <a:cxn ang="0">
                    <a:pos x="wd2" y="hd2"/>
                  </a:cxn>
                  <a:cxn ang="5400000">
                    <a:pos x="wd2" y="hd2"/>
                  </a:cxn>
                  <a:cxn ang="10800000">
                    <a:pos x="wd2" y="hd2"/>
                  </a:cxn>
                  <a:cxn ang="16200000">
                    <a:pos x="wd2" y="hd2"/>
                  </a:cxn>
                </a:cxnLst>
                <a:rect l="0" t="0" r="r" b="b"/>
                <a:pathLst>
                  <a:path w="17991" h="18002" extrusionOk="0">
                    <a:moveTo>
                      <a:pt x="10989" y="11483"/>
                    </a:moveTo>
                    <a:cubicBezTo>
                      <a:pt x="10989" y="11483"/>
                      <a:pt x="1374" y="19089"/>
                      <a:pt x="136" y="17870"/>
                    </a:cubicBezTo>
                    <a:cubicBezTo>
                      <a:pt x="-1101" y="16610"/>
                      <a:pt x="6500" y="6986"/>
                      <a:pt x="6500" y="6986"/>
                    </a:cubicBezTo>
                    <a:cubicBezTo>
                      <a:pt x="6500" y="6986"/>
                      <a:pt x="14206" y="-2511"/>
                      <a:pt x="17353" y="641"/>
                    </a:cubicBezTo>
                    <a:cubicBezTo>
                      <a:pt x="20499" y="3750"/>
                      <a:pt x="10989" y="11483"/>
                      <a:pt x="10989" y="11483"/>
                    </a:cubicBezTo>
                  </a:path>
                </a:pathLst>
              </a:custGeom>
              <a:solidFill>
                <a:schemeClr val="accent1"/>
              </a:solidFill>
              <a:ln w="12700" cap="flat">
                <a:noFill/>
                <a:miter lim="400000"/>
              </a:ln>
              <a:effectLst/>
            </p:spPr>
            <p:txBody>
              <a:bodyPr wrap="square" lIns="41492" tIns="41492" rIns="41492" bIns="41492" numCol="1" anchor="ctr">
                <a:noAutofit/>
              </a:bodyPr>
              <a:lstStyle/>
              <a:p>
                <a:pPr defTabSz="407750" hangingPunct="0">
                  <a:lnSpc>
                    <a:spcPct val="93000"/>
                  </a:lnSpc>
                  <a:defRPr>
                    <a:solidFill>
                      <a:srgbClr val="000000"/>
                    </a:solidFill>
                    <a:latin typeface="Arial"/>
                    <a:ea typeface="Arial"/>
                    <a:cs typeface="Arial"/>
                    <a:sym typeface="Arial"/>
                  </a:defRPr>
                </a:pPr>
                <a:endParaRPr sz="1634" kern="0">
                  <a:solidFill>
                    <a:srgbClr val="000000"/>
                  </a:solidFill>
                  <a:latin typeface="Arial"/>
                  <a:cs typeface="Arial"/>
                  <a:sym typeface="Arial"/>
                </a:endParaRPr>
              </a:p>
            </p:txBody>
          </p:sp>
        </p:grpSp>
      </p:grpSp>
      <p:pic>
        <p:nvPicPr>
          <p:cNvPr id="2" name="Picture 1">
            <a:hlinkClick r:id="rId3"/>
            <a:extLst>
              <a:ext uri="{FF2B5EF4-FFF2-40B4-BE49-F238E27FC236}">
                <a16:creationId xmlns:a16="http://schemas.microsoft.com/office/drawing/2014/main" id="{6EDA3857-B24E-62AE-A3DD-53D417588E07}"/>
              </a:ext>
            </a:extLst>
          </p:cNvPr>
          <p:cNvPicPr>
            <a:picLocks noChangeAspect="1"/>
          </p:cNvPicPr>
          <p:nvPr/>
        </p:nvPicPr>
        <p:blipFill>
          <a:blip r:embed="rId4"/>
          <a:stretch>
            <a:fillRect/>
          </a:stretch>
        </p:blipFill>
        <p:spPr>
          <a:xfrm>
            <a:off x="8486965" y="3139567"/>
            <a:ext cx="1725245" cy="1223486"/>
          </a:xfrm>
          <a:prstGeom prst="rect">
            <a:avLst/>
          </a:prstGeom>
        </p:spPr>
      </p:pic>
      <p:pic>
        <p:nvPicPr>
          <p:cNvPr id="4" name="Immagine 3">
            <a:hlinkClick r:id="rId5"/>
            <a:extLst>
              <a:ext uri="{FF2B5EF4-FFF2-40B4-BE49-F238E27FC236}">
                <a16:creationId xmlns:a16="http://schemas.microsoft.com/office/drawing/2014/main" id="{CEC59F58-5E2C-A481-2C27-A42EC833F6C9}"/>
              </a:ext>
            </a:extLst>
          </p:cNvPr>
          <p:cNvPicPr>
            <a:picLocks noChangeAspect="1"/>
          </p:cNvPicPr>
          <p:nvPr/>
        </p:nvPicPr>
        <p:blipFill>
          <a:blip r:embed="rId6"/>
          <a:stretch>
            <a:fillRect/>
          </a:stretch>
        </p:blipFill>
        <p:spPr>
          <a:xfrm>
            <a:off x="8492082" y="4583154"/>
            <a:ext cx="1341311" cy="1901419"/>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17A68B76-95E8-AAEF-D9EA-D83EBCE48E12}"/>
              </a:ext>
            </a:extLst>
          </p:cNvPr>
          <p:cNvSpPr>
            <a:spLocks noGrp="1"/>
          </p:cNvSpPr>
          <p:nvPr>
            <p:ph type="title" idx="4294967295"/>
          </p:nvPr>
        </p:nvSpPr>
        <p:spPr>
          <a:xfrm>
            <a:off x="0" y="566738"/>
            <a:ext cx="7346950" cy="360362"/>
          </a:xfrm>
        </p:spPr>
        <p:txBody>
          <a:bodyPr>
            <a:normAutofit fontScale="90000"/>
          </a:bodyPr>
          <a:lstStyle/>
          <a:p>
            <a:r>
              <a:rPr lang="it-IT" dirty="0"/>
              <a:t>BDO ED EURONEXT GROWTH MILAN</a:t>
            </a:r>
          </a:p>
        </p:txBody>
      </p:sp>
      <p:sp>
        <p:nvSpPr>
          <p:cNvPr id="31" name="CasellaDiTesto 30">
            <a:extLst>
              <a:ext uri="{FF2B5EF4-FFF2-40B4-BE49-F238E27FC236}">
                <a16:creationId xmlns:a16="http://schemas.microsoft.com/office/drawing/2014/main" id="{5DEE5C96-B952-5752-311D-6BE939230B99}"/>
              </a:ext>
            </a:extLst>
          </p:cNvPr>
          <p:cNvSpPr txBox="1"/>
          <p:nvPr/>
        </p:nvSpPr>
        <p:spPr>
          <a:xfrm>
            <a:off x="6845705" y="1343106"/>
            <a:ext cx="2520280" cy="276999"/>
          </a:xfrm>
          <a:prstGeom prst="rect">
            <a:avLst/>
          </a:prstGeom>
          <a:noFill/>
        </p:spPr>
        <p:txBody>
          <a:bodyPr wrap="square" rtlCol="0">
            <a:spAutoFit/>
          </a:bodyPr>
          <a:lstStyle/>
          <a:p>
            <a:pPr algn="ctr"/>
            <a:r>
              <a:rPr lang="it-IT" sz="1200" b="1" dirty="0">
                <a:solidFill>
                  <a:schemeClr val="bg1"/>
                </a:solidFill>
              </a:rPr>
              <a:t>WAVE 2</a:t>
            </a:r>
          </a:p>
        </p:txBody>
      </p:sp>
      <p:sp>
        <p:nvSpPr>
          <p:cNvPr id="2" name="cornerstone">
            <a:extLst>
              <a:ext uri="{FF2B5EF4-FFF2-40B4-BE49-F238E27FC236}">
                <a16:creationId xmlns:a16="http://schemas.microsoft.com/office/drawing/2014/main" id="{9D29068E-9D33-F941-2B55-E64B5CED2880}"/>
              </a:ext>
            </a:extLst>
          </p:cNvPr>
          <p:cNvSpPr/>
          <p:nvPr/>
        </p:nvSpPr>
        <p:spPr>
          <a:xfrm>
            <a:off x="9266424" y="4805452"/>
            <a:ext cx="2931926"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sp>
        <p:nvSpPr>
          <p:cNvPr id="10" name="Titolo 3">
            <a:extLst>
              <a:ext uri="{FF2B5EF4-FFF2-40B4-BE49-F238E27FC236}">
                <a16:creationId xmlns:a16="http://schemas.microsoft.com/office/drawing/2014/main" id="{6CC8F97D-1016-9ED7-976D-6CAA05CFDAB3}"/>
              </a:ext>
            </a:extLst>
          </p:cNvPr>
          <p:cNvSpPr txBox="1">
            <a:spLocks/>
          </p:cNvSpPr>
          <p:nvPr/>
        </p:nvSpPr>
        <p:spPr>
          <a:xfrm>
            <a:off x="952500" y="454286"/>
            <a:ext cx="7346733"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horz" wrap="square" lIns="0" tIns="0" rIns="0" bIns="0" rtlCol="0" anchor="t" anchorCtr="0">
            <a:spAutoFit/>
          </a:bodyPr>
          <a:lstStyle>
            <a:lvl1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1pPr>
            <a:lvl2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2pPr>
            <a:lvl3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3pPr>
            <a:lvl4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4pPr>
            <a:lvl5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5pPr>
            <a:lvl6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6pPr>
            <a:lvl7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7pPr>
            <a:lvl8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8pPr>
            <a:lvl9pPr marL="0" marR="0" indent="0" algn="l" defTabSz="829909" rtl="0" latinLnBrk="0">
              <a:lnSpc>
                <a:spcPct val="100000"/>
              </a:lnSpc>
              <a:spcBef>
                <a:spcPts val="0"/>
              </a:spcBef>
              <a:spcAft>
                <a:spcPts val="0"/>
              </a:spcAft>
              <a:buClrTx/>
              <a:buSzTx/>
              <a:buFontTx/>
              <a:buNone/>
              <a:tabLst/>
              <a:defRPr sz="3267" b="1" i="0" u="none" strike="noStrike" cap="none" spc="0" baseline="0">
                <a:solidFill>
                  <a:srgbClr val="FFFFFF"/>
                </a:solidFill>
                <a:uFillTx/>
                <a:latin typeface="Trebuchet MS"/>
                <a:ea typeface="Trebuchet MS"/>
                <a:cs typeface="Trebuchet MS"/>
                <a:sym typeface="Trebuchet MS"/>
              </a:defRPr>
            </a:lvl9pPr>
          </a:lstStyle>
          <a:p>
            <a:r>
              <a:rPr lang="it-IT" sz="2600" b="0" kern="0" dirty="0">
                <a:solidFill>
                  <a:schemeClr val="accent1"/>
                </a:solidFill>
              </a:rPr>
              <a:t>LE ULTIME PRINCIPALI IPO CAMPANE</a:t>
            </a:r>
          </a:p>
        </p:txBody>
      </p:sp>
      <p:pic>
        <p:nvPicPr>
          <p:cNvPr id="18" name="Immagine 17">
            <a:extLst>
              <a:ext uri="{FF2B5EF4-FFF2-40B4-BE49-F238E27FC236}">
                <a16:creationId xmlns:a16="http://schemas.microsoft.com/office/drawing/2014/main" id="{4989D59C-2DDF-B035-EAA2-2C5D7A08674F}"/>
              </a:ext>
            </a:extLst>
          </p:cNvPr>
          <p:cNvPicPr>
            <a:picLocks noChangeAspect="1"/>
          </p:cNvPicPr>
          <p:nvPr/>
        </p:nvPicPr>
        <p:blipFill>
          <a:blip r:embed="rId2"/>
          <a:stretch>
            <a:fillRect/>
          </a:stretch>
        </p:blipFill>
        <p:spPr>
          <a:xfrm>
            <a:off x="5717121" y="1726937"/>
            <a:ext cx="984531" cy="1102439"/>
          </a:xfrm>
          <a:prstGeom prst="rect">
            <a:avLst/>
          </a:prstGeom>
        </p:spPr>
      </p:pic>
      <p:pic>
        <p:nvPicPr>
          <p:cNvPr id="19" name="Immagine 18">
            <a:extLst>
              <a:ext uri="{FF2B5EF4-FFF2-40B4-BE49-F238E27FC236}">
                <a16:creationId xmlns:a16="http://schemas.microsoft.com/office/drawing/2014/main" id="{1E4DA4BC-458D-00D6-1665-577CA3B89A50}"/>
              </a:ext>
            </a:extLst>
          </p:cNvPr>
          <p:cNvPicPr>
            <a:picLocks noChangeAspect="1"/>
          </p:cNvPicPr>
          <p:nvPr/>
        </p:nvPicPr>
        <p:blipFill>
          <a:blip r:embed="rId3"/>
          <a:stretch>
            <a:fillRect/>
          </a:stretch>
        </p:blipFill>
        <p:spPr>
          <a:xfrm>
            <a:off x="2183757" y="3634658"/>
            <a:ext cx="1714500" cy="1714500"/>
          </a:xfrm>
          <a:prstGeom prst="rect">
            <a:avLst/>
          </a:prstGeom>
        </p:spPr>
      </p:pic>
      <p:pic>
        <p:nvPicPr>
          <p:cNvPr id="20" name="Immagine 19">
            <a:extLst>
              <a:ext uri="{FF2B5EF4-FFF2-40B4-BE49-F238E27FC236}">
                <a16:creationId xmlns:a16="http://schemas.microsoft.com/office/drawing/2014/main" id="{3F576E14-7616-E06C-CE11-D0A8C62D1BB1}"/>
              </a:ext>
            </a:extLst>
          </p:cNvPr>
          <p:cNvPicPr>
            <a:picLocks noChangeAspect="1"/>
          </p:cNvPicPr>
          <p:nvPr/>
        </p:nvPicPr>
        <p:blipFill>
          <a:blip r:embed="rId4"/>
          <a:stretch>
            <a:fillRect/>
          </a:stretch>
        </p:blipFill>
        <p:spPr>
          <a:xfrm>
            <a:off x="1613165" y="1027766"/>
            <a:ext cx="2438400" cy="2438400"/>
          </a:xfrm>
          <a:prstGeom prst="rect">
            <a:avLst/>
          </a:prstGeom>
        </p:spPr>
      </p:pic>
      <p:pic>
        <p:nvPicPr>
          <p:cNvPr id="21" name="Immagine 20">
            <a:extLst>
              <a:ext uri="{FF2B5EF4-FFF2-40B4-BE49-F238E27FC236}">
                <a16:creationId xmlns:a16="http://schemas.microsoft.com/office/drawing/2014/main" id="{95CAEE84-695B-401B-02BE-4E16DE7C2C62}"/>
              </a:ext>
            </a:extLst>
          </p:cNvPr>
          <p:cNvPicPr>
            <a:picLocks noChangeAspect="1"/>
          </p:cNvPicPr>
          <p:nvPr/>
        </p:nvPicPr>
        <p:blipFill>
          <a:blip r:embed="rId5"/>
          <a:stretch>
            <a:fillRect/>
          </a:stretch>
        </p:blipFill>
        <p:spPr>
          <a:xfrm>
            <a:off x="8568600" y="1686651"/>
            <a:ext cx="1523633" cy="1142725"/>
          </a:xfrm>
          <a:prstGeom prst="rect">
            <a:avLst/>
          </a:prstGeom>
        </p:spPr>
      </p:pic>
      <p:pic>
        <p:nvPicPr>
          <p:cNvPr id="22" name="Immagine 21">
            <a:extLst>
              <a:ext uri="{FF2B5EF4-FFF2-40B4-BE49-F238E27FC236}">
                <a16:creationId xmlns:a16="http://schemas.microsoft.com/office/drawing/2014/main" id="{79704621-3B63-6100-9BE0-EB395B6C3675}"/>
              </a:ext>
            </a:extLst>
          </p:cNvPr>
          <p:cNvPicPr>
            <a:picLocks noChangeAspect="1"/>
          </p:cNvPicPr>
          <p:nvPr/>
        </p:nvPicPr>
        <p:blipFill>
          <a:blip r:embed="rId6"/>
          <a:stretch>
            <a:fillRect/>
          </a:stretch>
        </p:blipFill>
        <p:spPr>
          <a:xfrm>
            <a:off x="7404607" y="4095600"/>
            <a:ext cx="3899928" cy="792617"/>
          </a:xfrm>
          <a:prstGeom prst="rect">
            <a:avLst/>
          </a:prstGeom>
        </p:spPr>
      </p:pic>
      <p:sp>
        <p:nvSpPr>
          <p:cNvPr id="24" name="CasellaDiTesto 23">
            <a:extLst>
              <a:ext uri="{FF2B5EF4-FFF2-40B4-BE49-F238E27FC236}">
                <a16:creationId xmlns:a16="http://schemas.microsoft.com/office/drawing/2014/main" id="{99BAA6C2-D3A7-A350-3895-C74BD4E02321}"/>
              </a:ext>
            </a:extLst>
          </p:cNvPr>
          <p:cNvSpPr txBox="1"/>
          <p:nvPr/>
        </p:nvSpPr>
        <p:spPr>
          <a:xfrm>
            <a:off x="5853786" y="2891403"/>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2024</a:t>
            </a:r>
          </a:p>
        </p:txBody>
      </p:sp>
      <p:sp>
        <p:nvSpPr>
          <p:cNvPr id="25" name="CasellaDiTesto 24">
            <a:extLst>
              <a:ext uri="{FF2B5EF4-FFF2-40B4-BE49-F238E27FC236}">
                <a16:creationId xmlns:a16="http://schemas.microsoft.com/office/drawing/2014/main" id="{12F055FE-EC56-B0DC-F82C-FF761D2003B1}"/>
              </a:ext>
            </a:extLst>
          </p:cNvPr>
          <p:cNvSpPr txBox="1"/>
          <p:nvPr/>
        </p:nvSpPr>
        <p:spPr>
          <a:xfrm>
            <a:off x="2646230" y="2891403"/>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2024</a:t>
            </a:r>
          </a:p>
        </p:txBody>
      </p:sp>
      <p:sp>
        <p:nvSpPr>
          <p:cNvPr id="26" name="CasellaDiTesto 25">
            <a:extLst>
              <a:ext uri="{FF2B5EF4-FFF2-40B4-BE49-F238E27FC236}">
                <a16:creationId xmlns:a16="http://schemas.microsoft.com/office/drawing/2014/main" id="{E27EBAE5-B7DF-7A5C-CEB2-006279AD3F40}"/>
              </a:ext>
            </a:extLst>
          </p:cNvPr>
          <p:cNvSpPr txBox="1"/>
          <p:nvPr/>
        </p:nvSpPr>
        <p:spPr>
          <a:xfrm>
            <a:off x="9011102" y="2879897"/>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2023</a:t>
            </a:r>
          </a:p>
        </p:txBody>
      </p:sp>
      <p:sp>
        <p:nvSpPr>
          <p:cNvPr id="27" name="CasellaDiTesto 26">
            <a:extLst>
              <a:ext uri="{FF2B5EF4-FFF2-40B4-BE49-F238E27FC236}">
                <a16:creationId xmlns:a16="http://schemas.microsoft.com/office/drawing/2014/main" id="{125F8C39-8328-229D-B287-39213D0E0C16}"/>
              </a:ext>
            </a:extLst>
          </p:cNvPr>
          <p:cNvSpPr txBox="1"/>
          <p:nvPr/>
        </p:nvSpPr>
        <p:spPr>
          <a:xfrm>
            <a:off x="9113946" y="4867916"/>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2021</a:t>
            </a:r>
          </a:p>
        </p:txBody>
      </p:sp>
      <p:pic>
        <p:nvPicPr>
          <p:cNvPr id="28" name="Immagine 27">
            <a:extLst>
              <a:ext uri="{FF2B5EF4-FFF2-40B4-BE49-F238E27FC236}">
                <a16:creationId xmlns:a16="http://schemas.microsoft.com/office/drawing/2014/main" id="{0A610A75-4A8B-0507-B6F3-489D4C83979F}"/>
              </a:ext>
            </a:extLst>
          </p:cNvPr>
          <p:cNvPicPr>
            <a:picLocks noChangeAspect="1"/>
          </p:cNvPicPr>
          <p:nvPr/>
        </p:nvPicPr>
        <p:blipFill>
          <a:blip r:embed="rId7"/>
          <a:stretch>
            <a:fillRect/>
          </a:stretch>
        </p:blipFill>
        <p:spPr>
          <a:xfrm>
            <a:off x="5077457" y="4047946"/>
            <a:ext cx="2072913" cy="786068"/>
          </a:xfrm>
          <a:prstGeom prst="rect">
            <a:avLst/>
          </a:prstGeom>
        </p:spPr>
      </p:pic>
      <p:sp>
        <p:nvSpPr>
          <p:cNvPr id="29" name="CasellaDiTesto 28">
            <a:extLst>
              <a:ext uri="{FF2B5EF4-FFF2-40B4-BE49-F238E27FC236}">
                <a16:creationId xmlns:a16="http://schemas.microsoft.com/office/drawing/2014/main" id="{01800041-4095-50F4-574A-DFA63EB502D0}"/>
              </a:ext>
            </a:extLst>
          </p:cNvPr>
          <p:cNvSpPr txBox="1"/>
          <p:nvPr/>
        </p:nvSpPr>
        <p:spPr>
          <a:xfrm>
            <a:off x="5761012" y="4872966"/>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2023</a:t>
            </a:r>
          </a:p>
        </p:txBody>
      </p:sp>
      <p:sp>
        <p:nvSpPr>
          <p:cNvPr id="30" name="CasellaDiTesto 29">
            <a:extLst>
              <a:ext uri="{FF2B5EF4-FFF2-40B4-BE49-F238E27FC236}">
                <a16:creationId xmlns:a16="http://schemas.microsoft.com/office/drawing/2014/main" id="{31716246-66D6-8DF7-8123-10524A6A480C}"/>
              </a:ext>
            </a:extLst>
          </p:cNvPr>
          <p:cNvSpPr txBox="1"/>
          <p:nvPr/>
        </p:nvSpPr>
        <p:spPr>
          <a:xfrm>
            <a:off x="2570646" y="4867916"/>
            <a:ext cx="7112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dirty="0"/>
              <a:t>2022</a:t>
            </a:r>
          </a:p>
        </p:txBody>
      </p:sp>
      <p:sp>
        <p:nvSpPr>
          <p:cNvPr id="33" name="Vrije vorm: vorm 37">
            <a:extLst>
              <a:ext uri="{FF2B5EF4-FFF2-40B4-BE49-F238E27FC236}">
                <a16:creationId xmlns:a16="http://schemas.microsoft.com/office/drawing/2014/main" id="{B7C21B58-81D6-1BBC-C462-ECED319167AE}"/>
              </a:ext>
            </a:extLst>
          </p:cNvPr>
          <p:cNvSpPr/>
          <p:nvPr/>
        </p:nvSpPr>
        <p:spPr>
          <a:xfrm>
            <a:off x="10984966" y="6128572"/>
            <a:ext cx="242422"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34" name="Vrije vorm: vorm 38">
            <a:extLst>
              <a:ext uri="{FF2B5EF4-FFF2-40B4-BE49-F238E27FC236}">
                <a16:creationId xmlns:a16="http://schemas.microsoft.com/office/drawing/2014/main" id="{8D62E310-BAB6-1F0C-A5BA-049D518CB1DB}"/>
              </a:ext>
            </a:extLst>
          </p:cNvPr>
          <p:cNvSpPr/>
          <p:nvPr/>
        </p:nvSpPr>
        <p:spPr>
          <a:xfrm>
            <a:off x="11255313" y="6126035"/>
            <a:ext cx="261461"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35" name="Vrije vorm: vorm 39">
            <a:extLst>
              <a:ext uri="{FF2B5EF4-FFF2-40B4-BE49-F238E27FC236}">
                <a16:creationId xmlns:a16="http://schemas.microsoft.com/office/drawing/2014/main" id="{C5D6CAC8-1EE8-4320-715A-FF78932674F4}"/>
              </a:ext>
            </a:extLst>
          </p:cNvPr>
          <p:cNvSpPr/>
          <p:nvPr/>
        </p:nvSpPr>
        <p:spPr>
          <a:xfrm>
            <a:off x="11543429" y="6124766"/>
            <a:ext cx="296999"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36" name="Vrije vorm: vorm 40">
            <a:extLst>
              <a:ext uri="{FF2B5EF4-FFF2-40B4-BE49-F238E27FC236}">
                <a16:creationId xmlns:a16="http://schemas.microsoft.com/office/drawing/2014/main" id="{9D0C022C-7B41-78D5-2E61-A9E6A45ECBC5}"/>
              </a:ext>
            </a:extLst>
          </p:cNvPr>
          <p:cNvSpPr/>
          <p:nvPr/>
        </p:nvSpPr>
        <p:spPr>
          <a:xfrm>
            <a:off x="10869466" y="6128572"/>
            <a:ext cx="55846"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37" name="Vrije vorm: vorm 41">
            <a:extLst>
              <a:ext uri="{FF2B5EF4-FFF2-40B4-BE49-F238E27FC236}">
                <a16:creationId xmlns:a16="http://schemas.microsoft.com/office/drawing/2014/main" id="{DC46A411-87D1-514A-28F8-88E1CE5154D6}"/>
              </a:ext>
            </a:extLst>
          </p:cNvPr>
          <p:cNvSpPr/>
          <p:nvPr/>
        </p:nvSpPr>
        <p:spPr>
          <a:xfrm>
            <a:off x="10869466" y="6452040"/>
            <a:ext cx="968406"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sp>
        <p:nvSpPr>
          <p:cNvPr id="38" name="Rettangolo 37">
            <a:extLst>
              <a:ext uri="{FF2B5EF4-FFF2-40B4-BE49-F238E27FC236}">
                <a16:creationId xmlns:a16="http://schemas.microsoft.com/office/drawing/2014/main" id="{D084806F-8248-580D-D0EA-0F39221C5FB5}"/>
              </a:ext>
            </a:extLst>
          </p:cNvPr>
          <p:cNvSpPr/>
          <p:nvPr/>
        </p:nvSpPr>
        <p:spPr>
          <a:xfrm>
            <a:off x="2577287" y="3281502"/>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800" b="1" i="0" u="none" strike="noStrike" cap="none" spc="0" normalizeH="0" baseline="0" dirty="0">
                <a:ln>
                  <a:noFill/>
                </a:ln>
                <a:solidFill>
                  <a:schemeClr val="bg1"/>
                </a:solidFill>
                <a:effectLst/>
                <a:uFillTx/>
                <a:latin typeface="+mj-lt"/>
                <a:ea typeface="+mj-ea"/>
                <a:cs typeface="+mj-cs"/>
                <a:sym typeface="Calibri"/>
              </a:rPr>
              <a:t>65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
        <p:nvSpPr>
          <p:cNvPr id="39" name="Rettangolo 38">
            <a:extLst>
              <a:ext uri="{FF2B5EF4-FFF2-40B4-BE49-F238E27FC236}">
                <a16:creationId xmlns:a16="http://schemas.microsoft.com/office/drawing/2014/main" id="{C1BD7128-DB43-DE72-3103-F4C2E1E29C6D}"/>
              </a:ext>
            </a:extLst>
          </p:cNvPr>
          <p:cNvSpPr/>
          <p:nvPr/>
        </p:nvSpPr>
        <p:spPr>
          <a:xfrm>
            <a:off x="9029394" y="5287576"/>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it-IT" b="1" dirty="0">
                <a:solidFill>
                  <a:schemeClr val="bg1"/>
                </a:solidFill>
                <a:latin typeface="+mj-lt"/>
                <a:ea typeface="+mj-ea"/>
                <a:cs typeface="+mj-cs"/>
                <a:sym typeface="Calibri"/>
              </a:rPr>
              <a:t>6</a:t>
            </a:r>
            <a:r>
              <a:rPr kumimoji="0" lang="it-IT" sz="1800" b="1" i="0" u="none" strike="noStrike" cap="none" spc="0" normalizeH="0" baseline="0" dirty="0">
                <a:ln>
                  <a:noFill/>
                </a:ln>
                <a:solidFill>
                  <a:schemeClr val="bg1"/>
                </a:solidFill>
                <a:effectLst/>
                <a:uFillTx/>
                <a:latin typeface="+mj-lt"/>
                <a:ea typeface="+mj-ea"/>
                <a:cs typeface="+mj-cs"/>
                <a:sym typeface="Calibri"/>
              </a:rPr>
              <a:t>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
        <p:nvSpPr>
          <p:cNvPr id="40" name="Rettangolo 39">
            <a:extLst>
              <a:ext uri="{FF2B5EF4-FFF2-40B4-BE49-F238E27FC236}">
                <a16:creationId xmlns:a16="http://schemas.microsoft.com/office/drawing/2014/main" id="{10DBDBA2-F078-529B-0090-9046E5247A84}"/>
              </a:ext>
            </a:extLst>
          </p:cNvPr>
          <p:cNvSpPr/>
          <p:nvPr/>
        </p:nvSpPr>
        <p:spPr>
          <a:xfrm>
            <a:off x="5770142" y="3281502"/>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800" b="1" i="0" u="none" strike="noStrike" cap="none" spc="0" normalizeH="0" baseline="0" dirty="0">
                <a:ln>
                  <a:noFill/>
                </a:ln>
                <a:solidFill>
                  <a:schemeClr val="bg1"/>
                </a:solidFill>
                <a:effectLst/>
                <a:uFillTx/>
                <a:latin typeface="+mj-lt"/>
                <a:ea typeface="+mj-ea"/>
                <a:cs typeface="+mj-cs"/>
                <a:sym typeface="Calibri"/>
              </a:rPr>
              <a:t>7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
        <p:nvSpPr>
          <p:cNvPr id="41" name="Rettangolo 40">
            <a:extLst>
              <a:ext uri="{FF2B5EF4-FFF2-40B4-BE49-F238E27FC236}">
                <a16:creationId xmlns:a16="http://schemas.microsoft.com/office/drawing/2014/main" id="{13071DFA-E904-B9C5-B838-BB61860AB78A}"/>
              </a:ext>
            </a:extLst>
          </p:cNvPr>
          <p:cNvSpPr/>
          <p:nvPr/>
        </p:nvSpPr>
        <p:spPr>
          <a:xfrm>
            <a:off x="2487002" y="5287576"/>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800" b="1" i="0" u="none" strike="noStrike" cap="none" spc="0" normalizeH="0" baseline="0" dirty="0">
                <a:ln>
                  <a:noFill/>
                </a:ln>
                <a:solidFill>
                  <a:schemeClr val="bg1"/>
                </a:solidFill>
                <a:effectLst/>
                <a:uFillTx/>
                <a:latin typeface="+mj-lt"/>
                <a:ea typeface="+mj-ea"/>
                <a:cs typeface="+mj-cs"/>
                <a:sym typeface="Calibri"/>
              </a:rPr>
              <a:t>23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
        <p:nvSpPr>
          <p:cNvPr id="42" name="Rettangolo 41">
            <a:extLst>
              <a:ext uri="{FF2B5EF4-FFF2-40B4-BE49-F238E27FC236}">
                <a16:creationId xmlns:a16="http://schemas.microsoft.com/office/drawing/2014/main" id="{322BE08E-3C2D-2762-9D47-BD404241C389}"/>
              </a:ext>
            </a:extLst>
          </p:cNvPr>
          <p:cNvSpPr/>
          <p:nvPr/>
        </p:nvSpPr>
        <p:spPr>
          <a:xfrm>
            <a:off x="8941442" y="3265330"/>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800" b="1" i="0" u="none" strike="noStrike" cap="none" spc="0" normalizeH="0" baseline="0" dirty="0">
                <a:ln>
                  <a:noFill/>
                </a:ln>
                <a:solidFill>
                  <a:schemeClr val="bg1"/>
                </a:solidFill>
                <a:effectLst/>
                <a:uFillTx/>
                <a:latin typeface="+mj-lt"/>
                <a:ea typeface="+mj-ea"/>
                <a:cs typeface="+mj-cs"/>
                <a:sym typeface="Calibri"/>
              </a:rPr>
              <a:t>12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
        <p:nvSpPr>
          <p:cNvPr id="43" name="Rettangolo 42">
            <a:extLst>
              <a:ext uri="{FF2B5EF4-FFF2-40B4-BE49-F238E27FC236}">
                <a16:creationId xmlns:a16="http://schemas.microsoft.com/office/drawing/2014/main" id="{F16DFB87-E984-4041-331D-C95DDCDA453B}"/>
              </a:ext>
            </a:extLst>
          </p:cNvPr>
          <p:cNvSpPr/>
          <p:nvPr/>
        </p:nvSpPr>
        <p:spPr>
          <a:xfrm>
            <a:off x="5658302" y="5271404"/>
            <a:ext cx="849086" cy="369328"/>
          </a:xfrm>
          <a:prstGeom prst="rect">
            <a:avLst/>
          </a:prstGeom>
          <a:solidFill>
            <a:schemeClr val="accent1"/>
          </a:solidFill>
          <a:ln w="25400" cap="flat">
            <a:solidFill>
              <a:schemeClr val="accent1"/>
            </a:solidFill>
            <a:prstDash val="solid"/>
            <a:round/>
          </a:ln>
          <a:effectLst>
            <a:outerShdw blurRad="38100" dist="127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it-IT" sz="1800" b="1" i="0" u="none" strike="noStrike" cap="none" spc="0" normalizeH="0" baseline="0" dirty="0">
                <a:ln>
                  <a:noFill/>
                </a:ln>
                <a:solidFill>
                  <a:schemeClr val="bg1"/>
                </a:solidFill>
                <a:effectLst/>
                <a:uFillTx/>
                <a:latin typeface="+mj-lt"/>
                <a:ea typeface="+mj-ea"/>
                <a:cs typeface="+mj-cs"/>
                <a:sym typeface="Calibri"/>
              </a:rPr>
              <a:t>3 </a:t>
            </a:r>
            <a:r>
              <a:rPr kumimoji="0" lang="it-IT" sz="1050" i="0" u="none" strike="noStrike" cap="none" spc="0" normalizeH="0" baseline="0" dirty="0">
                <a:ln>
                  <a:noFill/>
                </a:ln>
                <a:solidFill>
                  <a:schemeClr val="bg1"/>
                </a:solidFill>
                <a:effectLst/>
                <a:uFillTx/>
                <a:latin typeface="+mj-lt"/>
                <a:ea typeface="+mj-ea"/>
                <a:cs typeface="+mj-cs"/>
                <a:sym typeface="Calibri"/>
              </a:rPr>
              <a:t>Mio</a:t>
            </a:r>
            <a:endParaRPr kumimoji="0" lang="it-IT" sz="1800" i="0" u="none" strike="noStrike" cap="none" spc="0" normalizeH="0" baseline="0" dirty="0">
              <a:ln>
                <a:noFill/>
              </a:ln>
              <a:solidFill>
                <a:schemeClr val="bg1"/>
              </a:solidFill>
              <a:effectLst/>
              <a:uFillTx/>
              <a:latin typeface="+mj-lt"/>
              <a:ea typeface="+mj-ea"/>
              <a:cs typeface="+mj-cs"/>
              <a:sym typeface="Calibri"/>
            </a:endParaRPr>
          </a:p>
        </p:txBody>
      </p:sp>
    </p:spTree>
    <p:extLst>
      <p:ext uri="{BB962C8B-B14F-4D97-AF65-F5344CB8AC3E}">
        <p14:creationId xmlns:p14="http://schemas.microsoft.com/office/powerpoint/2010/main" val="215445273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43C6C4DE-677E-85F5-98D4-98B6EBFBEB9D}"/>
              </a:ext>
            </a:extLst>
          </p:cNvPr>
          <p:cNvSpPr>
            <a:spLocks noGrp="1"/>
          </p:cNvSpPr>
          <p:nvPr>
            <p:ph type="subTitle" idx="12"/>
          </p:nvPr>
        </p:nvSpPr>
        <p:spPr>
          <a:xfrm>
            <a:off x="486030" y="953822"/>
            <a:ext cx="11245148" cy="360099"/>
          </a:xfrm>
        </p:spPr>
        <p:txBody>
          <a:bodyPr/>
          <a:lstStyle/>
          <a:p>
            <a:r>
              <a:rPr lang="it-IT" b="1" dirty="0"/>
              <a:t>BDO è leader sul Mercato EGM</a:t>
            </a:r>
            <a:r>
              <a:rPr lang="it-IT" dirty="0"/>
              <a:t> con oltre 115 quotazioni portate a termine con successo dall’inizio del mercato </a:t>
            </a:r>
            <a:r>
              <a:rPr lang="it-IT" b="1" u="sng" dirty="0"/>
              <a:t>(circa 40% del totale).</a:t>
            </a:r>
          </a:p>
          <a:p>
            <a:endParaRPr lang="it-IT" dirty="0"/>
          </a:p>
        </p:txBody>
      </p:sp>
      <p:sp>
        <p:nvSpPr>
          <p:cNvPr id="4" name="Titolo 3">
            <a:extLst>
              <a:ext uri="{FF2B5EF4-FFF2-40B4-BE49-F238E27FC236}">
                <a16:creationId xmlns:a16="http://schemas.microsoft.com/office/drawing/2014/main" id="{17A68B76-95E8-AAEF-D9EA-D83EBCE48E12}"/>
              </a:ext>
            </a:extLst>
          </p:cNvPr>
          <p:cNvSpPr>
            <a:spLocks noGrp="1"/>
          </p:cNvSpPr>
          <p:nvPr>
            <p:ph type="title"/>
          </p:nvPr>
        </p:nvSpPr>
        <p:spPr>
          <a:xfrm>
            <a:off x="501458" y="567353"/>
            <a:ext cx="7346733" cy="360099"/>
          </a:xfrm>
        </p:spPr>
        <p:txBody>
          <a:bodyPr/>
          <a:lstStyle/>
          <a:p>
            <a:r>
              <a:rPr lang="it-IT" dirty="0"/>
              <a:t>BDO ED EURONEXT GROWTH MILAN</a:t>
            </a:r>
          </a:p>
        </p:txBody>
      </p:sp>
      <p:sp>
        <p:nvSpPr>
          <p:cNvPr id="31" name="CasellaDiTesto 30">
            <a:extLst>
              <a:ext uri="{FF2B5EF4-FFF2-40B4-BE49-F238E27FC236}">
                <a16:creationId xmlns:a16="http://schemas.microsoft.com/office/drawing/2014/main" id="{5DEE5C96-B952-5752-311D-6BE939230B99}"/>
              </a:ext>
            </a:extLst>
          </p:cNvPr>
          <p:cNvSpPr txBox="1"/>
          <p:nvPr/>
        </p:nvSpPr>
        <p:spPr>
          <a:xfrm>
            <a:off x="6845705" y="1343106"/>
            <a:ext cx="2520280" cy="276999"/>
          </a:xfrm>
          <a:prstGeom prst="rect">
            <a:avLst/>
          </a:prstGeom>
          <a:noFill/>
        </p:spPr>
        <p:txBody>
          <a:bodyPr wrap="square" rtlCol="0">
            <a:spAutoFit/>
          </a:bodyPr>
          <a:lstStyle/>
          <a:p>
            <a:pPr algn="ctr"/>
            <a:r>
              <a:rPr lang="it-IT" sz="1200" b="1" dirty="0">
                <a:solidFill>
                  <a:schemeClr val="bg1"/>
                </a:solidFill>
              </a:rPr>
              <a:t>WAVE 2</a:t>
            </a:r>
          </a:p>
        </p:txBody>
      </p:sp>
      <p:graphicFrame>
        <p:nvGraphicFramePr>
          <p:cNvPr id="5" name="Diagramma 4">
            <a:extLst>
              <a:ext uri="{FF2B5EF4-FFF2-40B4-BE49-F238E27FC236}">
                <a16:creationId xmlns:a16="http://schemas.microsoft.com/office/drawing/2014/main" id="{14B9A486-A514-5A5A-0B70-BE5F423D4243}"/>
              </a:ext>
            </a:extLst>
          </p:cNvPr>
          <p:cNvGraphicFramePr/>
          <p:nvPr>
            <p:extLst>
              <p:ext uri="{D42A27DB-BD31-4B8C-83A1-F6EECF244321}">
                <p14:modId xmlns:p14="http://schemas.microsoft.com/office/powerpoint/2010/main" val="3983001003"/>
              </p:ext>
            </p:extLst>
          </p:nvPr>
        </p:nvGraphicFramePr>
        <p:xfrm>
          <a:off x="131314" y="1758204"/>
          <a:ext cx="6292346" cy="21889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ttangolo 5">
            <a:extLst>
              <a:ext uri="{FF2B5EF4-FFF2-40B4-BE49-F238E27FC236}">
                <a16:creationId xmlns:a16="http://schemas.microsoft.com/office/drawing/2014/main" id="{E9A40B90-E0A8-1F27-26D7-38EB836834CC}"/>
              </a:ext>
            </a:extLst>
          </p:cNvPr>
          <p:cNvSpPr/>
          <p:nvPr/>
        </p:nvSpPr>
        <p:spPr>
          <a:xfrm>
            <a:off x="1757014" y="4036432"/>
            <a:ext cx="7119238" cy="1345433"/>
          </a:xfrm>
          <a:prstGeom prst="rect">
            <a:avLst/>
          </a:prstGeom>
        </p:spPr>
        <p:txBody>
          <a:bodyPr wrap="square">
            <a:spAutoFit/>
          </a:bodyPr>
          <a:lstStyle/>
          <a:p>
            <a:pPr marL="180000" indent="-342900" algn="just">
              <a:lnSpc>
                <a:spcPct val="150000"/>
              </a:lnSpc>
              <a:buFontTx/>
              <a:buAutoNum type="arabicPeriod"/>
            </a:pPr>
            <a:r>
              <a:rPr lang="it-IT" sz="1400" b="1" dirty="0"/>
              <a:t>203</a:t>
            </a:r>
            <a:r>
              <a:rPr lang="it-IT" sz="1400" dirty="0"/>
              <a:t> </a:t>
            </a:r>
            <a:r>
              <a:rPr lang="it-IT" sz="1400" b="1" dirty="0"/>
              <a:t>imprese</a:t>
            </a:r>
            <a:r>
              <a:rPr lang="it-IT" sz="1400" dirty="0"/>
              <a:t> al 31.12.2023 relative a </a:t>
            </a:r>
            <a:r>
              <a:rPr lang="it-IT" sz="1400" b="1" dirty="0"/>
              <a:t>11 settori</a:t>
            </a:r>
            <a:r>
              <a:rPr lang="it-IT" sz="1400" dirty="0"/>
              <a:t>;</a:t>
            </a:r>
          </a:p>
          <a:p>
            <a:pPr marL="180000" indent="-342900" algn="just">
              <a:lnSpc>
                <a:spcPct val="150000"/>
              </a:lnSpc>
              <a:buFontTx/>
              <a:buAutoNum type="arabicPeriod"/>
            </a:pPr>
            <a:r>
              <a:rPr lang="it-IT" sz="1400" dirty="0"/>
              <a:t>Market Cap </a:t>
            </a:r>
            <a:r>
              <a:rPr lang="it-IT" sz="1400" b="1" dirty="0"/>
              <a:t>Eur 8.103 </a:t>
            </a:r>
            <a:r>
              <a:rPr lang="it-IT" sz="1400" dirty="0"/>
              <a:t>mld al 31.12.23;</a:t>
            </a:r>
          </a:p>
          <a:p>
            <a:pPr marL="180000" indent="-342900" algn="just">
              <a:lnSpc>
                <a:spcPct val="150000"/>
              </a:lnSpc>
              <a:buFontTx/>
              <a:buAutoNum type="arabicPeriod"/>
            </a:pPr>
            <a:r>
              <a:rPr lang="it-IT" sz="1400" dirty="0"/>
              <a:t>Totale raccolta IPO al 31.12.23 </a:t>
            </a:r>
            <a:r>
              <a:rPr lang="it-IT" sz="1400" b="1" dirty="0"/>
              <a:t>Eur 105,9 mio</a:t>
            </a:r>
            <a:r>
              <a:rPr lang="it-IT" sz="1400" dirty="0"/>
              <a:t>;</a:t>
            </a:r>
          </a:p>
          <a:p>
            <a:pPr marL="180000" indent="-342900" algn="just">
              <a:lnSpc>
                <a:spcPct val="150000"/>
              </a:lnSpc>
              <a:buFontTx/>
              <a:buAutoNum type="arabicPeriod"/>
            </a:pPr>
            <a:r>
              <a:rPr lang="it-IT" sz="1400" dirty="0"/>
              <a:t>Raccolta media IPO al 31.12.23 </a:t>
            </a:r>
            <a:r>
              <a:rPr lang="it-IT" sz="1400" b="1" dirty="0"/>
              <a:t>Eur 6,2 mio</a:t>
            </a:r>
            <a:r>
              <a:rPr lang="it-IT" sz="1400" dirty="0"/>
              <a:t>.</a:t>
            </a:r>
          </a:p>
        </p:txBody>
      </p:sp>
      <p:graphicFrame>
        <p:nvGraphicFramePr>
          <p:cNvPr id="8" name="Grafico 7">
            <a:extLst>
              <a:ext uri="{FF2B5EF4-FFF2-40B4-BE49-F238E27FC236}">
                <a16:creationId xmlns:a16="http://schemas.microsoft.com/office/drawing/2014/main" id="{B9241002-E72F-4DAC-4A94-BE59DC1DC907}"/>
              </a:ext>
            </a:extLst>
          </p:cNvPr>
          <p:cNvGraphicFramePr/>
          <p:nvPr>
            <p:extLst>
              <p:ext uri="{D42A27DB-BD31-4B8C-83A1-F6EECF244321}">
                <p14:modId xmlns:p14="http://schemas.microsoft.com/office/powerpoint/2010/main" val="1423822454"/>
              </p:ext>
            </p:extLst>
          </p:nvPr>
        </p:nvGraphicFramePr>
        <p:xfrm>
          <a:off x="6396309" y="1660683"/>
          <a:ext cx="4831079" cy="2398400"/>
        </p:xfrm>
        <a:graphic>
          <a:graphicData uri="http://schemas.openxmlformats.org/drawingml/2006/chart">
            <c:chart xmlns:c="http://schemas.openxmlformats.org/drawingml/2006/chart" xmlns:r="http://schemas.openxmlformats.org/officeDocument/2006/relationships" r:id="rId7"/>
          </a:graphicData>
        </a:graphic>
      </p:graphicFrame>
      <p:sp>
        <p:nvSpPr>
          <p:cNvPr id="2" name="cornerstone">
            <a:extLst>
              <a:ext uri="{FF2B5EF4-FFF2-40B4-BE49-F238E27FC236}">
                <a16:creationId xmlns:a16="http://schemas.microsoft.com/office/drawing/2014/main" id="{9D29068E-9D33-F941-2B55-E64B5CED2880}"/>
              </a:ext>
            </a:extLst>
          </p:cNvPr>
          <p:cNvSpPr/>
          <p:nvPr/>
        </p:nvSpPr>
        <p:spPr>
          <a:xfrm>
            <a:off x="9266424" y="4805452"/>
            <a:ext cx="2931926"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sp>
        <p:nvSpPr>
          <p:cNvPr id="7" name="Vrije vorm: vorm 37">
            <a:extLst>
              <a:ext uri="{FF2B5EF4-FFF2-40B4-BE49-F238E27FC236}">
                <a16:creationId xmlns:a16="http://schemas.microsoft.com/office/drawing/2014/main" id="{25E47179-D9C1-2235-05EA-CCF4BBA7CF15}"/>
              </a:ext>
            </a:extLst>
          </p:cNvPr>
          <p:cNvSpPr/>
          <p:nvPr/>
        </p:nvSpPr>
        <p:spPr>
          <a:xfrm>
            <a:off x="10984966" y="6128572"/>
            <a:ext cx="242422"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9" name="Vrije vorm: vorm 38">
            <a:extLst>
              <a:ext uri="{FF2B5EF4-FFF2-40B4-BE49-F238E27FC236}">
                <a16:creationId xmlns:a16="http://schemas.microsoft.com/office/drawing/2014/main" id="{6BCFB2C1-FAFE-6560-04AD-F1FD93AB06E8}"/>
              </a:ext>
            </a:extLst>
          </p:cNvPr>
          <p:cNvSpPr/>
          <p:nvPr/>
        </p:nvSpPr>
        <p:spPr>
          <a:xfrm>
            <a:off x="11255313" y="6126035"/>
            <a:ext cx="261461"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11" name="Vrije vorm: vorm 39">
            <a:extLst>
              <a:ext uri="{FF2B5EF4-FFF2-40B4-BE49-F238E27FC236}">
                <a16:creationId xmlns:a16="http://schemas.microsoft.com/office/drawing/2014/main" id="{5B45EF9C-EB41-BDA6-ED0F-9FE50D537BAE}"/>
              </a:ext>
            </a:extLst>
          </p:cNvPr>
          <p:cNvSpPr/>
          <p:nvPr/>
        </p:nvSpPr>
        <p:spPr>
          <a:xfrm>
            <a:off x="11543429" y="6124766"/>
            <a:ext cx="296999"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2" name="Vrije vorm: vorm 40">
            <a:extLst>
              <a:ext uri="{FF2B5EF4-FFF2-40B4-BE49-F238E27FC236}">
                <a16:creationId xmlns:a16="http://schemas.microsoft.com/office/drawing/2014/main" id="{984CC0ED-A5B8-8D78-21C8-61F1693A3468}"/>
              </a:ext>
            </a:extLst>
          </p:cNvPr>
          <p:cNvSpPr/>
          <p:nvPr/>
        </p:nvSpPr>
        <p:spPr>
          <a:xfrm>
            <a:off x="10869466" y="6128572"/>
            <a:ext cx="55846"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3" name="Vrije vorm: vorm 41">
            <a:extLst>
              <a:ext uri="{FF2B5EF4-FFF2-40B4-BE49-F238E27FC236}">
                <a16:creationId xmlns:a16="http://schemas.microsoft.com/office/drawing/2014/main" id="{8813871F-0866-11FE-D9AA-E3943B27F7A6}"/>
              </a:ext>
            </a:extLst>
          </p:cNvPr>
          <p:cNvSpPr/>
          <p:nvPr/>
        </p:nvSpPr>
        <p:spPr>
          <a:xfrm>
            <a:off x="10869466" y="6452040"/>
            <a:ext cx="968406"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sp>
        <p:nvSpPr>
          <p:cNvPr id="14" name="Shape 461">
            <a:extLst>
              <a:ext uri="{FF2B5EF4-FFF2-40B4-BE49-F238E27FC236}">
                <a16:creationId xmlns:a16="http://schemas.microsoft.com/office/drawing/2014/main" id="{13AD7C04-6078-B148-FDF6-38ADCD7C0C96}"/>
              </a:ext>
            </a:extLst>
          </p:cNvPr>
          <p:cNvSpPr txBox="1"/>
          <p:nvPr/>
        </p:nvSpPr>
        <p:spPr>
          <a:xfrm>
            <a:off x="2622567" y="5352781"/>
            <a:ext cx="5745856" cy="20323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5323" tIns="55323" rIns="55323" bIns="55323">
            <a:spAutoFit/>
          </a:bodyPr>
          <a:lstStyle/>
          <a:p>
            <a:pPr defTabSz="1106441">
              <a:lnSpc>
                <a:spcPct val="120000"/>
              </a:lnSpc>
              <a:defRPr sz="1200" spc="-56">
                <a:solidFill>
                  <a:srgbClr val="4BACC6"/>
                </a:solidFill>
                <a:latin typeface="Trebuchet MS"/>
                <a:ea typeface="Trebuchet MS"/>
                <a:cs typeface="Trebuchet MS"/>
                <a:sym typeface="Trebuchet MS"/>
              </a:defRPr>
            </a:pPr>
            <a:br>
              <a:rPr lang="it-IT" sz="1100" spc="-68" dirty="0">
                <a:solidFill>
                  <a:srgbClr val="404040"/>
                </a:solidFill>
                <a:latin typeface="Trebuchet MS (Corpo)"/>
                <a:sym typeface="Trebuchet MS"/>
              </a:rPr>
            </a:br>
            <a:r>
              <a:rPr lang="it-IT" sz="1100" spc="-68" dirty="0">
                <a:solidFill>
                  <a:srgbClr val="404040"/>
                </a:solidFill>
                <a:latin typeface="Trebuchet MS (Corpo)"/>
                <a:sym typeface="Trebuchet MS"/>
              </a:rPr>
              <a:t>BDO è tra i primi partner della nuova IPO Community di Borsa Italiana</a:t>
            </a:r>
            <a:r>
              <a:rPr lang="it-IT" sz="1100" spc="-72" dirty="0">
                <a:solidFill>
                  <a:srgbClr val="404040"/>
                </a:solidFill>
                <a:latin typeface="Trebuchet MS (Corpo)"/>
                <a:sym typeface="Trebuchet MS"/>
              </a:rPr>
              <a:t>, il network esclusivo di advisor e intermediari che offrono servizi specialistici di supporto nelle fasi </a:t>
            </a:r>
            <a:r>
              <a:rPr lang="it-IT" sz="1100" spc="-72" dirty="0" err="1">
                <a:solidFill>
                  <a:srgbClr val="404040"/>
                </a:solidFill>
                <a:latin typeface="Trebuchet MS (Corpo)"/>
                <a:sym typeface="Trebuchet MS"/>
              </a:rPr>
              <a:t>pre</a:t>
            </a:r>
            <a:r>
              <a:rPr lang="it-IT" sz="1100" spc="-72" dirty="0">
                <a:solidFill>
                  <a:srgbClr val="404040"/>
                </a:solidFill>
                <a:latin typeface="Trebuchet MS (Corpo)"/>
                <a:sym typeface="Trebuchet MS"/>
              </a:rPr>
              <a:t> e post quotazione.</a:t>
            </a: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r>
              <a:rPr lang="it-IT" sz="1100" spc="-68" dirty="0">
                <a:solidFill>
                  <a:srgbClr val="404040"/>
                </a:solidFill>
                <a:latin typeface="Trebuchet MS (Corpo)"/>
                <a:sym typeface="Trebuchet MS"/>
              </a:rPr>
              <a:t>BDO è partner ELITE, il programma internazionale di Euronext dedicato alle aziende più ambiziose. </a:t>
            </a:r>
            <a:endParaRPr lang="it-IT" sz="11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000" spc="-72" dirty="0">
              <a:solidFill>
                <a:srgbClr val="404040"/>
              </a:solidFill>
              <a:latin typeface="Trebuchet MS (Corpo)"/>
              <a:sym typeface="Trebuchet MS"/>
            </a:endParaRPr>
          </a:p>
          <a:p>
            <a:pPr defTabSz="1106441">
              <a:lnSpc>
                <a:spcPct val="120000"/>
              </a:lnSpc>
              <a:defRPr sz="1200" spc="-56">
                <a:solidFill>
                  <a:srgbClr val="4BACC6"/>
                </a:solidFill>
                <a:latin typeface="Trebuchet MS"/>
                <a:ea typeface="Trebuchet MS"/>
                <a:cs typeface="Trebuchet MS"/>
                <a:sym typeface="Trebuchet MS"/>
              </a:defRPr>
            </a:pPr>
            <a:endParaRPr lang="it-IT" sz="1100" spc="-72" dirty="0">
              <a:solidFill>
                <a:srgbClr val="404040"/>
              </a:solidFill>
              <a:latin typeface="Trebuchet MS (Corpo)"/>
              <a:sym typeface="Trebuchet MS"/>
            </a:endParaRPr>
          </a:p>
        </p:txBody>
      </p:sp>
      <p:pic>
        <p:nvPicPr>
          <p:cNvPr id="15" name="Immagine 14">
            <a:extLst>
              <a:ext uri="{FF2B5EF4-FFF2-40B4-BE49-F238E27FC236}">
                <a16:creationId xmlns:a16="http://schemas.microsoft.com/office/drawing/2014/main" id="{77225DD1-E833-8D2D-0502-BC60DB507EB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22480" y="5581249"/>
            <a:ext cx="567353" cy="567353"/>
          </a:xfrm>
          <a:prstGeom prst="rect">
            <a:avLst/>
          </a:prstGeom>
        </p:spPr>
      </p:pic>
      <p:pic>
        <p:nvPicPr>
          <p:cNvPr id="17" name="Immagine 16" descr="Immagine che contiene simbolo, cerchio, Elementi grafici, Carattere&#10;&#10;Descrizione generata automaticamente">
            <a:extLst>
              <a:ext uri="{FF2B5EF4-FFF2-40B4-BE49-F238E27FC236}">
                <a16:creationId xmlns:a16="http://schemas.microsoft.com/office/drawing/2014/main" id="{1FF9FAD4-1C39-454A-6424-F1920B94411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22480" y="6233398"/>
            <a:ext cx="567353" cy="567689"/>
          </a:xfrm>
          <a:prstGeom prst="rect">
            <a:avLst/>
          </a:prstGeom>
        </p:spPr>
      </p:pic>
    </p:spTree>
    <p:extLst>
      <p:ext uri="{BB962C8B-B14F-4D97-AF65-F5344CB8AC3E}">
        <p14:creationId xmlns:p14="http://schemas.microsoft.com/office/powerpoint/2010/main" val="3637538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17A68B76-95E8-AAEF-D9EA-D83EBCE48E12}"/>
              </a:ext>
            </a:extLst>
          </p:cNvPr>
          <p:cNvSpPr>
            <a:spLocks noGrp="1"/>
          </p:cNvSpPr>
          <p:nvPr>
            <p:ph type="title"/>
          </p:nvPr>
        </p:nvSpPr>
        <p:spPr>
          <a:xfrm>
            <a:off x="501458" y="567353"/>
            <a:ext cx="7346733" cy="360099"/>
          </a:xfrm>
        </p:spPr>
        <p:txBody>
          <a:bodyPr/>
          <a:lstStyle/>
          <a:p>
            <a:r>
              <a:rPr lang="it-IT" dirty="0"/>
              <a:t>REQUISITI FORMALI</a:t>
            </a:r>
          </a:p>
        </p:txBody>
      </p:sp>
      <p:pic>
        <p:nvPicPr>
          <p:cNvPr id="2" name="Immagine 1" descr="Immagine che contiene tavolo&#10;&#10;Descrizione generata automaticamente">
            <a:extLst>
              <a:ext uri="{FF2B5EF4-FFF2-40B4-BE49-F238E27FC236}">
                <a16:creationId xmlns:a16="http://schemas.microsoft.com/office/drawing/2014/main" id="{75B90DB5-2AE2-17EE-6763-A52434F006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0084" y="1286375"/>
            <a:ext cx="7880773" cy="4955381"/>
          </a:xfrm>
          <a:prstGeom prst="rect">
            <a:avLst/>
          </a:prstGeom>
        </p:spPr>
      </p:pic>
      <p:pic>
        <p:nvPicPr>
          <p:cNvPr id="7" name="table">
            <a:extLst>
              <a:ext uri="{FF2B5EF4-FFF2-40B4-BE49-F238E27FC236}">
                <a16:creationId xmlns:a16="http://schemas.microsoft.com/office/drawing/2014/main" id="{50DFDA7C-FD78-C2E2-4326-E4B900382C40}"/>
              </a:ext>
            </a:extLst>
          </p:cNvPr>
          <p:cNvPicPr>
            <a:picLocks noChangeAspect="1"/>
          </p:cNvPicPr>
          <p:nvPr/>
        </p:nvPicPr>
        <p:blipFill rotWithShape="1">
          <a:blip r:embed="rId3"/>
          <a:srcRect l="31952" t="1143" r="65344" b="95217"/>
          <a:stretch/>
        </p:blipFill>
        <p:spPr>
          <a:xfrm>
            <a:off x="4777738" y="1367790"/>
            <a:ext cx="883922" cy="179070"/>
          </a:xfrm>
          <a:prstGeom prst="rect">
            <a:avLst/>
          </a:prstGeom>
        </p:spPr>
      </p:pic>
      <p:pic>
        <p:nvPicPr>
          <p:cNvPr id="9" name="table">
            <a:extLst>
              <a:ext uri="{FF2B5EF4-FFF2-40B4-BE49-F238E27FC236}">
                <a16:creationId xmlns:a16="http://schemas.microsoft.com/office/drawing/2014/main" id="{9606445C-3EAB-3932-8E80-1573ED1D6F60}"/>
              </a:ext>
            </a:extLst>
          </p:cNvPr>
          <p:cNvPicPr>
            <a:picLocks noChangeAspect="1"/>
          </p:cNvPicPr>
          <p:nvPr/>
        </p:nvPicPr>
        <p:blipFill rotWithShape="1">
          <a:blip r:embed="rId3"/>
          <a:srcRect l="31952" t="1143" r="65344" b="95217"/>
          <a:stretch/>
        </p:blipFill>
        <p:spPr>
          <a:xfrm>
            <a:off x="6355078" y="1367790"/>
            <a:ext cx="883922" cy="179070"/>
          </a:xfrm>
          <a:prstGeom prst="rect">
            <a:avLst/>
          </a:prstGeom>
        </p:spPr>
      </p:pic>
      <p:pic>
        <p:nvPicPr>
          <p:cNvPr id="11" name="table">
            <a:extLst>
              <a:ext uri="{FF2B5EF4-FFF2-40B4-BE49-F238E27FC236}">
                <a16:creationId xmlns:a16="http://schemas.microsoft.com/office/drawing/2014/main" id="{89EA4D32-3876-280B-04AC-3B5E8BAD5483}"/>
              </a:ext>
            </a:extLst>
          </p:cNvPr>
          <p:cNvPicPr>
            <a:picLocks noChangeAspect="1"/>
          </p:cNvPicPr>
          <p:nvPr/>
        </p:nvPicPr>
        <p:blipFill rotWithShape="1">
          <a:blip r:embed="rId3"/>
          <a:srcRect l="68583" t="1852" r="28165" b="94509"/>
          <a:stretch/>
        </p:blipFill>
        <p:spPr>
          <a:xfrm>
            <a:off x="7696200" y="1365885"/>
            <a:ext cx="1063536" cy="179070"/>
          </a:xfrm>
          <a:prstGeom prst="rect">
            <a:avLst/>
          </a:prstGeom>
        </p:spPr>
      </p:pic>
      <p:pic>
        <p:nvPicPr>
          <p:cNvPr id="12" name="table">
            <a:extLst>
              <a:ext uri="{FF2B5EF4-FFF2-40B4-BE49-F238E27FC236}">
                <a16:creationId xmlns:a16="http://schemas.microsoft.com/office/drawing/2014/main" id="{6AA24758-D9A0-FC00-4386-02002CC2ED7E}"/>
              </a:ext>
            </a:extLst>
          </p:cNvPr>
          <p:cNvPicPr>
            <a:picLocks noChangeAspect="1"/>
          </p:cNvPicPr>
          <p:nvPr/>
        </p:nvPicPr>
        <p:blipFill rotWithShape="1">
          <a:blip r:embed="rId3"/>
          <a:srcRect l="68583" t="1852" r="28165" b="94509"/>
          <a:stretch/>
        </p:blipFill>
        <p:spPr>
          <a:xfrm>
            <a:off x="8898528" y="1339215"/>
            <a:ext cx="1063536" cy="179070"/>
          </a:xfrm>
          <a:prstGeom prst="rect">
            <a:avLst/>
          </a:prstGeom>
        </p:spPr>
      </p:pic>
      <p:sp>
        <p:nvSpPr>
          <p:cNvPr id="13" name="CasellaDiTesto 12">
            <a:extLst>
              <a:ext uri="{FF2B5EF4-FFF2-40B4-BE49-F238E27FC236}">
                <a16:creationId xmlns:a16="http://schemas.microsoft.com/office/drawing/2014/main" id="{D7078A35-B020-10C5-2B60-3DE9178BA9D4}"/>
              </a:ext>
            </a:extLst>
          </p:cNvPr>
          <p:cNvSpPr txBox="1"/>
          <p:nvPr/>
        </p:nvSpPr>
        <p:spPr>
          <a:xfrm>
            <a:off x="5097780" y="1331595"/>
            <a:ext cx="5003077" cy="246221"/>
          </a:xfrm>
          <a:prstGeom prst="rect">
            <a:avLst/>
          </a:prstGeom>
          <a:noFill/>
        </p:spPr>
        <p:txBody>
          <a:bodyPr wrap="square" lIns="0" tIns="0" rIns="0" bIns="0" rtlCol="0">
            <a:spAutoFit/>
          </a:bodyPr>
          <a:lstStyle/>
          <a:p>
            <a:r>
              <a:rPr lang="it-IT" sz="1600" b="1" dirty="0"/>
              <a:t>EGM 	      EGM PRO            EXM             STAR</a:t>
            </a:r>
          </a:p>
        </p:txBody>
      </p:sp>
      <p:pic>
        <p:nvPicPr>
          <p:cNvPr id="14" name="Immagine 13">
            <a:extLst>
              <a:ext uri="{FF2B5EF4-FFF2-40B4-BE49-F238E27FC236}">
                <a16:creationId xmlns:a16="http://schemas.microsoft.com/office/drawing/2014/main" id="{B702D8F0-3D5B-E8AD-8330-9A6DAE0D0FC8}"/>
              </a:ext>
            </a:extLst>
          </p:cNvPr>
          <p:cNvPicPr>
            <a:picLocks noChangeAspect="1"/>
          </p:cNvPicPr>
          <p:nvPr/>
        </p:nvPicPr>
        <p:blipFill>
          <a:blip r:embed="rId4"/>
          <a:stretch>
            <a:fillRect/>
          </a:stretch>
        </p:blipFill>
        <p:spPr>
          <a:xfrm>
            <a:off x="5563230" y="5034277"/>
            <a:ext cx="196860" cy="107956"/>
          </a:xfrm>
          <a:prstGeom prst="rect">
            <a:avLst/>
          </a:prstGeom>
        </p:spPr>
      </p:pic>
      <p:pic>
        <p:nvPicPr>
          <p:cNvPr id="15" name="Immagine 14">
            <a:extLst>
              <a:ext uri="{FF2B5EF4-FFF2-40B4-BE49-F238E27FC236}">
                <a16:creationId xmlns:a16="http://schemas.microsoft.com/office/drawing/2014/main" id="{EF367CFF-D744-F286-50BB-44C827D65E53}"/>
              </a:ext>
            </a:extLst>
          </p:cNvPr>
          <p:cNvPicPr>
            <a:picLocks noChangeAspect="1"/>
          </p:cNvPicPr>
          <p:nvPr/>
        </p:nvPicPr>
        <p:blipFill>
          <a:blip r:embed="rId4"/>
          <a:stretch>
            <a:fillRect/>
          </a:stretch>
        </p:blipFill>
        <p:spPr>
          <a:xfrm>
            <a:off x="7042140" y="5024678"/>
            <a:ext cx="243850" cy="133725"/>
          </a:xfrm>
          <a:prstGeom prst="rect">
            <a:avLst/>
          </a:prstGeom>
        </p:spPr>
      </p:pic>
      <p:pic>
        <p:nvPicPr>
          <p:cNvPr id="16" name="Immagine 15">
            <a:extLst>
              <a:ext uri="{FF2B5EF4-FFF2-40B4-BE49-F238E27FC236}">
                <a16:creationId xmlns:a16="http://schemas.microsoft.com/office/drawing/2014/main" id="{43E9E8F3-D134-FBE4-E132-C3D4835C406D}"/>
              </a:ext>
            </a:extLst>
          </p:cNvPr>
          <p:cNvPicPr>
            <a:picLocks noChangeAspect="1"/>
          </p:cNvPicPr>
          <p:nvPr/>
        </p:nvPicPr>
        <p:blipFill>
          <a:blip r:embed="rId5"/>
          <a:stretch>
            <a:fillRect/>
          </a:stretch>
        </p:blipFill>
        <p:spPr>
          <a:xfrm rot="16200000">
            <a:off x="1352737" y="2494199"/>
            <a:ext cx="2461791" cy="629016"/>
          </a:xfrm>
          <a:prstGeom prst="rect">
            <a:avLst/>
          </a:prstGeom>
        </p:spPr>
      </p:pic>
      <p:sp>
        <p:nvSpPr>
          <p:cNvPr id="3" name="cornerstone">
            <a:extLst>
              <a:ext uri="{FF2B5EF4-FFF2-40B4-BE49-F238E27FC236}">
                <a16:creationId xmlns:a16="http://schemas.microsoft.com/office/drawing/2014/main" id="{E36A5DE2-669F-B4DC-9B06-D554DAC73531}"/>
              </a:ext>
            </a:extLst>
          </p:cNvPr>
          <p:cNvSpPr/>
          <p:nvPr/>
        </p:nvSpPr>
        <p:spPr>
          <a:xfrm>
            <a:off x="9266424" y="4805452"/>
            <a:ext cx="2931926"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sp>
        <p:nvSpPr>
          <p:cNvPr id="5" name="Vrije vorm: vorm 37">
            <a:extLst>
              <a:ext uri="{FF2B5EF4-FFF2-40B4-BE49-F238E27FC236}">
                <a16:creationId xmlns:a16="http://schemas.microsoft.com/office/drawing/2014/main" id="{94E81062-BEB3-2B48-E44E-42740DCF411B}"/>
              </a:ext>
            </a:extLst>
          </p:cNvPr>
          <p:cNvSpPr/>
          <p:nvPr/>
        </p:nvSpPr>
        <p:spPr>
          <a:xfrm>
            <a:off x="10984966" y="6128572"/>
            <a:ext cx="242422"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6" name="Vrije vorm: vorm 38">
            <a:extLst>
              <a:ext uri="{FF2B5EF4-FFF2-40B4-BE49-F238E27FC236}">
                <a16:creationId xmlns:a16="http://schemas.microsoft.com/office/drawing/2014/main" id="{2C1A4ABC-492B-DD40-600D-DEFA4314F92F}"/>
              </a:ext>
            </a:extLst>
          </p:cNvPr>
          <p:cNvSpPr/>
          <p:nvPr/>
        </p:nvSpPr>
        <p:spPr>
          <a:xfrm>
            <a:off x="11255313" y="6126035"/>
            <a:ext cx="261461"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8" name="Vrije vorm: vorm 39">
            <a:extLst>
              <a:ext uri="{FF2B5EF4-FFF2-40B4-BE49-F238E27FC236}">
                <a16:creationId xmlns:a16="http://schemas.microsoft.com/office/drawing/2014/main" id="{D704FFEA-1796-79E9-D980-03A8166C0D08}"/>
              </a:ext>
            </a:extLst>
          </p:cNvPr>
          <p:cNvSpPr/>
          <p:nvPr/>
        </p:nvSpPr>
        <p:spPr>
          <a:xfrm>
            <a:off x="11543429" y="6124766"/>
            <a:ext cx="296999"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10" name="Vrije vorm: vorm 40">
            <a:extLst>
              <a:ext uri="{FF2B5EF4-FFF2-40B4-BE49-F238E27FC236}">
                <a16:creationId xmlns:a16="http://schemas.microsoft.com/office/drawing/2014/main" id="{478D2720-9155-50AC-EBBC-C915618FE85B}"/>
              </a:ext>
            </a:extLst>
          </p:cNvPr>
          <p:cNvSpPr/>
          <p:nvPr/>
        </p:nvSpPr>
        <p:spPr>
          <a:xfrm>
            <a:off x="10869466" y="6128572"/>
            <a:ext cx="55846"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17" name="Vrije vorm: vorm 41">
            <a:extLst>
              <a:ext uri="{FF2B5EF4-FFF2-40B4-BE49-F238E27FC236}">
                <a16:creationId xmlns:a16="http://schemas.microsoft.com/office/drawing/2014/main" id="{BB5866AC-4E24-E482-2818-C80F13621161}"/>
              </a:ext>
            </a:extLst>
          </p:cNvPr>
          <p:cNvSpPr/>
          <p:nvPr/>
        </p:nvSpPr>
        <p:spPr>
          <a:xfrm>
            <a:off x="10869466" y="6452040"/>
            <a:ext cx="968406"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sp>
        <p:nvSpPr>
          <p:cNvPr id="18" name="Rettangolo 17">
            <a:extLst>
              <a:ext uri="{FF2B5EF4-FFF2-40B4-BE49-F238E27FC236}">
                <a16:creationId xmlns:a16="http://schemas.microsoft.com/office/drawing/2014/main" id="{EB9B3839-2895-939D-09C5-1349568C7804}"/>
              </a:ext>
            </a:extLst>
          </p:cNvPr>
          <p:cNvSpPr/>
          <p:nvPr/>
        </p:nvSpPr>
        <p:spPr>
          <a:xfrm>
            <a:off x="2898141" y="1583714"/>
            <a:ext cx="4705294" cy="19722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41460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17A68B76-95E8-AAEF-D9EA-D83EBCE48E12}"/>
              </a:ext>
            </a:extLst>
          </p:cNvPr>
          <p:cNvSpPr>
            <a:spLocks noGrp="1"/>
          </p:cNvSpPr>
          <p:nvPr>
            <p:ph type="title"/>
          </p:nvPr>
        </p:nvSpPr>
        <p:spPr>
          <a:xfrm>
            <a:off x="501458" y="567353"/>
            <a:ext cx="7346733" cy="360099"/>
          </a:xfrm>
        </p:spPr>
        <p:txBody>
          <a:bodyPr/>
          <a:lstStyle/>
          <a:p>
            <a:r>
              <a:rPr lang="it-IT" dirty="0"/>
              <a:t>I SOGGETTI COINVOLTI NEL PROCESSO IPO</a:t>
            </a:r>
          </a:p>
        </p:txBody>
      </p:sp>
      <p:sp>
        <p:nvSpPr>
          <p:cNvPr id="10" name="CasellaDiTesto 9">
            <a:extLst>
              <a:ext uri="{FF2B5EF4-FFF2-40B4-BE49-F238E27FC236}">
                <a16:creationId xmlns:a16="http://schemas.microsoft.com/office/drawing/2014/main" id="{2965EA8D-EB4B-7008-F5BD-F16E81BC292D}"/>
              </a:ext>
            </a:extLst>
          </p:cNvPr>
          <p:cNvSpPr txBox="1"/>
          <p:nvPr/>
        </p:nvSpPr>
        <p:spPr>
          <a:xfrm>
            <a:off x="986607" y="1327408"/>
            <a:ext cx="2520280" cy="276999"/>
          </a:xfrm>
          <a:prstGeom prst="rect">
            <a:avLst/>
          </a:prstGeom>
          <a:noFill/>
        </p:spPr>
        <p:txBody>
          <a:bodyPr wrap="square" rtlCol="0">
            <a:spAutoFit/>
          </a:bodyPr>
          <a:lstStyle/>
          <a:p>
            <a:pPr algn="ctr"/>
            <a:r>
              <a:rPr lang="it-IT" sz="1200" b="1" dirty="0">
                <a:solidFill>
                  <a:schemeClr val="bg1"/>
                </a:solidFill>
              </a:rPr>
              <a:t>WAVE 1</a:t>
            </a:r>
          </a:p>
        </p:txBody>
      </p:sp>
      <p:sp>
        <p:nvSpPr>
          <p:cNvPr id="31" name="CasellaDiTesto 30">
            <a:extLst>
              <a:ext uri="{FF2B5EF4-FFF2-40B4-BE49-F238E27FC236}">
                <a16:creationId xmlns:a16="http://schemas.microsoft.com/office/drawing/2014/main" id="{5DEE5C96-B952-5752-311D-6BE939230B99}"/>
              </a:ext>
            </a:extLst>
          </p:cNvPr>
          <p:cNvSpPr txBox="1"/>
          <p:nvPr/>
        </p:nvSpPr>
        <p:spPr>
          <a:xfrm>
            <a:off x="6845705" y="1343106"/>
            <a:ext cx="2520280" cy="276999"/>
          </a:xfrm>
          <a:prstGeom prst="rect">
            <a:avLst/>
          </a:prstGeom>
          <a:noFill/>
        </p:spPr>
        <p:txBody>
          <a:bodyPr wrap="square" rtlCol="0">
            <a:spAutoFit/>
          </a:bodyPr>
          <a:lstStyle/>
          <a:p>
            <a:pPr algn="ctr"/>
            <a:r>
              <a:rPr lang="it-IT" sz="1200" b="1" dirty="0">
                <a:solidFill>
                  <a:schemeClr val="bg1"/>
                </a:solidFill>
              </a:rPr>
              <a:t>WAVE 2</a:t>
            </a:r>
          </a:p>
        </p:txBody>
      </p:sp>
      <p:sp>
        <p:nvSpPr>
          <p:cNvPr id="2" name="Rettangolo 1">
            <a:extLst>
              <a:ext uri="{FF2B5EF4-FFF2-40B4-BE49-F238E27FC236}">
                <a16:creationId xmlns:a16="http://schemas.microsoft.com/office/drawing/2014/main" id="{86CB9522-9C2B-F8B4-AA42-4C1A1A51183A}"/>
              </a:ext>
            </a:extLst>
          </p:cNvPr>
          <p:cNvSpPr/>
          <p:nvPr/>
        </p:nvSpPr>
        <p:spPr>
          <a:xfrm>
            <a:off x="556260" y="5613569"/>
            <a:ext cx="9637607" cy="646331"/>
          </a:xfrm>
          <a:prstGeom prst="rect">
            <a:avLst/>
          </a:prstGeom>
        </p:spPr>
        <p:txBody>
          <a:bodyPr wrap="square">
            <a:spAutoFit/>
          </a:bodyPr>
          <a:lstStyle/>
          <a:p>
            <a:pPr algn="just"/>
            <a:r>
              <a:rPr lang="it-IT" sz="1200" dirty="0"/>
              <a:t>Euronext </a:t>
            </a:r>
            <a:r>
              <a:rPr lang="it-IT" sz="1200" dirty="0" err="1"/>
              <a:t>Growth</a:t>
            </a:r>
            <a:r>
              <a:rPr lang="it-IT" sz="1200" dirty="0"/>
              <a:t> Milan ruota intorno la figura dell’Euronext </a:t>
            </a:r>
            <a:r>
              <a:rPr lang="it-IT" sz="1200" dirty="0" err="1"/>
              <a:t>Growth</a:t>
            </a:r>
            <a:r>
              <a:rPr lang="it-IT" sz="1200" dirty="0"/>
              <a:t> Advisor (EGA), soggetto responsabile nei confronti di Borsa Italiana, incaricato di valutare l’appropriatezza della società ai fini dell’ammissione ed in seguito assisterla, guidarla e accompagnarla per tutto il periodo di permanenza sul mercato.</a:t>
            </a:r>
          </a:p>
        </p:txBody>
      </p:sp>
      <p:grpSp>
        <p:nvGrpSpPr>
          <p:cNvPr id="7" name="Gruppo 6">
            <a:extLst>
              <a:ext uri="{FF2B5EF4-FFF2-40B4-BE49-F238E27FC236}">
                <a16:creationId xmlns:a16="http://schemas.microsoft.com/office/drawing/2014/main" id="{B6AB4493-E813-9998-2FAF-E7097AAD5E40}"/>
              </a:ext>
            </a:extLst>
          </p:cNvPr>
          <p:cNvGrpSpPr/>
          <p:nvPr/>
        </p:nvGrpSpPr>
        <p:grpSpPr>
          <a:xfrm>
            <a:off x="3135628" y="1643653"/>
            <a:ext cx="2713148" cy="1628236"/>
            <a:chOff x="-1" y="1"/>
            <a:chExt cx="2830286" cy="1698534"/>
          </a:xfrm>
        </p:grpSpPr>
        <p:sp>
          <p:nvSpPr>
            <p:cNvPr id="9" name="Rettangolo con un angolo arrotondato 8">
              <a:extLst>
                <a:ext uri="{FF2B5EF4-FFF2-40B4-BE49-F238E27FC236}">
                  <a16:creationId xmlns:a16="http://schemas.microsoft.com/office/drawing/2014/main" id="{E415BF4E-CBA8-2A42-2D0D-E7ECC9358FB6}"/>
                </a:ext>
              </a:extLst>
            </p:cNvPr>
            <p:cNvSpPr/>
            <p:nvPr/>
          </p:nvSpPr>
          <p:spPr>
            <a:xfrm rot="16200000">
              <a:off x="565875" y="-565875"/>
              <a:ext cx="1698534" cy="2830285"/>
            </a:xfrm>
            <a:prstGeom prst="round1Rect">
              <a:avLst/>
            </a:prstGeom>
            <a:ln>
              <a:solidFill>
                <a:srgbClr val="517BB8"/>
              </a:solidFill>
            </a:ln>
          </p:spPr>
          <p:style>
            <a:lnRef idx="3">
              <a:schemeClr val="accent4">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11" name="CasellaDiTesto 10">
              <a:extLst>
                <a:ext uri="{FF2B5EF4-FFF2-40B4-BE49-F238E27FC236}">
                  <a16:creationId xmlns:a16="http://schemas.microsoft.com/office/drawing/2014/main" id="{703967ED-3086-5E55-BC93-B6599220A468}"/>
                </a:ext>
              </a:extLst>
            </p:cNvPr>
            <p:cNvSpPr txBox="1"/>
            <p:nvPr/>
          </p:nvSpPr>
          <p:spPr>
            <a:xfrm>
              <a:off x="0" y="195658"/>
              <a:ext cx="2830285" cy="353539"/>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1600" kern="1200" dirty="0">
                  <a:ln w="0"/>
                  <a:solidFill>
                    <a:schemeClr val="accent1"/>
                  </a:solidFill>
                  <a:effectLst>
                    <a:outerShdw blurRad="38100" dist="25400" dir="5400000" algn="ctr" rotWithShape="0">
                      <a:srgbClr val="6E747A">
                        <a:alpha val="43000"/>
                      </a:srgbClr>
                    </a:outerShdw>
                  </a:effectLst>
                </a:rPr>
                <a:t>CONSULENTI LEGALI</a:t>
              </a:r>
            </a:p>
          </p:txBody>
        </p:sp>
      </p:grpSp>
      <p:grpSp>
        <p:nvGrpSpPr>
          <p:cNvPr id="12" name="Gruppo 11">
            <a:extLst>
              <a:ext uri="{FF2B5EF4-FFF2-40B4-BE49-F238E27FC236}">
                <a16:creationId xmlns:a16="http://schemas.microsoft.com/office/drawing/2014/main" id="{4546CCFE-C9B5-68DC-6E1B-C5740F4FB7CC}"/>
              </a:ext>
            </a:extLst>
          </p:cNvPr>
          <p:cNvGrpSpPr/>
          <p:nvPr/>
        </p:nvGrpSpPr>
        <p:grpSpPr>
          <a:xfrm>
            <a:off x="6307803" y="1643652"/>
            <a:ext cx="2713146" cy="1628236"/>
            <a:chOff x="2830285" y="0"/>
            <a:chExt cx="2830285" cy="1698534"/>
          </a:xfrm>
        </p:grpSpPr>
        <p:sp>
          <p:nvSpPr>
            <p:cNvPr id="13" name="Rettangolo con un angolo arrotondato 12">
              <a:extLst>
                <a:ext uri="{FF2B5EF4-FFF2-40B4-BE49-F238E27FC236}">
                  <a16:creationId xmlns:a16="http://schemas.microsoft.com/office/drawing/2014/main" id="{AA9C71CA-2409-D206-B073-C3510062D195}"/>
                </a:ext>
              </a:extLst>
            </p:cNvPr>
            <p:cNvSpPr/>
            <p:nvPr/>
          </p:nvSpPr>
          <p:spPr>
            <a:xfrm>
              <a:off x="2830285" y="0"/>
              <a:ext cx="2830285" cy="1698534"/>
            </a:xfrm>
            <a:prstGeom prst="round1Rect">
              <a:avLst/>
            </a:prstGeom>
            <a:ln>
              <a:solidFill>
                <a:srgbClr val="517BB8"/>
              </a:solidFill>
            </a:ln>
          </p:spPr>
          <p:style>
            <a:lnRef idx="3">
              <a:schemeClr val="accent4">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14" name="CasellaDiTesto 13">
              <a:extLst>
                <a:ext uri="{FF2B5EF4-FFF2-40B4-BE49-F238E27FC236}">
                  <a16:creationId xmlns:a16="http://schemas.microsoft.com/office/drawing/2014/main" id="{DF2247F8-0A30-1CB6-949E-C247E67B2EC4}"/>
                </a:ext>
              </a:extLst>
            </p:cNvPr>
            <p:cNvSpPr txBox="1"/>
            <p:nvPr/>
          </p:nvSpPr>
          <p:spPr>
            <a:xfrm>
              <a:off x="2830286" y="219302"/>
              <a:ext cx="2830284" cy="33571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1600" kern="1200" dirty="0">
                  <a:ln w="0"/>
                  <a:solidFill>
                    <a:schemeClr val="accent1"/>
                  </a:solidFill>
                  <a:effectLst>
                    <a:outerShdw blurRad="38100" dist="25400" dir="5400000" algn="ctr" rotWithShape="0">
                      <a:srgbClr val="6E747A">
                        <a:alpha val="43000"/>
                      </a:srgbClr>
                    </a:outerShdw>
                  </a:effectLst>
                </a:rPr>
                <a:t>SOCIETA’ DI REVISIONE</a:t>
              </a:r>
            </a:p>
          </p:txBody>
        </p:sp>
      </p:grpSp>
      <p:grpSp>
        <p:nvGrpSpPr>
          <p:cNvPr id="15" name="Gruppo 14">
            <a:extLst>
              <a:ext uri="{FF2B5EF4-FFF2-40B4-BE49-F238E27FC236}">
                <a16:creationId xmlns:a16="http://schemas.microsoft.com/office/drawing/2014/main" id="{A6E927E0-8412-371E-D2AC-6F75F12B9A9E}"/>
              </a:ext>
            </a:extLst>
          </p:cNvPr>
          <p:cNvGrpSpPr/>
          <p:nvPr/>
        </p:nvGrpSpPr>
        <p:grpSpPr>
          <a:xfrm>
            <a:off x="3135629" y="3675480"/>
            <a:ext cx="2738968" cy="1628236"/>
            <a:chOff x="0" y="1698534"/>
            <a:chExt cx="2857221" cy="1698534"/>
          </a:xfrm>
        </p:grpSpPr>
        <p:sp>
          <p:nvSpPr>
            <p:cNvPr id="16" name="Rettangolo con un angolo arrotondato 15">
              <a:extLst>
                <a:ext uri="{FF2B5EF4-FFF2-40B4-BE49-F238E27FC236}">
                  <a16:creationId xmlns:a16="http://schemas.microsoft.com/office/drawing/2014/main" id="{8C93EBB0-972A-6CB3-6043-BE42EDAECD45}"/>
                </a:ext>
              </a:extLst>
            </p:cNvPr>
            <p:cNvSpPr/>
            <p:nvPr/>
          </p:nvSpPr>
          <p:spPr>
            <a:xfrm rot="10800000">
              <a:off x="0" y="1698534"/>
              <a:ext cx="2830285" cy="1698534"/>
            </a:xfrm>
            <a:prstGeom prst="round1Rect">
              <a:avLst/>
            </a:prstGeom>
            <a:ln>
              <a:solidFill>
                <a:srgbClr val="517BB8"/>
              </a:solidFill>
            </a:ln>
          </p:spPr>
          <p:style>
            <a:lnRef idx="3">
              <a:schemeClr val="accent4">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17" name="CasellaDiTesto 16">
              <a:extLst>
                <a:ext uri="{FF2B5EF4-FFF2-40B4-BE49-F238E27FC236}">
                  <a16:creationId xmlns:a16="http://schemas.microsoft.com/office/drawing/2014/main" id="{E018A19A-3B6D-9D48-B6D8-A4811B80DA1F}"/>
                </a:ext>
              </a:extLst>
            </p:cNvPr>
            <p:cNvSpPr txBox="1"/>
            <p:nvPr/>
          </p:nvSpPr>
          <p:spPr>
            <a:xfrm>
              <a:off x="26936" y="2091937"/>
              <a:ext cx="2830285" cy="36667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1600" kern="1200" dirty="0">
                  <a:ln w="0"/>
                  <a:solidFill>
                    <a:schemeClr val="accent1"/>
                  </a:solidFill>
                  <a:effectLst>
                    <a:outerShdw blurRad="38100" dist="25400" dir="5400000" algn="ctr" rotWithShape="0">
                      <a:srgbClr val="6E747A">
                        <a:alpha val="43000"/>
                      </a:srgbClr>
                    </a:outerShdw>
                  </a:effectLst>
                </a:rPr>
                <a:t>ADVISOR FINANZIARIO</a:t>
              </a:r>
            </a:p>
          </p:txBody>
        </p:sp>
      </p:grpSp>
      <p:grpSp>
        <p:nvGrpSpPr>
          <p:cNvPr id="18" name="Gruppo 17">
            <a:extLst>
              <a:ext uri="{FF2B5EF4-FFF2-40B4-BE49-F238E27FC236}">
                <a16:creationId xmlns:a16="http://schemas.microsoft.com/office/drawing/2014/main" id="{85B6EEF4-F35D-137B-B98B-024598BEAA86}"/>
              </a:ext>
            </a:extLst>
          </p:cNvPr>
          <p:cNvGrpSpPr/>
          <p:nvPr/>
        </p:nvGrpSpPr>
        <p:grpSpPr>
          <a:xfrm>
            <a:off x="6199804" y="3675481"/>
            <a:ext cx="3021366" cy="1628236"/>
            <a:chOff x="2698452" y="1698535"/>
            <a:chExt cx="3151812" cy="1698534"/>
          </a:xfrm>
        </p:grpSpPr>
        <p:sp>
          <p:nvSpPr>
            <p:cNvPr id="19" name="Rettangolo con un angolo arrotondato 18">
              <a:extLst>
                <a:ext uri="{FF2B5EF4-FFF2-40B4-BE49-F238E27FC236}">
                  <a16:creationId xmlns:a16="http://schemas.microsoft.com/office/drawing/2014/main" id="{AA1B3639-CDB7-FD4D-178C-4790F8A77217}"/>
                </a:ext>
              </a:extLst>
            </p:cNvPr>
            <p:cNvSpPr/>
            <p:nvPr/>
          </p:nvSpPr>
          <p:spPr>
            <a:xfrm rot="5400000">
              <a:off x="3396161" y="1132659"/>
              <a:ext cx="1698534" cy="2830285"/>
            </a:xfrm>
            <a:prstGeom prst="round1Rect">
              <a:avLst/>
            </a:prstGeom>
            <a:ln>
              <a:solidFill>
                <a:srgbClr val="517BB8"/>
              </a:solidFill>
            </a:ln>
          </p:spPr>
          <p:style>
            <a:lnRef idx="3">
              <a:schemeClr val="accent4">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sp>
        <p:sp>
          <p:nvSpPr>
            <p:cNvPr id="20" name="CasellaDiTesto 19">
              <a:extLst>
                <a:ext uri="{FF2B5EF4-FFF2-40B4-BE49-F238E27FC236}">
                  <a16:creationId xmlns:a16="http://schemas.microsoft.com/office/drawing/2014/main" id="{99AD62AF-0B14-37B8-8F7E-328512C035D1}"/>
                </a:ext>
              </a:extLst>
            </p:cNvPr>
            <p:cNvSpPr txBox="1"/>
            <p:nvPr/>
          </p:nvSpPr>
          <p:spPr>
            <a:xfrm>
              <a:off x="2698452" y="2018335"/>
              <a:ext cx="3151812" cy="63695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it-IT" sz="1600" kern="1200" dirty="0">
                  <a:ln w="0"/>
                  <a:solidFill>
                    <a:schemeClr val="accent1"/>
                  </a:solidFill>
                  <a:effectLst>
                    <a:outerShdw blurRad="38100" dist="25400" dir="5400000" algn="ctr" rotWithShape="0">
                      <a:srgbClr val="6E747A">
                        <a:alpha val="43000"/>
                      </a:srgbClr>
                    </a:outerShdw>
                  </a:effectLst>
                </a:rPr>
                <a:t>EVENTUALI ALTRI CONSULENTI SPECIFICI</a:t>
              </a:r>
            </a:p>
          </p:txBody>
        </p:sp>
      </p:grpSp>
      <p:sp>
        <p:nvSpPr>
          <p:cNvPr id="22" name="Rettangolo con angoli arrotondati 21">
            <a:extLst>
              <a:ext uri="{FF2B5EF4-FFF2-40B4-BE49-F238E27FC236}">
                <a16:creationId xmlns:a16="http://schemas.microsoft.com/office/drawing/2014/main" id="{04237165-19C7-EA2E-00FB-7A82DF12F8A1}"/>
              </a:ext>
            </a:extLst>
          </p:cNvPr>
          <p:cNvSpPr/>
          <p:nvPr/>
        </p:nvSpPr>
        <p:spPr>
          <a:xfrm>
            <a:off x="5121146" y="3040683"/>
            <a:ext cx="1939895" cy="970154"/>
          </a:xfrm>
          <a:prstGeom prst="roundRect">
            <a:avLst/>
          </a:prstGeom>
          <a:solidFill>
            <a:schemeClr val="accent1"/>
          </a:solidFill>
        </p:spPr>
        <p:style>
          <a:lnRef idx="3">
            <a:schemeClr val="lt1">
              <a:hueOff val="0"/>
              <a:satOff val="0"/>
              <a:lumOff val="0"/>
              <a:alphaOff val="0"/>
            </a:schemeClr>
          </a:lnRef>
          <a:fillRef idx="1">
            <a:scrgbClr r="0" g="0" b="0"/>
          </a:fillRef>
          <a:effectRef idx="1">
            <a:schemeClr val="accent4">
              <a:tint val="60000"/>
              <a:hueOff val="0"/>
              <a:satOff val="0"/>
              <a:lumOff val="0"/>
              <a:alphaOff val="0"/>
            </a:schemeClr>
          </a:effectRef>
          <a:fontRef idx="minor">
            <a:schemeClr val="dk1">
              <a:hueOff val="0"/>
              <a:satOff val="0"/>
              <a:lumOff val="0"/>
              <a:alphaOff val="0"/>
            </a:schemeClr>
          </a:fontRef>
        </p:style>
        <p:txBody>
          <a:bodyPr/>
          <a:lstStyle/>
          <a:p>
            <a:pPr algn="ctr"/>
            <a:r>
              <a:rPr lang="it-IT" b="1" dirty="0">
                <a:solidFill>
                  <a:schemeClr val="bg1"/>
                </a:solidFill>
              </a:rPr>
              <a:t>EURONEXT GROWTH ADVISOR</a:t>
            </a:r>
          </a:p>
        </p:txBody>
      </p:sp>
      <p:sp>
        <p:nvSpPr>
          <p:cNvPr id="24" name="Rettangolo 23">
            <a:extLst>
              <a:ext uri="{FF2B5EF4-FFF2-40B4-BE49-F238E27FC236}">
                <a16:creationId xmlns:a16="http://schemas.microsoft.com/office/drawing/2014/main" id="{02E3878C-FF21-9C63-F8D2-8E12A899AC96}"/>
              </a:ext>
            </a:extLst>
          </p:cNvPr>
          <p:cNvSpPr/>
          <p:nvPr/>
        </p:nvSpPr>
        <p:spPr>
          <a:xfrm>
            <a:off x="3354441" y="2213417"/>
            <a:ext cx="2254736" cy="923330"/>
          </a:xfrm>
          <a:prstGeom prst="rect">
            <a:avLst/>
          </a:prstGeom>
        </p:spPr>
        <p:txBody>
          <a:bodyPr wrap="square">
            <a:spAutoFit/>
          </a:bodyPr>
          <a:lstStyle/>
          <a:p>
            <a:pPr marL="12700" marR="5080" algn="ctr">
              <a:lnSpc>
                <a:spcPct val="99800"/>
              </a:lnSpc>
              <a:spcBef>
                <a:spcPts val="95"/>
              </a:spcBef>
            </a:pPr>
            <a:r>
              <a:rPr lang="it-IT" sz="900" spc="-5" dirty="0">
                <a:latin typeface="+mj-lt"/>
                <a:cs typeface="Carlito"/>
              </a:rPr>
              <a:t>I legali coinvolti nelle IPO </a:t>
            </a:r>
            <a:r>
              <a:rPr lang="it-IT" sz="900" spc="-10" dirty="0">
                <a:latin typeface="+mj-lt"/>
                <a:cs typeface="Carlito"/>
              </a:rPr>
              <a:t>su </a:t>
            </a:r>
            <a:r>
              <a:rPr lang="it-IT" sz="900" spc="-5" dirty="0">
                <a:latin typeface="+mj-lt"/>
                <a:cs typeface="Carlito"/>
              </a:rPr>
              <a:t>EGM in </a:t>
            </a:r>
            <a:r>
              <a:rPr lang="it-IT" sz="900" spc="-10" dirty="0">
                <a:latin typeface="+mj-lt"/>
                <a:cs typeface="Carlito"/>
              </a:rPr>
              <a:t>genere </a:t>
            </a:r>
            <a:r>
              <a:rPr lang="it-IT" sz="900" spc="-5" dirty="0">
                <a:latin typeface="+mj-lt"/>
                <a:cs typeface="Carlito"/>
              </a:rPr>
              <a:t>curano gli </a:t>
            </a:r>
            <a:r>
              <a:rPr lang="it-IT" sz="900" spc="-10" dirty="0">
                <a:latin typeface="+mj-lt"/>
                <a:cs typeface="Carlito"/>
              </a:rPr>
              <a:t>interessi sia </a:t>
            </a:r>
            <a:r>
              <a:rPr lang="it-IT" sz="900" spc="-5" dirty="0">
                <a:latin typeface="+mj-lt"/>
                <a:cs typeface="Carlito"/>
              </a:rPr>
              <a:t>dell’emittente sia degli altri </a:t>
            </a:r>
            <a:r>
              <a:rPr lang="it-IT" sz="900" dirty="0">
                <a:latin typeface="+mj-lt"/>
                <a:cs typeface="Carlito"/>
              </a:rPr>
              <a:t>attori </a:t>
            </a:r>
            <a:r>
              <a:rPr lang="it-IT" sz="900" spc="-5" dirty="0">
                <a:latin typeface="+mj-lt"/>
                <a:cs typeface="Carlito"/>
              </a:rPr>
              <a:t>coinvolti nel processo </a:t>
            </a:r>
            <a:r>
              <a:rPr lang="it-IT" sz="900" spc="-10" dirty="0">
                <a:latin typeface="+mj-lt"/>
                <a:cs typeface="Carlito"/>
              </a:rPr>
              <a:t>e, </a:t>
            </a:r>
            <a:r>
              <a:rPr lang="it-IT" sz="900" spc="-5" dirty="0">
                <a:latin typeface="+mj-lt"/>
                <a:cs typeface="Carlito"/>
              </a:rPr>
              <a:t>in particolare, dell’Euronext </a:t>
            </a:r>
            <a:r>
              <a:rPr lang="it-IT" sz="900" spc="-5" dirty="0" err="1">
                <a:latin typeface="+mj-lt"/>
                <a:cs typeface="Carlito"/>
              </a:rPr>
              <a:t>Growth</a:t>
            </a:r>
            <a:r>
              <a:rPr lang="it-IT" sz="900" spc="-5" dirty="0">
                <a:latin typeface="+mj-lt"/>
                <a:cs typeface="Carlito"/>
              </a:rPr>
              <a:t> Advisor e del </a:t>
            </a:r>
            <a:r>
              <a:rPr lang="it-IT" sz="900" spc="-10" dirty="0">
                <a:latin typeface="+mj-lt"/>
                <a:cs typeface="Carlito"/>
              </a:rPr>
              <a:t>Global Coordinator.</a:t>
            </a:r>
            <a:endParaRPr lang="it-IT" sz="900" dirty="0">
              <a:latin typeface="+mj-lt"/>
              <a:cs typeface="Carlito"/>
            </a:endParaRPr>
          </a:p>
        </p:txBody>
      </p:sp>
      <p:sp>
        <p:nvSpPr>
          <p:cNvPr id="25" name="Rettangolo 24">
            <a:extLst>
              <a:ext uri="{FF2B5EF4-FFF2-40B4-BE49-F238E27FC236}">
                <a16:creationId xmlns:a16="http://schemas.microsoft.com/office/drawing/2014/main" id="{8128372C-3948-486C-9AA9-BCFFA5B7012A}"/>
              </a:ext>
            </a:extLst>
          </p:cNvPr>
          <p:cNvSpPr/>
          <p:nvPr/>
        </p:nvSpPr>
        <p:spPr>
          <a:xfrm>
            <a:off x="3390655" y="4407832"/>
            <a:ext cx="2254736" cy="646331"/>
          </a:xfrm>
          <a:prstGeom prst="rect">
            <a:avLst/>
          </a:prstGeom>
        </p:spPr>
        <p:txBody>
          <a:bodyPr wrap="square">
            <a:spAutoFit/>
          </a:bodyPr>
          <a:lstStyle/>
          <a:p>
            <a:pPr marL="12700" marR="5080" algn="ctr">
              <a:lnSpc>
                <a:spcPct val="99800"/>
              </a:lnSpc>
              <a:spcBef>
                <a:spcPts val="95"/>
              </a:spcBef>
            </a:pPr>
            <a:r>
              <a:rPr lang="it-IT" sz="900" spc="-5" dirty="0">
                <a:latin typeface="+mj-lt"/>
                <a:cs typeface="Carlito"/>
              </a:rPr>
              <a:t>Affianca l’Emittente nel  processo di quotazione e  supporta l’imprenditore in  tutte le relazioni con gli altri Advisor.</a:t>
            </a:r>
          </a:p>
        </p:txBody>
      </p:sp>
      <p:sp>
        <p:nvSpPr>
          <p:cNvPr id="26" name="Rettangolo 25">
            <a:extLst>
              <a:ext uri="{FF2B5EF4-FFF2-40B4-BE49-F238E27FC236}">
                <a16:creationId xmlns:a16="http://schemas.microsoft.com/office/drawing/2014/main" id="{233D35EB-C433-5100-67AB-4AFC6F85953F}"/>
              </a:ext>
            </a:extLst>
          </p:cNvPr>
          <p:cNvSpPr/>
          <p:nvPr/>
        </p:nvSpPr>
        <p:spPr>
          <a:xfrm>
            <a:off x="6583119" y="4487738"/>
            <a:ext cx="2254736" cy="533479"/>
          </a:xfrm>
          <a:prstGeom prst="rect">
            <a:avLst/>
          </a:prstGeom>
        </p:spPr>
        <p:txBody>
          <a:bodyPr wrap="square">
            <a:spAutoFit/>
          </a:bodyPr>
          <a:lstStyle/>
          <a:p>
            <a:pPr marL="12700" marR="5080" algn="ctr">
              <a:lnSpc>
                <a:spcPct val="99800"/>
              </a:lnSpc>
              <a:spcBef>
                <a:spcPts val="95"/>
              </a:spcBef>
            </a:pPr>
            <a:r>
              <a:rPr lang="it-IT" sz="900" spc="-5" dirty="0">
                <a:latin typeface="+mj-lt"/>
                <a:cs typeface="Carlito"/>
              </a:rPr>
              <a:t>Comfort Tax</a:t>
            </a:r>
          </a:p>
          <a:p>
            <a:pPr marL="12700" marR="5080" algn="ctr">
              <a:lnSpc>
                <a:spcPct val="99800"/>
              </a:lnSpc>
              <a:spcBef>
                <a:spcPts val="95"/>
              </a:spcBef>
            </a:pPr>
            <a:r>
              <a:rPr lang="it-IT" sz="900" spc="-5" dirty="0">
                <a:latin typeface="+mj-lt"/>
                <a:cs typeface="Carlito"/>
              </a:rPr>
              <a:t>Comfort Payroll</a:t>
            </a:r>
          </a:p>
          <a:p>
            <a:pPr marL="12700" marR="5080" algn="ctr">
              <a:lnSpc>
                <a:spcPct val="99800"/>
              </a:lnSpc>
              <a:spcBef>
                <a:spcPts val="95"/>
              </a:spcBef>
            </a:pPr>
            <a:r>
              <a:rPr lang="it-IT" sz="900" spc="-5" dirty="0">
                <a:latin typeface="+mj-lt"/>
                <a:cs typeface="Carlito"/>
              </a:rPr>
              <a:t>Comfort ESG</a:t>
            </a:r>
          </a:p>
        </p:txBody>
      </p:sp>
      <p:sp>
        <p:nvSpPr>
          <p:cNvPr id="27" name="object 27">
            <a:extLst>
              <a:ext uri="{FF2B5EF4-FFF2-40B4-BE49-F238E27FC236}">
                <a16:creationId xmlns:a16="http://schemas.microsoft.com/office/drawing/2014/main" id="{8317FB93-360F-B2A5-35D0-6794A19ACB57}"/>
              </a:ext>
            </a:extLst>
          </p:cNvPr>
          <p:cNvSpPr txBox="1"/>
          <p:nvPr/>
        </p:nvSpPr>
        <p:spPr>
          <a:xfrm>
            <a:off x="6564596" y="2180668"/>
            <a:ext cx="2291781" cy="868828"/>
          </a:xfrm>
          <a:prstGeom prst="rect">
            <a:avLst/>
          </a:prstGeom>
        </p:spPr>
        <p:txBody>
          <a:bodyPr vert="horz" wrap="square" lIns="0" tIns="1206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41300" indent="-228600">
              <a:lnSpc>
                <a:spcPct val="100000"/>
              </a:lnSpc>
              <a:spcBef>
                <a:spcPts val="95"/>
              </a:spcBef>
              <a:buAutoNum type="arabicPeriod"/>
            </a:pPr>
            <a:r>
              <a:rPr lang="it-IT" sz="900" b="1" spc="-5" dirty="0">
                <a:latin typeface="+mj-lt"/>
                <a:cs typeface="Carlito"/>
              </a:rPr>
              <a:t>Due Diligence Finanziaria e Comfort sul Capitale Circolante Netto</a:t>
            </a:r>
          </a:p>
          <a:p>
            <a:pPr marL="241300" indent="-228600">
              <a:lnSpc>
                <a:spcPct val="100000"/>
              </a:lnSpc>
              <a:spcBef>
                <a:spcPts val="95"/>
              </a:spcBef>
              <a:buAutoNum type="arabicPeriod"/>
            </a:pPr>
            <a:r>
              <a:rPr lang="it-IT" sz="900" b="1" spc="-5" dirty="0">
                <a:latin typeface="+mj-lt"/>
                <a:cs typeface="Carlito"/>
              </a:rPr>
              <a:t>Comfort </a:t>
            </a:r>
            <a:r>
              <a:rPr lang="it-IT" sz="900" b="1" spc="-5" dirty="0" err="1">
                <a:latin typeface="+mj-lt"/>
                <a:cs typeface="Carlito"/>
              </a:rPr>
              <a:t>letter</a:t>
            </a:r>
            <a:r>
              <a:rPr lang="it-IT" sz="900" b="1" spc="-5" dirty="0">
                <a:latin typeface="+mj-lt"/>
                <a:cs typeface="Carlito"/>
              </a:rPr>
              <a:t> sui dati contabili del Documento di ammissione</a:t>
            </a:r>
          </a:p>
          <a:p>
            <a:pPr marL="241300" indent="-228600">
              <a:lnSpc>
                <a:spcPct val="100000"/>
              </a:lnSpc>
              <a:spcBef>
                <a:spcPts val="95"/>
              </a:spcBef>
              <a:buAutoNum type="arabicPeriod"/>
            </a:pPr>
            <a:r>
              <a:rPr lang="it-IT" sz="900" b="1" spc="-5" dirty="0">
                <a:latin typeface="+mj-lt"/>
                <a:cs typeface="Carlito"/>
              </a:rPr>
              <a:t>Comfort sul sistema di controllo di gestione</a:t>
            </a:r>
            <a:endParaRPr lang="it-IT" sz="800" b="1" dirty="0">
              <a:latin typeface="+mj-lt"/>
              <a:cs typeface="Carlito"/>
            </a:endParaRPr>
          </a:p>
        </p:txBody>
      </p:sp>
      <p:sp>
        <p:nvSpPr>
          <p:cNvPr id="3" name="cornerstone">
            <a:extLst>
              <a:ext uri="{FF2B5EF4-FFF2-40B4-BE49-F238E27FC236}">
                <a16:creationId xmlns:a16="http://schemas.microsoft.com/office/drawing/2014/main" id="{6E4BF44E-2267-F7D7-FA31-B35BE16DC1AD}"/>
              </a:ext>
            </a:extLst>
          </p:cNvPr>
          <p:cNvSpPr/>
          <p:nvPr/>
        </p:nvSpPr>
        <p:spPr>
          <a:xfrm>
            <a:off x="9266424" y="4805452"/>
            <a:ext cx="2931926"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sp>
        <p:nvSpPr>
          <p:cNvPr id="5" name="Vrije vorm: vorm 37">
            <a:extLst>
              <a:ext uri="{FF2B5EF4-FFF2-40B4-BE49-F238E27FC236}">
                <a16:creationId xmlns:a16="http://schemas.microsoft.com/office/drawing/2014/main" id="{0D30C28B-2451-6878-DB4E-8C6E1B0F4657}"/>
              </a:ext>
            </a:extLst>
          </p:cNvPr>
          <p:cNvSpPr/>
          <p:nvPr/>
        </p:nvSpPr>
        <p:spPr>
          <a:xfrm>
            <a:off x="10984966" y="6128572"/>
            <a:ext cx="242422"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6" name="Vrije vorm: vorm 38">
            <a:extLst>
              <a:ext uri="{FF2B5EF4-FFF2-40B4-BE49-F238E27FC236}">
                <a16:creationId xmlns:a16="http://schemas.microsoft.com/office/drawing/2014/main" id="{C03246CF-3885-0A24-AAB6-12BC1F26671B}"/>
              </a:ext>
            </a:extLst>
          </p:cNvPr>
          <p:cNvSpPr/>
          <p:nvPr/>
        </p:nvSpPr>
        <p:spPr>
          <a:xfrm>
            <a:off x="11255313" y="6126035"/>
            <a:ext cx="261461"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8" name="Vrije vorm: vorm 39">
            <a:extLst>
              <a:ext uri="{FF2B5EF4-FFF2-40B4-BE49-F238E27FC236}">
                <a16:creationId xmlns:a16="http://schemas.microsoft.com/office/drawing/2014/main" id="{DEA4B90A-706B-1447-E1F3-DC464DB78ABB}"/>
              </a:ext>
            </a:extLst>
          </p:cNvPr>
          <p:cNvSpPr/>
          <p:nvPr/>
        </p:nvSpPr>
        <p:spPr>
          <a:xfrm>
            <a:off x="11543429" y="6124766"/>
            <a:ext cx="296999"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21" name="Vrije vorm: vorm 40">
            <a:extLst>
              <a:ext uri="{FF2B5EF4-FFF2-40B4-BE49-F238E27FC236}">
                <a16:creationId xmlns:a16="http://schemas.microsoft.com/office/drawing/2014/main" id="{9572D867-2E70-F408-315F-68A8C93660CD}"/>
              </a:ext>
            </a:extLst>
          </p:cNvPr>
          <p:cNvSpPr/>
          <p:nvPr/>
        </p:nvSpPr>
        <p:spPr>
          <a:xfrm>
            <a:off x="10869466" y="6128572"/>
            <a:ext cx="55846"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3" name="Vrije vorm: vorm 41">
            <a:extLst>
              <a:ext uri="{FF2B5EF4-FFF2-40B4-BE49-F238E27FC236}">
                <a16:creationId xmlns:a16="http://schemas.microsoft.com/office/drawing/2014/main" id="{DCDDBC26-39D5-74BA-72E1-1720E21C8324}"/>
              </a:ext>
            </a:extLst>
          </p:cNvPr>
          <p:cNvSpPr/>
          <p:nvPr/>
        </p:nvSpPr>
        <p:spPr>
          <a:xfrm>
            <a:off x="10869466" y="6452040"/>
            <a:ext cx="968406"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spTree>
    <p:extLst>
      <p:ext uri="{BB962C8B-B14F-4D97-AF65-F5344CB8AC3E}">
        <p14:creationId xmlns:p14="http://schemas.microsoft.com/office/powerpoint/2010/main" val="787286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17A68B76-95E8-AAEF-D9EA-D83EBCE48E12}"/>
              </a:ext>
            </a:extLst>
          </p:cNvPr>
          <p:cNvSpPr>
            <a:spLocks noGrp="1"/>
          </p:cNvSpPr>
          <p:nvPr>
            <p:ph type="title"/>
          </p:nvPr>
        </p:nvSpPr>
        <p:spPr>
          <a:xfrm>
            <a:off x="501458" y="567353"/>
            <a:ext cx="7346733" cy="360099"/>
          </a:xfrm>
        </p:spPr>
        <p:txBody>
          <a:bodyPr/>
          <a:lstStyle/>
          <a:p>
            <a:r>
              <a:rPr lang="it-IT" dirty="0"/>
              <a:t>IPO TIMELINE</a:t>
            </a:r>
          </a:p>
        </p:txBody>
      </p:sp>
      <p:sp>
        <p:nvSpPr>
          <p:cNvPr id="3" name="cornerstone">
            <a:extLst>
              <a:ext uri="{FF2B5EF4-FFF2-40B4-BE49-F238E27FC236}">
                <a16:creationId xmlns:a16="http://schemas.microsoft.com/office/drawing/2014/main" id="{6E4BF44E-2267-F7D7-FA31-B35BE16DC1AD}"/>
              </a:ext>
            </a:extLst>
          </p:cNvPr>
          <p:cNvSpPr/>
          <p:nvPr/>
        </p:nvSpPr>
        <p:spPr>
          <a:xfrm>
            <a:off x="9266424" y="4805452"/>
            <a:ext cx="2931926" cy="2052548"/>
          </a:xfrm>
          <a:custGeom>
            <a:avLst/>
            <a:gdLst>
              <a:gd name="connsiteX0" fmla="*/ 2928169 w 2928169"/>
              <a:gd name="connsiteY0" fmla="*/ 0 h 2050985"/>
              <a:gd name="connsiteX1" fmla="*/ 0 w 2928169"/>
              <a:gd name="connsiteY1" fmla="*/ 2050986 h 2050985"/>
              <a:gd name="connsiteX2" fmla="*/ 2928169 w 2928169"/>
              <a:gd name="connsiteY2" fmla="*/ 2050986 h 2050985"/>
            </a:gdLst>
            <a:ahLst/>
            <a:cxnLst>
              <a:cxn ang="0">
                <a:pos x="connsiteX0" y="connsiteY0"/>
              </a:cxn>
              <a:cxn ang="0">
                <a:pos x="connsiteX1" y="connsiteY1"/>
              </a:cxn>
              <a:cxn ang="0">
                <a:pos x="connsiteX2" y="connsiteY2"/>
              </a:cxn>
            </a:cxnLst>
            <a:rect l="l" t="t" r="r" b="b"/>
            <a:pathLst>
              <a:path w="2928169" h="2050985">
                <a:moveTo>
                  <a:pt x="2928169" y="0"/>
                </a:moveTo>
                <a:lnTo>
                  <a:pt x="0" y="2050986"/>
                </a:lnTo>
                <a:lnTo>
                  <a:pt x="2928169" y="2050986"/>
                </a:lnTo>
                <a:close/>
              </a:path>
            </a:pathLst>
          </a:custGeom>
          <a:solidFill>
            <a:srgbClr val="E81A3B"/>
          </a:solidFill>
          <a:ln w="12644" cap="flat">
            <a:noFill/>
            <a:prstDash val="solid"/>
            <a:miter/>
          </a:ln>
        </p:spPr>
        <p:txBody>
          <a:bodyPr lIns="0" tIns="0" rIns="0" bIns="0" rtlCol="0" anchor="b" anchorCtr="0"/>
          <a:lstStyle/>
          <a:p>
            <a:pPr algn="r"/>
            <a:endParaRPr lang="nl-NL" sz="800" dirty="0">
              <a:noFill/>
              <a:latin typeface="Trebuchet MS" panose="020B0603020202020204" pitchFamily="34" charset="0"/>
            </a:endParaRPr>
          </a:p>
        </p:txBody>
      </p:sp>
      <p:sp>
        <p:nvSpPr>
          <p:cNvPr id="5" name="Vrije vorm: vorm 37">
            <a:extLst>
              <a:ext uri="{FF2B5EF4-FFF2-40B4-BE49-F238E27FC236}">
                <a16:creationId xmlns:a16="http://schemas.microsoft.com/office/drawing/2014/main" id="{0D30C28B-2451-6878-DB4E-8C6E1B0F4657}"/>
              </a:ext>
            </a:extLst>
          </p:cNvPr>
          <p:cNvSpPr/>
          <p:nvPr/>
        </p:nvSpPr>
        <p:spPr>
          <a:xfrm>
            <a:off x="10984966" y="6128572"/>
            <a:ext cx="242422" cy="279085"/>
          </a:xfrm>
          <a:custGeom>
            <a:avLst/>
            <a:gdLst>
              <a:gd name="connsiteX0" fmla="*/ 68451 w 242112"/>
              <a:gd name="connsiteY0" fmla="*/ 150845 h 278873"/>
              <a:gd name="connsiteX1" fmla="*/ 102676 w 242112"/>
              <a:gd name="connsiteY1" fmla="*/ 150845 h 278873"/>
              <a:gd name="connsiteX2" fmla="*/ 186338 w 242112"/>
              <a:gd name="connsiteY2" fmla="*/ 195211 h 278873"/>
              <a:gd name="connsiteX3" fmla="*/ 128028 w 242112"/>
              <a:gd name="connsiteY3" fmla="*/ 235775 h 278873"/>
              <a:gd name="connsiteX4" fmla="*/ 73521 w 242112"/>
              <a:gd name="connsiteY4" fmla="*/ 235775 h 278873"/>
              <a:gd name="connsiteX5" fmla="*/ 11409 w 242112"/>
              <a:gd name="connsiteY5" fmla="*/ 278873 h 278873"/>
              <a:gd name="connsiteX6" fmla="*/ 11409 w 242112"/>
              <a:gd name="connsiteY6" fmla="*/ 278873 h 278873"/>
              <a:gd name="connsiteX7" fmla="*/ 126761 w 242112"/>
              <a:gd name="connsiteY7" fmla="*/ 278873 h 278873"/>
              <a:gd name="connsiteX8" fmla="*/ 242113 w 242112"/>
              <a:gd name="connsiteY8" fmla="*/ 196479 h 278873"/>
              <a:gd name="connsiteX9" fmla="*/ 163521 w 242112"/>
              <a:gd name="connsiteY9" fmla="*/ 126761 h 278873"/>
              <a:gd name="connsiteX10" fmla="*/ 219296 w 242112"/>
              <a:gd name="connsiteY10" fmla="*/ 65915 h 278873"/>
              <a:gd name="connsiteX11" fmla="*/ 143239 w 242112"/>
              <a:gd name="connsiteY11" fmla="*/ 0 h 278873"/>
              <a:gd name="connsiteX12" fmla="*/ 25352 w 242112"/>
              <a:gd name="connsiteY12" fmla="*/ 0 h 278873"/>
              <a:gd name="connsiteX13" fmla="*/ 0 w 242112"/>
              <a:gd name="connsiteY13" fmla="*/ 0 h 278873"/>
              <a:gd name="connsiteX14" fmla="*/ 10141 w 242112"/>
              <a:gd name="connsiteY14" fmla="*/ 22817 h 278873"/>
              <a:gd name="connsiteX15" fmla="*/ 10141 w 242112"/>
              <a:gd name="connsiteY15" fmla="*/ 259859 h 278873"/>
              <a:gd name="connsiteX16" fmla="*/ 67183 w 242112"/>
              <a:gd name="connsiteY16" fmla="*/ 220563 h 278873"/>
              <a:gd name="connsiteX17" fmla="*/ 67183 w 242112"/>
              <a:gd name="connsiteY17" fmla="*/ 150845 h 278873"/>
              <a:gd name="connsiteX18" fmla="*/ 68451 w 242112"/>
              <a:gd name="connsiteY18" fmla="*/ 43099 h 278873"/>
              <a:gd name="connsiteX19" fmla="*/ 128028 w 242112"/>
              <a:gd name="connsiteY19" fmla="*/ 43099 h 278873"/>
              <a:gd name="connsiteX20" fmla="*/ 164789 w 242112"/>
              <a:gd name="connsiteY20" fmla="*/ 74789 h 278873"/>
              <a:gd name="connsiteX21" fmla="*/ 114085 w 242112"/>
              <a:gd name="connsiteY21" fmla="*/ 114085 h 278873"/>
              <a:gd name="connsiteX22" fmla="*/ 69718 w 242112"/>
              <a:gd name="connsiteY22" fmla="*/ 114085 h 278873"/>
              <a:gd name="connsiteX23" fmla="*/ 69718 w 242112"/>
              <a:gd name="connsiteY23" fmla="*/ 43099 h 27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2112" h="278873">
                <a:moveTo>
                  <a:pt x="68451" y="150845"/>
                </a:moveTo>
                <a:lnTo>
                  <a:pt x="102676" y="150845"/>
                </a:lnTo>
                <a:cubicBezTo>
                  <a:pt x="158451" y="150845"/>
                  <a:pt x="186338" y="163521"/>
                  <a:pt x="186338" y="195211"/>
                </a:cubicBezTo>
                <a:cubicBezTo>
                  <a:pt x="186338" y="224366"/>
                  <a:pt x="163521" y="235775"/>
                  <a:pt x="128028" y="235775"/>
                </a:cubicBezTo>
                <a:cubicBezTo>
                  <a:pt x="119155" y="235775"/>
                  <a:pt x="86197" y="235775"/>
                  <a:pt x="73521" y="235775"/>
                </a:cubicBezTo>
                <a:lnTo>
                  <a:pt x="11409" y="278873"/>
                </a:lnTo>
                <a:lnTo>
                  <a:pt x="11409" y="278873"/>
                </a:lnTo>
                <a:lnTo>
                  <a:pt x="126761" y="278873"/>
                </a:lnTo>
                <a:cubicBezTo>
                  <a:pt x="196479" y="278873"/>
                  <a:pt x="242113" y="253521"/>
                  <a:pt x="242113" y="196479"/>
                </a:cubicBezTo>
                <a:cubicBezTo>
                  <a:pt x="242113" y="145775"/>
                  <a:pt x="200282" y="126761"/>
                  <a:pt x="163521" y="126761"/>
                </a:cubicBezTo>
                <a:cubicBezTo>
                  <a:pt x="188873" y="126761"/>
                  <a:pt x="219296" y="103944"/>
                  <a:pt x="219296" y="65915"/>
                </a:cubicBezTo>
                <a:cubicBezTo>
                  <a:pt x="219296" y="27887"/>
                  <a:pt x="183803" y="0"/>
                  <a:pt x="143239" y="0"/>
                </a:cubicBezTo>
                <a:lnTo>
                  <a:pt x="25352" y="0"/>
                </a:lnTo>
                <a:lnTo>
                  <a:pt x="0" y="0"/>
                </a:lnTo>
                <a:lnTo>
                  <a:pt x="10141" y="22817"/>
                </a:lnTo>
                <a:lnTo>
                  <a:pt x="10141" y="259859"/>
                </a:lnTo>
                <a:lnTo>
                  <a:pt x="67183" y="220563"/>
                </a:lnTo>
                <a:lnTo>
                  <a:pt x="67183" y="150845"/>
                </a:lnTo>
                <a:close/>
                <a:moveTo>
                  <a:pt x="68451" y="43099"/>
                </a:moveTo>
                <a:lnTo>
                  <a:pt x="128028" y="43099"/>
                </a:lnTo>
                <a:cubicBezTo>
                  <a:pt x="144507" y="43099"/>
                  <a:pt x="164789" y="46901"/>
                  <a:pt x="164789" y="74789"/>
                </a:cubicBezTo>
                <a:cubicBezTo>
                  <a:pt x="164789" y="102676"/>
                  <a:pt x="135634" y="114085"/>
                  <a:pt x="114085" y="114085"/>
                </a:cubicBezTo>
                <a:lnTo>
                  <a:pt x="69718" y="114085"/>
                </a:lnTo>
                <a:lnTo>
                  <a:pt x="69718" y="43099"/>
                </a:lnTo>
                <a:close/>
              </a:path>
            </a:pathLst>
          </a:custGeom>
          <a:solidFill>
            <a:schemeClr val="bg1"/>
          </a:solidFill>
          <a:ln w="12644" cap="flat">
            <a:noFill/>
            <a:prstDash val="solid"/>
            <a:miter/>
          </a:ln>
        </p:spPr>
        <p:txBody>
          <a:bodyPr rtlCol="0" anchor="ctr"/>
          <a:lstStyle/>
          <a:p>
            <a:endParaRPr lang="nl-NL" sz="1800"/>
          </a:p>
        </p:txBody>
      </p:sp>
      <p:sp>
        <p:nvSpPr>
          <p:cNvPr id="6" name="Vrije vorm: vorm 38">
            <a:extLst>
              <a:ext uri="{FF2B5EF4-FFF2-40B4-BE49-F238E27FC236}">
                <a16:creationId xmlns:a16="http://schemas.microsoft.com/office/drawing/2014/main" id="{C03246CF-3885-0A24-AAB6-12BC1F26671B}"/>
              </a:ext>
            </a:extLst>
          </p:cNvPr>
          <p:cNvSpPr/>
          <p:nvPr/>
        </p:nvSpPr>
        <p:spPr>
          <a:xfrm>
            <a:off x="11255313" y="6126035"/>
            <a:ext cx="261461" cy="281622"/>
          </a:xfrm>
          <a:custGeom>
            <a:avLst/>
            <a:gdLst>
              <a:gd name="connsiteX0" fmla="*/ 67183 w 261126"/>
              <a:gd name="connsiteY0" fmla="*/ 45634 h 281408"/>
              <a:gd name="connsiteX1" fmla="*/ 105211 w 261126"/>
              <a:gd name="connsiteY1" fmla="*/ 45634 h 281408"/>
              <a:gd name="connsiteX2" fmla="*/ 202817 w 261126"/>
              <a:gd name="connsiteY2" fmla="*/ 141972 h 281408"/>
              <a:gd name="connsiteX3" fmla="*/ 105211 w 261126"/>
              <a:gd name="connsiteY3" fmla="*/ 238310 h 281408"/>
              <a:gd name="connsiteX4" fmla="*/ 72253 w 261126"/>
              <a:gd name="connsiteY4" fmla="*/ 238310 h 281408"/>
              <a:gd name="connsiteX5" fmla="*/ 10141 w 261126"/>
              <a:gd name="connsiteY5" fmla="*/ 281408 h 281408"/>
              <a:gd name="connsiteX6" fmla="*/ 10141 w 261126"/>
              <a:gd name="connsiteY6" fmla="*/ 281408 h 281408"/>
              <a:gd name="connsiteX7" fmla="*/ 121690 w 261126"/>
              <a:gd name="connsiteY7" fmla="*/ 281408 h 281408"/>
              <a:gd name="connsiteX8" fmla="*/ 261127 w 261126"/>
              <a:gd name="connsiteY8" fmla="*/ 140704 h 281408"/>
              <a:gd name="connsiteX9" fmla="*/ 121690 w 261126"/>
              <a:gd name="connsiteY9" fmla="*/ 0 h 281408"/>
              <a:gd name="connsiteX10" fmla="*/ 0 w 261126"/>
              <a:gd name="connsiteY10" fmla="*/ 0 h 281408"/>
              <a:gd name="connsiteX11" fmla="*/ 10141 w 261126"/>
              <a:gd name="connsiteY11" fmla="*/ 22817 h 281408"/>
              <a:gd name="connsiteX12" fmla="*/ 10141 w 261126"/>
              <a:gd name="connsiteY12" fmla="*/ 259859 h 281408"/>
              <a:gd name="connsiteX13" fmla="*/ 67183 w 261126"/>
              <a:gd name="connsiteY13" fmla="*/ 220563 h 281408"/>
              <a:gd name="connsiteX14" fmla="*/ 67183 w 261126"/>
              <a:gd name="connsiteY14" fmla="*/ 45634 h 28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126" h="281408">
                <a:moveTo>
                  <a:pt x="67183" y="45634"/>
                </a:moveTo>
                <a:lnTo>
                  <a:pt x="105211" y="45634"/>
                </a:lnTo>
                <a:cubicBezTo>
                  <a:pt x="121690" y="45634"/>
                  <a:pt x="202817" y="49437"/>
                  <a:pt x="202817" y="141972"/>
                </a:cubicBezTo>
                <a:cubicBezTo>
                  <a:pt x="202817" y="248451"/>
                  <a:pt x="105211" y="238310"/>
                  <a:pt x="105211" y="238310"/>
                </a:cubicBezTo>
                <a:lnTo>
                  <a:pt x="72253" y="238310"/>
                </a:lnTo>
                <a:lnTo>
                  <a:pt x="10141" y="281408"/>
                </a:lnTo>
                <a:lnTo>
                  <a:pt x="10141" y="281408"/>
                </a:lnTo>
                <a:lnTo>
                  <a:pt x="121690" y="281408"/>
                </a:lnTo>
                <a:cubicBezTo>
                  <a:pt x="191409" y="281408"/>
                  <a:pt x="261127" y="238310"/>
                  <a:pt x="261127" y="140704"/>
                </a:cubicBezTo>
                <a:cubicBezTo>
                  <a:pt x="261127" y="54507"/>
                  <a:pt x="199014" y="0"/>
                  <a:pt x="121690" y="0"/>
                </a:cubicBezTo>
                <a:lnTo>
                  <a:pt x="0" y="0"/>
                </a:lnTo>
                <a:lnTo>
                  <a:pt x="10141" y="22817"/>
                </a:lnTo>
                <a:lnTo>
                  <a:pt x="10141" y="259859"/>
                </a:lnTo>
                <a:lnTo>
                  <a:pt x="67183" y="220563"/>
                </a:lnTo>
                <a:lnTo>
                  <a:pt x="67183" y="45634"/>
                </a:lnTo>
                <a:close/>
              </a:path>
            </a:pathLst>
          </a:custGeom>
          <a:solidFill>
            <a:schemeClr val="bg1"/>
          </a:solidFill>
          <a:ln w="12644" cap="flat">
            <a:noFill/>
            <a:prstDash val="solid"/>
            <a:miter/>
          </a:ln>
        </p:spPr>
        <p:txBody>
          <a:bodyPr rtlCol="0" anchor="ctr"/>
          <a:lstStyle/>
          <a:p>
            <a:endParaRPr lang="nl-NL" sz="1800"/>
          </a:p>
        </p:txBody>
      </p:sp>
      <p:sp>
        <p:nvSpPr>
          <p:cNvPr id="8" name="Vrije vorm: vorm 39">
            <a:extLst>
              <a:ext uri="{FF2B5EF4-FFF2-40B4-BE49-F238E27FC236}">
                <a16:creationId xmlns:a16="http://schemas.microsoft.com/office/drawing/2014/main" id="{DEA4B90A-706B-1447-E1F3-DC464DB78ABB}"/>
              </a:ext>
            </a:extLst>
          </p:cNvPr>
          <p:cNvSpPr/>
          <p:nvPr/>
        </p:nvSpPr>
        <p:spPr>
          <a:xfrm>
            <a:off x="11543429" y="6124766"/>
            <a:ext cx="296999" cy="286696"/>
          </a:xfrm>
          <a:custGeom>
            <a:avLst/>
            <a:gdLst>
              <a:gd name="connsiteX0" fmla="*/ 0 w 296619"/>
              <a:gd name="connsiteY0" fmla="*/ 143239 h 286478"/>
              <a:gd name="connsiteX1" fmla="*/ 148310 w 296619"/>
              <a:gd name="connsiteY1" fmla="*/ 286479 h 286478"/>
              <a:gd name="connsiteX2" fmla="*/ 296620 w 296619"/>
              <a:gd name="connsiteY2" fmla="*/ 143239 h 286478"/>
              <a:gd name="connsiteX3" fmla="*/ 148310 w 296619"/>
              <a:gd name="connsiteY3" fmla="*/ 0 h 286478"/>
              <a:gd name="connsiteX4" fmla="*/ 0 w 296619"/>
              <a:gd name="connsiteY4" fmla="*/ 143239 h 286478"/>
              <a:gd name="connsiteX5" fmla="*/ 58310 w 296619"/>
              <a:gd name="connsiteY5" fmla="*/ 143239 h 286478"/>
              <a:gd name="connsiteX6" fmla="*/ 148310 w 296619"/>
              <a:gd name="connsiteY6" fmla="*/ 41831 h 286478"/>
              <a:gd name="connsiteX7" fmla="*/ 238310 w 296619"/>
              <a:gd name="connsiteY7" fmla="*/ 143239 h 286478"/>
              <a:gd name="connsiteX8" fmla="*/ 148310 w 296619"/>
              <a:gd name="connsiteY8" fmla="*/ 244648 h 286478"/>
              <a:gd name="connsiteX9" fmla="*/ 58310 w 296619"/>
              <a:gd name="connsiteY9" fmla="*/ 143239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619" h="286478">
                <a:moveTo>
                  <a:pt x="0" y="143239"/>
                </a:moveTo>
                <a:cubicBezTo>
                  <a:pt x="0" y="254789"/>
                  <a:pt x="90000" y="286479"/>
                  <a:pt x="148310" y="286479"/>
                </a:cubicBezTo>
                <a:cubicBezTo>
                  <a:pt x="206620" y="286479"/>
                  <a:pt x="296620" y="254789"/>
                  <a:pt x="296620" y="143239"/>
                </a:cubicBezTo>
                <a:cubicBezTo>
                  <a:pt x="296620" y="31690"/>
                  <a:pt x="206620" y="0"/>
                  <a:pt x="148310" y="0"/>
                </a:cubicBezTo>
                <a:cubicBezTo>
                  <a:pt x="90000" y="0"/>
                  <a:pt x="0" y="31690"/>
                  <a:pt x="0" y="143239"/>
                </a:cubicBezTo>
                <a:close/>
                <a:moveTo>
                  <a:pt x="58310" y="143239"/>
                </a:moveTo>
                <a:cubicBezTo>
                  <a:pt x="58310" y="63380"/>
                  <a:pt x="112817" y="41831"/>
                  <a:pt x="148310" y="41831"/>
                </a:cubicBezTo>
                <a:cubicBezTo>
                  <a:pt x="183803" y="41831"/>
                  <a:pt x="238310" y="64648"/>
                  <a:pt x="238310" y="143239"/>
                </a:cubicBezTo>
                <a:cubicBezTo>
                  <a:pt x="238310" y="223099"/>
                  <a:pt x="183803" y="244648"/>
                  <a:pt x="148310" y="244648"/>
                </a:cubicBezTo>
                <a:cubicBezTo>
                  <a:pt x="112817" y="244648"/>
                  <a:pt x="58310" y="223099"/>
                  <a:pt x="58310" y="143239"/>
                </a:cubicBezTo>
                <a:close/>
              </a:path>
            </a:pathLst>
          </a:custGeom>
          <a:solidFill>
            <a:schemeClr val="bg1"/>
          </a:solidFill>
          <a:ln w="12644" cap="flat">
            <a:noFill/>
            <a:prstDash val="solid"/>
            <a:miter/>
          </a:ln>
        </p:spPr>
        <p:txBody>
          <a:bodyPr rtlCol="0" anchor="ctr"/>
          <a:lstStyle/>
          <a:p>
            <a:endParaRPr lang="nl-NL" sz="1800"/>
          </a:p>
        </p:txBody>
      </p:sp>
      <p:sp>
        <p:nvSpPr>
          <p:cNvPr id="21" name="Vrije vorm: vorm 40">
            <a:extLst>
              <a:ext uri="{FF2B5EF4-FFF2-40B4-BE49-F238E27FC236}">
                <a16:creationId xmlns:a16="http://schemas.microsoft.com/office/drawing/2014/main" id="{9572D867-2E70-F408-315F-68A8C93660CD}"/>
              </a:ext>
            </a:extLst>
          </p:cNvPr>
          <p:cNvSpPr/>
          <p:nvPr/>
        </p:nvSpPr>
        <p:spPr>
          <a:xfrm>
            <a:off x="10869466" y="6035435"/>
            <a:ext cx="55846" cy="348857"/>
          </a:xfrm>
          <a:custGeom>
            <a:avLst/>
            <a:gdLst>
              <a:gd name="connsiteX0" fmla="*/ 0 w 55774"/>
              <a:gd name="connsiteY0" fmla="*/ 0 h 348591"/>
              <a:gd name="connsiteX1" fmla="*/ 0 w 55774"/>
              <a:gd name="connsiteY1" fmla="*/ 348592 h 348591"/>
              <a:gd name="connsiteX2" fmla="*/ 55775 w 55774"/>
              <a:gd name="connsiteY2" fmla="*/ 310563 h 348591"/>
              <a:gd name="connsiteX3" fmla="*/ 55775 w 55774"/>
              <a:gd name="connsiteY3" fmla="*/ 0 h 348591"/>
            </a:gdLst>
            <a:ahLst/>
            <a:cxnLst>
              <a:cxn ang="0">
                <a:pos x="connsiteX0" y="connsiteY0"/>
              </a:cxn>
              <a:cxn ang="0">
                <a:pos x="connsiteX1" y="connsiteY1"/>
              </a:cxn>
              <a:cxn ang="0">
                <a:pos x="connsiteX2" y="connsiteY2"/>
              </a:cxn>
              <a:cxn ang="0">
                <a:pos x="connsiteX3" y="connsiteY3"/>
              </a:cxn>
            </a:cxnLst>
            <a:rect l="l" t="t" r="r" b="b"/>
            <a:pathLst>
              <a:path w="55774" h="348591">
                <a:moveTo>
                  <a:pt x="0" y="0"/>
                </a:moveTo>
                <a:lnTo>
                  <a:pt x="0" y="348592"/>
                </a:lnTo>
                <a:lnTo>
                  <a:pt x="55775" y="310563"/>
                </a:lnTo>
                <a:lnTo>
                  <a:pt x="55775" y="0"/>
                </a:lnTo>
                <a:close/>
              </a:path>
            </a:pathLst>
          </a:custGeom>
          <a:solidFill>
            <a:schemeClr val="bg1"/>
          </a:solidFill>
          <a:ln w="12644" cap="flat">
            <a:noFill/>
            <a:prstDash val="solid"/>
            <a:miter/>
          </a:ln>
        </p:spPr>
        <p:txBody>
          <a:bodyPr rtlCol="0" anchor="ctr"/>
          <a:lstStyle/>
          <a:p>
            <a:endParaRPr lang="nl-NL" sz="1800"/>
          </a:p>
        </p:txBody>
      </p:sp>
      <p:sp>
        <p:nvSpPr>
          <p:cNvPr id="23" name="Vrije vorm: vorm 41">
            <a:extLst>
              <a:ext uri="{FF2B5EF4-FFF2-40B4-BE49-F238E27FC236}">
                <a16:creationId xmlns:a16="http://schemas.microsoft.com/office/drawing/2014/main" id="{DCDDBC26-39D5-74BA-72E1-1720E21C8324}"/>
              </a:ext>
            </a:extLst>
          </p:cNvPr>
          <p:cNvSpPr/>
          <p:nvPr/>
        </p:nvSpPr>
        <p:spPr>
          <a:xfrm>
            <a:off x="10869466" y="6452040"/>
            <a:ext cx="968406" cy="45668"/>
          </a:xfrm>
          <a:custGeom>
            <a:avLst/>
            <a:gdLst>
              <a:gd name="connsiteX0" fmla="*/ 65915 w 967183"/>
              <a:gd name="connsiteY0" fmla="*/ 0 h 45633"/>
              <a:gd name="connsiteX1" fmla="*/ 0 w 967183"/>
              <a:gd name="connsiteY1" fmla="*/ 45634 h 45633"/>
              <a:gd name="connsiteX2" fmla="*/ 967183 w 967183"/>
              <a:gd name="connsiteY2" fmla="*/ 45634 h 45633"/>
              <a:gd name="connsiteX3" fmla="*/ 967183 w 967183"/>
              <a:gd name="connsiteY3" fmla="*/ 0 h 45633"/>
            </a:gdLst>
            <a:ahLst/>
            <a:cxnLst>
              <a:cxn ang="0">
                <a:pos x="connsiteX0" y="connsiteY0"/>
              </a:cxn>
              <a:cxn ang="0">
                <a:pos x="connsiteX1" y="connsiteY1"/>
              </a:cxn>
              <a:cxn ang="0">
                <a:pos x="connsiteX2" y="connsiteY2"/>
              </a:cxn>
              <a:cxn ang="0">
                <a:pos x="connsiteX3" y="connsiteY3"/>
              </a:cxn>
            </a:cxnLst>
            <a:rect l="l" t="t" r="r" b="b"/>
            <a:pathLst>
              <a:path w="967183" h="45633">
                <a:moveTo>
                  <a:pt x="65915" y="0"/>
                </a:moveTo>
                <a:lnTo>
                  <a:pt x="0" y="45634"/>
                </a:lnTo>
                <a:lnTo>
                  <a:pt x="967183" y="45634"/>
                </a:lnTo>
                <a:lnTo>
                  <a:pt x="967183" y="0"/>
                </a:lnTo>
                <a:close/>
              </a:path>
            </a:pathLst>
          </a:custGeom>
          <a:solidFill>
            <a:schemeClr val="bg1"/>
          </a:solidFill>
          <a:ln w="12644" cap="flat">
            <a:noFill/>
            <a:prstDash val="solid"/>
            <a:miter/>
          </a:ln>
        </p:spPr>
        <p:txBody>
          <a:bodyPr rtlCol="0" anchor="ctr"/>
          <a:lstStyle/>
          <a:p>
            <a:endParaRPr lang="nl-NL" sz="1800"/>
          </a:p>
        </p:txBody>
      </p:sp>
      <p:sp>
        <p:nvSpPr>
          <p:cNvPr id="28" name="object 7">
            <a:extLst>
              <a:ext uri="{FF2B5EF4-FFF2-40B4-BE49-F238E27FC236}">
                <a16:creationId xmlns:a16="http://schemas.microsoft.com/office/drawing/2014/main" id="{F39F4D2F-3C1E-79F0-C86D-A4786BD4E931}"/>
              </a:ext>
            </a:extLst>
          </p:cNvPr>
          <p:cNvSpPr txBox="1"/>
          <p:nvPr/>
        </p:nvSpPr>
        <p:spPr>
          <a:xfrm>
            <a:off x="552450" y="958390"/>
            <a:ext cx="5230962" cy="822242"/>
          </a:xfrm>
          <a:prstGeom prst="rect">
            <a:avLst/>
          </a:prstGeom>
        </p:spPr>
        <p:txBody>
          <a:bodyPr vert="horz" wrap="square" lIns="0" tIns="57116" rIns="0" bIns="0" rtlCol="0">
            <a:spAutoFit/>
          </a:bodyPr>
          <a:lstStyle/>
          <a:p>
            <a:pPr marL="13327" marR="5077" algn="just" defTabSz="913851">
              <a:lnSpc>
                <a:spcPct val="90000"/>
              </a:lnSpc>
              <a:spcBef>
                <a:spcPts val="800"/>
              </a:spcBef>
            </a:pPr>
            <a:r>
              <a:rPr lang="it-IT" sz="1380">
                <a:solidFill>
                  <a:srgbClr val="ED1A3B"/>
                </a:solidFill>
                <a:latin typeface="Trebuchet MS" panose="020B0603020202020204" pitchFamily="34" charset="0"/>
                <a:cs typeface="Arial"/>
              </a:rPr>
              <a:t>La durata dell'intero processo di quotazione dipende da una pianificazione efficace, dall'esperienza e dalla capacità dei consulenti. Prontezza dei controlli e dei processi interni aziendali risultano fondamentali per il rispetto delle tempistiche stabilite.</a:t>
            </a:r>
            <a:endParaRPr sz="1380">
              <a:solidFill>
                <a:prstClr val="black"/>
              </a:solidFill>
              <a:latin typeface="Trebuchet MS" panose="020B0603020202020204" pitchFamily="34" charset="0"/>
              <a:cs typeface="Arial"/>
            </a:endParaRPr>
          </a:p>
        </p:txBody>
      </p:sp>
      <p:sp>
        <p:nvSpPr>
          <p:cNvPr id="29" name="object 6">
            <a:extLst>
              <a:ext uri="{FF2B5EF4-FFF2-40B4-BE49-F238E27FC236}">
                <a16:creationId xmlns:a16="http://schemas.microsoft.com/office/drawing/2014/main" id="{31A5C403-757A-A298-AEE1-E65B12BDE33F}"/>
              </a:ext>
            </a:extLst>
          </p:cNvPr>
          <p:cNvSpPr/>
          <p:nvPr/>
        </p:nvSpPr>
        <p:spPr>
          <a:xfrm>
            <a:off x="470208" y="4673171"/>
            <a:ext cx="10036925" cy="1359752"/>
          </a:xfrm>
          <a:custGeom>
            <a:avLst/>
            <a:gdLst/>
            <a:ahLst/>
            <a:cxnLst/>
            <a:rect l="l" t="t" r="r" b="b"/>
            <a:pathLst>
              <a:path w="2821940" h="2698115">
                <a:moveTo>
                  <a:pt x="0" y="0"/>
                </a:moveTo>
                <a:lnTo>
                  <a:pt x="2821762" y="0"/>
                </a:lnTo>
                <a:lnTo>
                  <a:pt x="2821762" y="2697839"/>
                </a:lnTo>
                <a:lnTo>
                  <a:pt x="0" y="2697839"/>
                </a:lnTo>
                <a:lnTo>
                  <a:pt x="0" y="0"/>
                </a:lnTo>
                <a:close/>
              </a:path>
            </a:pathLst>
          </a:custGeom>
          <a:solidFill>
            <a:srgbClr val="E7E7E7"/>
          </a:solidFill>
        </p:spPr>
        <p:txBody>
          <a:bodyPr wrap="square" lIns="0" tIns="0" rIns="0" bIns="0" rtlCol="0"/>
          <a:lstStyle/>
          <a:p>
            <a:pPr defTabSz="913851"/>
            <a:endParaRPr sz="1799">
              <a:solidFill>
                <a:prstClr val="black"/>
              </a:solidFill>
              <a:latin typeface="Calibri"/>
            </a:endParaRPr>
          </a:p>
        </p:txBody>
      </p:sp>
      <p:sp>
        <p:nvSpPr>
          <p:cNvPr id="30" name="object 17">
            <a:extLst>
              <a:ext uri="{FF2B5EF4-FFF2-40B4-BE49-F238E27FC236}">
                <a16:creationId xmlns:a16="http://schemas.microsoft.com/office/drawing/2014/main" id="{7CC0DBB4-D572-CF52-4229-42DECF6400D2}"/>
              </a:ext>
            </a:extLst>
          </p:cNvPr>
          <p:cNvSpPr txBox="1"/>
          <p:nvPr/>
        </p:nvSpPr>
        <p:spPr>
          <a:xfrm>
            <a:off x="1202689" y="2567514"/>
            <a:ext cx="1534159" cy="1315745"/>
          </a:xfrm>
          <a:prstGeom prst="rect">
            <a:avLst/>
          </a:prstGeom>
        </p:spPr>
        <p:txBody>
          <a:bodyPr vert="horz" wrap="square" lIns="0" tIns="3302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ts val="800"/>
              </a:lnSpc>
              <a:spcBef>
                <a:spcPts val="260"/>
              </a:spcBef>
              <a:tabLst>
                <a:tab pos="99060" algn="l"/>
              </a:tabLst>
            </a:pPr>
            <a:endParaRPr lang="it-IT" sz="800" spc="-25" dirty="0">
              <a:solidFill>
                <a:srgbClr val="424241"/>
              </a:solidFill>
              <a:latin typeface="Trebuchet MS"/>
              <a:cs typeface="Trebuchet MS"/>
            </a:endParaRPr>
          </a:p>
          <a:p>
            <a:pPr marL="12700" marR="5080">
              <a:lnSpc>
                <a:spcPts val="800"/>
              </a:lnSpc>
              <a:spcBef>
                <a:spcPts val="260"/>
              </a:spcBef>
              <a:buAutoNum type="arabicPeriod"/>
              <a:tabLst>
                <a:tab pos="99060" algn="l"/>
              </a:tabLst>
            </a:pPr>
            <a:r>
              <a:rPr lang="it-IT" sz="800" spc="-25" dirty="0">
                <a:solidFill>
                  <a:srgbClr val="424241"/>
                </a:solidFill>
                <a:latin typeface="Trebuchet MS"/>
                <a:cs typeface="Trebuchet MS"/>
              </a:rPr>
              <a:t> Selezione del team IPO (Euronext </a:t>
            </a:r>
            <a:r>
              <a:rPr lang="it-IT" sz="800" spc="-25" dirty="0" err="1">
                <a:solidFill>
                  <a:srgbClr val="424241"/>
                </a:solidFill>
                <a:latin typeface="Trebuchet MS"/>
                <a:cs typeface="Trebuchet MS"/>
              </a:rPr>
              <a:t>Growth</a:t>
            </a:r>
            <a:r>
              <a:rPr lang="it-IT" sz="800" spc="-25" dirty="0">
                <a:solidFill>
                  <a:srgbClr val="424241"/>
                </a:solidFill>
                <a:latin typeface="Trebuchet MS"/>
                <a:cs typeface="Trebuchet MS"/>
              </a:rPr>
              <a:t> Advisor, consulenti legali, revisori per l’IPO)</a:t>
            </a:r>
          </a:p>
          <a:p>
            <a:pPr marL="12700" marR="5080">
              <a:lnSpc>
                <a:spcPts val="800"/>
              </a:lnSpc>
              <a:spcBef>
                <a:spcPts val="260"/>
              </a:spcBef>
              <a:buAutoNum type="arabicPeriod"/>
              <a:tabLst>
                <a:tab pos="99060" algn="l"/>
              </a:tabLst>
            </a:pPr>
            <a:r>
              <a:rPr lang="it-IT" sz="800" i="1" spc="-25" dirty="0">
                <a:solidFill>
                  <a:schemeClr val="accent6"/>
                </a:solidFill>
                <a:latin typeface="Trebuchet MS"/>
                <a:cs typeface="Trebuchet MS"/>
              </a:rPr>
              <a:t>Inizio delle attività di Revisione Contabile del Bilancio (consolidato se in presenza di Gruppo)</a:t>
            </a:r>
          </a:p>
          <a:p>
            <a:pPr marL="12700" marR="5080">
              <a:lnSpc>
                <a:spcPts val="800"/>
              </a:lnSpc>
              <a:spcBef>
                <a:spcPts val="260"/>
              </a:spcBef>
              <a:buFontTx/>
              <a:buAutoNum type="arabicPeriod"/>
              <a:tabLst>
                <a:tab pos="99060" algn="l"/>
              </a:tabLst>
            </a:pPr>
            <a:r>
              <a:rPr lang="it-IT" sz="800" i="1" spc="-25" dirty="0">
                <a:solidFill>
                  <a:schemeClr val="accent6"/>
                </a:solidFill>
                <a:latin typeface="Trebuchet MS"/>
                <a:cs typeface="Trebuchet MS"/>
              </a:rPr>
              <a:t> Elaborazione del Piano Industriale a 3 anni (</a:t>
            </a:r>
            <a:r>
              <a:rPr lang="it-IT" sz="800" i="1" spc="-25" dirty="0" err="1">
                <a:solidFill>
                  <a:schemeClr val="accent6"/>
                </a:solidFill>
                <a:latin typeface="Trebuchet MS"/>
                <a:cs typeface="Trebuchet MS"/>
              </a:rPr>
              <a:t>mensilizzato</a:t>
            </a:r>
            <a:r>
              <a:rPr lang="it-IT" sz="800" i="1" spc="-25" dirty="0">
                <a:solidFill>
                  <a:schemeClr val="accent6"/>
                </a:solidFill>
                <a:latin typeface="Trebuchet MS"/>
                <a:cs typeface="Trebuchet MS"/>
              </a:rPr>
              <a:t> per i primi 12 mesi)</a:t>
            </a:r>
          </a:p>
          <a:p>
            <a:pPr marL="12700" marR="5080">
              <a:lnSpc>
                <a:spcPts val="800"/>
              </a:lnSpc>
              <a:spcBef>
                <a:spcPts val="260"/>
              </a:spcBef>
              <a:buAutoNum type="arabicPeriod"/>
              <a:tabLst>
                <a:tab pos="99060" algn="l"/>
              </a:tabLst>
            </a:pPr>
            <a:endParaRPr sz="800" dirty="0">
              <a:latin typeface="Trebuchet MS"/>
              <a:cs typeface="Trebuchet MS"/>
            </a:endParaRPr>
          </a:p>
        </p:txBody>
      </p:sp>
      <p:sp>
        <p:nvSpPr>
          <p:cNvPr id="32" name="object 26">
            <a:extLst>
              <a:ext uri="{FF2B5EF4-FFF2-40B4-BE49-F238E27FC236}">
                <a16:creationId xmlns:a16="http://schemas.microsoft.com/office/drawing/2014/main" id="{57F2D385-6783-1E40-979C-6A3842F12F05}"/>
              </a:ext>
            </a:extLst>
          </p:cNvPr>
          <p:cNvSpPr/>
          <p:nvPr/>
        </p:nvSpPr>
        <p:spPr>
          <a:xfrm>
            <a:off x="7759798" y="5207795"/>
            <a:ext cx="66040" cy="153670"/>
          </a:xfrm>
          <a:custGeom>
            <a:avLst/>
            <a:gdLst/>
            <a:ahLst/>
            <a:cxnLst/>
            <a:rect l="l" t="t" r="r" b="b"/>
            <a:pathLst>
              <a:path w="66040" h="153670">
                <a:moveTo>
                  <a:pt x="0" y="0"/>
                </a:moveTo>
                <a:lnTo>
                  <a:pt x="0" y="153568"/>
                </a:lnTo>
                <a:lnTo>
                  <a:pt x="66014" y="76784"/>
                </a:lnTo>
                <a:lnTo>
                  <a:pt x="0" y="0"/>
                </a:lnTo>
                <a:close/>
              </a:path>
            </a:pathLst>
          </a:custGeom>
          <a:solidFill>
            <a:srgbClr val="98002E"/>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33" name="object 27">
            <a:extLst>
              <a:ext uri="{FF2B5EF4-FFF2-40B4-BE49-F238E27FC236}">
                <a16:creationId xmlns:a16="http://schemas.microsoft.com/office/drawing/2014/main" id="{5255D618-8D11-494C-3A11-EDB2471308DD}"/>
              </a:ext>
            </a:extLst>
          </p:cNvPr>
          <p:cNvSpPr txBox="1"/>
          <p:nvPr/>
        </p:nvSpPr>
        <p:spPr>
          <a:xfrm>
            <a:off x="3564889" y="5207794"/>
            <a:ext cx="4194914" cy="154800"/>
          </a:xfrm>
          <a:prstGeom prst="rect">
            <a:avLst/>
          </a:prstGeom>
          <a:solidFill>
            <a:srgbClr val="98002E"/>
          </a:solidFill>
        </p:spPr>
        <p:txBody>
          <a:bodyPr vert="horz" wrap="square" lIns="0" tIns="825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09625">
              <a:lnSpc>
                <a:spcPct val="100000"/>
              </a:lnSpc>
              <a:spcBef>
                <a:spcPts val="65"/>
              </a:spcBef>
            </a:pPr>
            <a:r>
              <a:rPr lang="it-IT" sz="800" spc="-5">
                <a:solidFill>
                  <a:srgbClr val="FFFFFF"/>
                </a:solidFill>
                <a:latin typeface="Trebuchet MS"/>
                <a:cs typeface="Trebuchet MS"/>
              </a:rPr>
              <a:t>ATTIVITA’ DRAFTING DOCUMENTO DI AMMISSIONE</a:t>
            </a:r>
            <a:endParaRPr sz="800">
              <a:latin typeface="Trebuchet MS"/>
              <a:cs typeface="Trebuchet MS"/>
            </a:endParaRPr>
          </a:p>
        </p:txBody>
      </p:sp>
      <p:sp>
        <p:nvSpPr>
          <p:cNvPr id="34" name="object 34">
            <a:extLst>
              <a:ext uri="{FF2B5EF4-FFF2-40B4-BE49-F238E27FC236}">
                <a16:creationId xmlns:a16="http://schemas.microsoft.com/office/drawing/2014/main" id="{3CE781CF-C69B-0C03-CBF7-50339249A859}"/>
              </a:ext>
            </a:extLst>
          </p:cNvPr>
          <p:cNvSpPr txBox="1"/>
          <p:nvPr/>
        </p:nvSpPr>
        <p:spPr>
          <a:xfrm>
            <a:off x="9839019" y="2887638"/>
            <a:ext cx="803582" cy="566822"/>
          </a:xfrm>
          <a:prstGeom prst="rect">
            <a:avLst/>
          </a:prstGeom>
        </p:spPr>
        <p:txBody>
          <a:bodyPr vert="horz" wrap="square" lIns="0" tIns="1270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gn="ctr">
              <a:lnSpc>
                <a:spcPct val="100000"/>
              </a:lnSpc>
              <a:spcBef>
                <a:spcPts val="100"/>
              </a:spcBef>
            </a:pPr>
            <a:r>
              <a:rPr lang="it-IT" sz="900" b="1" spc="-25">
                <a:solidFill>
                  <a:srgbClr val="ED1A3B"/>
                </a:solidFill>
                <a:latin typeface="Trebuchet MS"/>
                <a:cs typeface="Trebuchet MS"/>
              </a:rPr>
              <a:t>PRIMO GIORNO DI NEGOZIAZIONE DEL TITOLO</a:t>
            </a:r>
            <a:endParaRPr sz="900">
              <a:latin typeface="Trebuchet MS"/>
              <a:cs typeface="Trebuchet MS"/>
            </a:endParaRPr>
          </a:p>
        </p:txBody>
      </p:sp>
      <p:grpSp>
        <p:nvGrpSpPr>
          <p:cNvPr id="35" name="object 35">
            <a:extLst>
              <a:ext uri="{FF2B5EF4-FFF2-40B4-BE49-F238E27FC236}">
                <a16:creationId xmlns:a16="http://schemas.microsoft.com/office/drawing/2014/main" id="{E7E14BA3-2D2A-7C92-00A1-ABEEBCDF35B8}"/>
              </a:ext>
            </a:extLst>
          </p:cNvPr>
          <p:cNvGrpSpPr/>
          <p:nvPr/>
        </p:nvGrpSpPr>
        <p:grpSpPr>
          <a:xfrm>
            <a:off x="1172191" y="4252659"/>
            <a:ext cx="9620574" cy="99590"/>
            <a:chOff x="3066241" y="6352063"/>
            <a:chExt cx="10998469" cy="95101"/>
          </a:xfrm>
        </p:grpSpPr>
        <p:sp>
          <p:nvSpPr>
            <p:cNvPr id="36" name="object 36">
              <a:extLst>
                <a:ext uri="{FF2B5EF4-FFF2-40B4-BE49-F238E27FC236}">
                  <a16:creationId xmlns:a16="http://schemas.microsoft.com/office/drawing/2014/main" id="{60564AF8-8ECE-3651-8AC2-A0BB74C42E64}"/>
                </a:ext>
              </a:extLst>
            </p:cNvPr>
            <p:cNvSpPr/>
            <p:nvPr/>
          </p:nvSpPr>
          <p:spPr>
            <a:xfrm>
              <a:off x="3066241" y="6401445"/>
              <a:ext cx="10998469" cy="45719"/>
            </a:xfrm>
            <a:custGeom>
              <a:avLst/>
              <a:gdLst/>
              <a:ahLst/>
              <a:cxnLst/>
              <a:rect l="l" t="t" r="r" b="b"/>
              <a:pathLst>
                <a:path w="12298044">
                  <a:moveTo>
                    <a:pt x="0" y="0"/>
                  </a:moveTo>
                  <a:lnTo>
                    <a:pt x="12297473" y="0"/>
                  </a:lnTo>
                </a:path>
              </a:pathLst>
            </a:custGeom>
            <a:ln w="6350">
              <a:solidFill>
                <a:srgbClr val="424241"/>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37" name="object 37">
              <a:extLst>
                <a:ext uri="{FF2B5EF4-FFF2-40B4-BE49-F238E27FC236}">
                  <a16:creationId xmlns:a16="http://schemas.microsoft.com/office/drawing/2014/main" id="{5EA70666-601C-0421-B71D-D3C639E03950}"/>
                </a:ext>
              </a:extLst>
            </p:cNvPr>
            <p:cNvSpPr/>
            <p:nvPr/>
          </p:nvSpPr>
          <p:spPr>
            <a:xfrm>
              <a:off x="14020102" y="6352063"/>
              <a:ext cx="44450" cy="81915"/>
            </a:xfrm>
            <a:custGeom>
              <a:avLst/>
              <a:gdLst/>
              <a:ahLst/>
              <a:cxnLst/>
              <a:rect l="l" t="t" r="r" b="b"/>
              <a:pathLst>
                <a:path w="44450" h="81914">
                  <a:moveTo>
                    <a:pt x="0" y="0"/>
                  </a:moveTo>
                  <a:lnTo>
                    <a:pt x="44030" y="40944"/>
                  </a:lnTo>
                  <a:lnTo>
                    <a:pt x="0" y="81876"/>
                  </a:lnTo>
                </a:path>
              </a:pathLst>
            </a:custGeom>
            <a:ln w="6350">
              <a:solidFill>
                <a:srgbClr val="424241"/>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grpSp>
      <p:sp>
        <p:nvSpPr>
          <p:cNvPr id="38" name="object 84">
            <a:extLst>
              <a:ext uri="{FF2B5EF4-FFF2-40B4-BE49-F238E27FC236}">
                <a16:creationId xmlns:a16="http://schemas.microsoft.com/office/drawing/2014/main" id="{51B80716-5688-E1F3-BC54-24ADB15A6865}"/>
              </a:ext>
            </a:extLst>
          </p:cNvPr>
          <p:cNvSpPr/>
          <p:nvPr/>
        </p:nvSpPr>
        <p:spPr>
          <a:xfrm>
            <a:off x="7757454" y="5735216"/>
            <a:ext cx="66040" cy="153670"/>
          </a:xfrm>
          <a:custGeom>
            <a:avLst/>
            <a:gdLst/>
            <a:ahLst/>
            <a:cxnLst/>
            <a:rect l="l" t="t" r="r" b="b"/>
            <a:pathLst>
              <a:path w="66040" h="153670">
                <a:moveTo>
                  <a:pt x="0" y="0"/>
                </a:moveTo>
                <a:lnTo>
                  <a:pt x="0" y="153568"/>
                </a:lnTo>
                <a:lnTo>
                  <a:pt x="66014" y="76784"/>
                </a:lnTo>
                <a:lnTo>
                  <a:pt x="0" y="0"/>
                </a:lnTo>
                <a:close/>
              </a:path>
            </a:pathLst>
          </a:custGeom>
          <a:solidFill>
            <a:srgbClr val="00A4DF"/>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39" name="object 85">
            <a:extLst>
              <a:ext uri="{FF2B5EF4-FFF2-40B4-BE49-F238E27FC236}">
                <a16:creationId xmlns:a16="http://schemas.microsoft.com/office/drawing/2014/main" id="{B39F99A9-1D37-2BBD-1566-63302564A344}"/>
              </a:ext>
            </a:extLst>
          </p:cNvPr>
          <p:cNvSpPr txBox="1"/>
          <p:nvPr/>
        </p:nvSpPr>
        <p:spPr>
          <a:xfrm>
            <a:off x="6740961" y="5735212"/>
            <a:ext cx="1018349" cy="154800"/>
          </a:xfrm>
          <a:prstGeom prst="rect">
            <a:avLst/>
          </a:prstGeom>
          <a:solidFill>
            <a:srgbClr val="00A4DF"/>
          </a:solidFill>
        </p:spPr>
        <p:txBody>
          <a:bodyPr vert="horz" wrap="square" lIns="0" tIns="1333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98120">
              <a:lnSpc>
                <a:spcPct val="100000"/>
              </a:lnSpc>
              <a:spcBef>
                <a:spcPts val="105"/>
              </a:spcBef>
            </a:pPr>
            <a:r>
              <a:rPr lang="it-IT" sz="800" spc="-30" dirty="0">
                <a:solidFill>
                  <a:schemeClr val="bg1"/>
                </a:solidFill>
                <a:latin typeface="Trebuchet MS"/>
                <a:cs typeface="Trebuchet MS"/>
              </a:rPr>
              <a:t>COLLOCAMENTO</a:t>
            </a:r>
            <a:endParaRPr sz="800" dirty="0">
              <a:solidFill>
                <a:schemeClr val="bg1"/>
              </a:solidFill>
              <a:latin typeface="Trebuchet MS"/>
              <a:cs typeface="Trebuchet MS"/>
            </a:endParaRPr>
          </a:p>
        </p:txBody>
      </p:sp>
      <p:sp>
        <p:nvSpPr>
          <p:cNvPr id="40" name="object 86">
            <a:extLst>
              <a:ext uri="{FF2B5EF4-FFF2-40B4-BE49-F238E27FC236}">
                <a16:creationId xmlns:a16="http://schemas.microsoft.com/office/drawing/2014/main" id="{4775D2AD-2B09-91F5-44E3-D9C4DE61F73F}"/>
              </a:ext>
            </a:extLst>
          </p:cNvPr>
          <p:cNvSpPr/>
          <p:nvPr/>
        </p:nvSpPr>
        <p:spPr>
          <a:xfrm>
            <a:off x="10255727" y="5862319"/>
            <a:ext cx="66040" cy="153670"/>
          </a:xfrm>
          <a:custGeom>
            <a:avLst/>
            <a:gdLst/>
            <a:ahLst/>
            <a:cxnLst/>
            <a:rect l="l" t="t" r="r" b="b"/>
            <a:pathLst>
              <a:path w="66040" h="153670">
                <a:moveTo>
                  <a:pt x="0" y="0"/>
                </a:moveTo>
                <a:lnTo>
                  <a:pt x="0" y="153568"/>
                </a:lnTo>
                <a:lnTo>
                  <a:pt x="65989" y="76784"/>
                </a:lnTo>
                <a:lnTo>
                  <a:pt x="0" y="0"/>
                </a:lnTo>
                <a:close/>
              </a:path>
            </a:pathLst>
          </a:custGeom>
          <a:solidFill>
            <a:srgbClr val="424241"/>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1" name="object 87">
            <a:extLst>
              <a:ext uri="{FF2B5EF4-FFF2-40B4-BE49-F238E27FC236}">
                <a16:creationId xmlns:a16="http://schemas.microsoft.com/office/drawing/2014/main" id="{15067B04-7849-CC8F-B58E-9467408E3A01}"/>
              </a:ext>
            </a:extLst>
          </p:cNvPr>
          <p:cNvSpPr txBox="1"/>
          <p:nvPr/>
        </p:nvSpPr>
        <p:spPr>
          <a:xfrm>
            <a:off x="7815874" y="5869365"/>
            <a:ext cx="2435475" cy="131446"/>
          </a:xfrm>
          <a:prstGeom prst="rect">
            <a:avLst/>
          </a:prstGeom>
          <a:solidFill>
            <a:srgbClr val="424241"/>
          </a:solidFill>
        </p:spPr>
        <p:txBody>
          <a:bodyPr vert="horz" wrap="square" lIns="0" tIns="825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96938">
              <a:lnSpc>
                <a:spcPct val="100000"/>
              </a:lnSpc>
              <a:spcBef>
                <a:spcPts val="65"/>
              </a:spcBef>
            </a:pPr>
            <a:r>
              <a:rPr lang="it-IT" sz="800" spc="-25" dirty="0">
                <a:solidFill>
                  <a:srgbClr val="FFFFFF"/>
                </a:solidFill>
                <a:latin typeface="Trebuchet MS"/>
                <a:cs typeface="Trebuchet MS"/>
              </a:rPr>
              <a:t>PROCEDURA DI AMMISSIONE</a:t>
            </a:r>
            <a:endParaRPr sz="800" dirty="0">
              <a:latin typeface="Trebuchet MS"/>
              <a:cs typeface="Trebuchet MS"/>
            </a:endParaRPr>
          </a:p>
        </p:txBody>
      </p:sp>
      <p:sp>
        <p:nvSpPr>
          <p:cNvPr id="42" name="object 90">
            <a:extLst>
              <a:ext uri="{FF2B5EF4-FFF2-40B4-BE49-F238E27FC236}">
                <a16:creationId xmlns:a16="http://schemas.microsoft.com/office/drawing/2014/main" id="{7E02FBBA-272C-B011-199D-A8461553C801}"/>
              </a:ext>
            </a:extLst>
          </p:cNvPr>
          <p:cNvSpPr/>
          <p:nvPr/>
        </p:nvSpPr>
        <p:spPr>
          <a:xfrm>
            <a:off x="7751289" y="4912568"/>
            <a:ext cx="66040" cy="153670"/>
          </a:xfrm>
          <a:custGeom>
            <a:avLst/>
            <a:gdLst/>
            <a:ahLst/>
            <a:cxnLst/>
            <a:rect l="l" t="t" r="r" b="b"/>
            <a:pathLst>
              <a:path w="66040" h="153670">
                <a:moveTo>
                  <a:pt x="0" y="0"/>
                </a:moveTo>
                <a:lnTo>
                  <a:pt x="0" y="153568"/>
                </a:lnTo>
                <a:lnTo>
                  <a:pt x="66014" y="76784"/>
                </a:lnTo>
                <a:lnTo>
                  <a:pt x="0" y="0"/>
                </a:lnTo>
                <a:close/>
              </a:path>
            </a:pathLst>
          </a:custGeom>
          <a:solidFill>
            <a:srgbClr val="657C90"/>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3" name="object 92">
            <a:extLst>
              <a:ext uri="{FF2B5EF4-FFF2-40B4-BE49-F238E27FC236}">
                <a16:creationId xmlns:a16="http://schemas.microsoft.com/office/drawing/2014/main" id="{07E7A4CD-5B43-A9B3-BC0F-EDF4EC7D3B77}"/>
              </a:ext>
            </a:extLst>
          </p:cNvPr>
          <p:cNvSpPr txBox="1"/>
          <p:nvPr/>
        </p:nvSpPr>
        <p:spPr>
          <a:xfrm>
            <a:off x="1172190" y="4909635"/>
            <a:ext cx="6580298" cy="154800"/>
          </a:xfrm>
          <a:prstGeom prst="rect">
            <a:avLst/>
          </a:prstGeom>
          <a:solidFill>
            <a:srgbClr val="657C90"/>
          </a:solidFill>
        </p:spPr>
        <p:txBody>
          <a:bodyPr vert="horz" wrap="square" lIns="0" tIns="1333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422525">
              <a:lnSpc>
                <a:spcPct val="100000"/>
              </a:lnSpc>
              <a:spcBef>
                <a:spcPts val="105"/>
              </a:spcBef>
            </a:pPr>
            <a:r>
              <a:rPr lang="it-IT" sz="800" spc="-10">
                <a:solidFill>
                  <a:srgbClr val="FFFFFF"/>
                </a:solidFill>
                <a:latin typeface="Trebuchet MS"/>
                <a:cs typeface="Trebuchet MS"/>
              </a:rPr>
              <a:t>ATTIVITA’ DUE DILIGENCE</a:t>
            </a:r>
            <a:endParaRPr sz="800">
              <a:latin typeface="Trebuchet MS"/>
              <a:cs typeface="Trebuchet MS"/>
            </a:endParaRPr>
          </a:p>
        </p:txBody>
      </p:sp>
      <p:grpSp>
        <p:nvGrpSpPr>
          <p:cNvPr id="44" name="object 93">
            <a:extLst>
              <a:ext uri="{FF2B5EF4-FFF2-40B4-BE49-F238E27FC236}">
                <a16:creationId xmlns:a16="http://schemas.microsoft.com/office/drawing/2014/main" id="{93E41D99-7C76-294A-C9B2-408C76288C40}"/>
              </a:ext>
            </a:extLst>
          </p:cNvPr>
          <p:cNvGrpSpPr/>
          <p:nvPr/>
        </p:nvGrpSpPr>
        <p:grpSpPr>
          <a:xfrm>
            <a:off x="1076546" y="2604602"/>
            <a:ext cx="191770" cy="1785113"/>
            <a:chOff x="1569022" y="4704006"/>
            <a:chExt cx="191770" cy="1785113"/>
          </a:xfrm>
        </p:grpSpPr>
        <p:sp>
          <p:nvSpPr>
            <p:cNvPr id="45" name="object 94">
              <a:extLst>
                <a:ext uri="{FF2B5EF4-FFF2-40B4-BE49-F238E27FC236}">
                  <a16:creationId xmlns:a16="http://schemas.microsoft.com/office/drawing/2014/main" id="{D653CBFA-9169-C084-8FEB-15DD8557E5E7}"/>
                </a:ext>
              </a:extLst>
            </p:cNvPr>
            <p:cNvSpPr/>
            <p:nvPr/>
          </p:nvSpPr>
          <p:spPr>
            <a:xfrm>
              <a:off x="1664666" y="4704006"/>
              <a:ext cx="0" cy="1675764"/>
            </a:xfrm>
            <a:custGeom>
              <a:avLst/>
              <a:gdLst/>
              <a:ahLst/>
              <a:cxnLst/>
              <a:rect l="l" t="t" r="r" b="b"/>
              <a:pathLst>
                <a:path h="1675764">
                  <a:moveTo>
                    <a:pt x="0" y="1675193"/>
                  </a:moveTo>
                  <a:lnTo>
                    <a:pt x="0" y="0"/>
                  </a:lnTo>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6" name="object 95">
              <a:extLst>
                <a:ext uri="{FF2B5EF4-FFF2-40B4-BE49-F238E27FC236}">
                  <a16:creationId xmlns:a16="http://schemas.microsoft.com/office/drawing/2014/main" id="{00A57A4D-5B43-702B-E0B0-20E63A503D75}"/>
                </a:ext>
              </a:extLst>
            </p:cNvPr>
            <p:cNvSpPr/>
            <p:nvPr/>
          </p:nvSpPr>
          <p:spPr>
            <a:xfrm>
              <a:off x="1569022" y="6297349"/>
              <a:ext cx="191770" cy="191770"/>
            </a:xfrm>
            <a:custGeom>
              <a:avLst/>
              <a:gdLst/>
              <a:ahLst/>
              <a:cxnLst/>
              <a:rect l="l" t="t" r="r" b="b"/>
              <a:pathLst>
                <a:path w="191769" h="191770">
                  <a:moveTo>
                    <a:pt x="95643" y="0"/>
                  </a:moveTo>
                  <a:lnTo>
                    <a:pt x="58410" y="7516"/>
                  </a:lnTo>
                  <a:lnTo>
                    <a:pt x="28009" y="28016"/>
                  </a:lnTo>
                  <a:lnTo>
                    <a:pt x="7514" y="58421"/>
                  </a:lnTo>
                  <a:lnTo>
                    <a:pt x="0" y="95656"/>
                  </a:lnTo>
                  <a:lnTo>
                    <a:pt x="7514" y="132883"/>
                  </a:lnTo>
                  <a:lnTo>
                    <a:pt x="28009" y="163285"/>
                  </a:lnTo>
                  <a:lnTo>
                    <a:pt x="58410" y="183783"/>
                  </a:lnTo>
                  <a:lnTo>
                    <a:pt x="95643" y="191300"/>
                  </a:lnTo>
                  <a:lnTo>
                    <a:pt x="132878" y="183783"/>
                  </a:lnTo>
                  <a:lnTo>
                    <a:pt x="163283" y="163285"/>
                  </a:lnTo>
                  <a:lnTo>
                    <a:pt x="183783" y="132883"/>
                  </a:lnTo>
                  <a:lnTo>
                    <a:pt x="191300" y="95656"/>
                  </a:lnTo>
                  <a:lnTo>
                    <a:pt x="183783" y="58421"/>
                  </a:lnTo>
                  <a:lnTo>
                    <a:pt x="163283" y="28016"/>
                  </a:lnTo>
                  <a:lnTo>
                    <a:pt x="132878" y="7516"/>
                  </a:lnTo>
                  <a:lnTo>
                    <a:pt x="95643" y="0"/>
                  </a:lnTo>
                  <a:close/>
                </a:path>
              </a:pathLst>
            </a:custGeom>
            <a:solidFill>
              <a:srgbClr val="FFFFFF"/>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grpSp>
      <p:sp>
        <p:nvSpPr>
          <p:cNvPr id="47" name="object 96">
            <a:extLst>
              <a:ext uri="{FF2B5EF4-FFF2-40B4-BE49-F238E27FC236}">
                <a16:creationId xmlns:a16="http://schemas.microsoft.com/office/drawing/2014/main" id="{0BE2342D-7951-D318-A058-A1F8F838AC67}"/>
              </a:ext>
            </a:extLst>
          </p:cNvPr>
          <p:cNvSpPr txBox="1"/>
          <p:nvPr/>
        </p:nvSpPr>
        <p:spPr>
          <a:xfrm>
            <a:off x="592824" y="4210201"/>
            <a:ext cx="612775" cy="151323"/>
          </a:xfrm>
          <a:prstGeom prst="rect">
            <a:avLst/>
          </a:prstGeom>
        </p:spPr>
        <p:txBody>
          <a:bodyPr vert="horz" wrap="square" lIns="0" tIns="1270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tabLst>
                <a:tab pos="545465" algn="l"/>
              </a:tabLst>
            </a:pPr>
            <a:r>
              <a:rPr lang="it-IT" sz="900" b="1" spc="-25">
                <a:solidFill>
                  <a:srgbClr val="ED1A3B"/>
                </a:solidFill>
                <a:latin typeface="Trebuchet MS"/>
                <a:cs typeface="Trebuchet MS"/>
              </a:rPr>
              <a:t>fasi</a:t>
            </a:r>
            <a:r>
              <a:rPr sz="900" b="1" spc="-25">
                <a:solidFill>
                  <a:srgbClr val="ED1A3B"/>
                </a:solidFill>
                <a:latin typeface="Trebuchet MS"/>
                <a:cs typeface="Trebuchet MS"/>
              </a:rPr>
              <a:t>	</a:t>
            </a:r>
            <a:r>
              <a:rPr sz="900" b="1" spc="-105">
                <a:solidFill>
                  <a:srgbClr val="ED1A3B"/>
                </a:solidFill>
                <a:latin typeface="Trebuchet MS"/>
                <a:cs typeface="Trebuchet MS"/>
              </a:rPr>
              <a:t>1</a:t>
            </a:r>
            <a:endParaRPr sz="900">
              <a:latin typeface="Trebuchet MS"/>
              <a:cs typeface="Trebuchet MS"/>
            </a:endParaRPr>
          </a:p>
        </p:txBody>
      </p:sp>
      <p:sp>
        <p:nvSpPr>
          <p:cNvPr id="48" name="object 98">
            <a:extLst>
              <a:ext uri="{FF2B5EF4-FFF2-40B4-BE49-F238E27FC236}">
                <a16:creationId xmlns:a16="http://schemas.microsoft.com/office/drawing/2014/main" id="{9FE2E9D2-DA2A-0542-D41E-08BF9F2C5C98}"/>
              </a:ext>
            </a:extLst>
          </p:cNvPr>
          <p:cNvSpPr/>
          <p:nvPr/>
        </p:nvSpPr>
        <p:spPr>
          <a:xfrm>
            <a:off x="1081736" y="4197945"/>
            <a:ext cx="191770" cy="191770"/>
          </a:xfrm>
          <a:custGeom>
            <a:avLst/>
            <a:gdLst/>
            <a:ahLst/>
            <a:cxnLst/>
            <a:rect l="l" t="t" r="r" b="b"/>
            <a:pathLst>
              <a:path w="191769" h="191770">
                <a:moveTo>
                  <a:pt x="95643" y="191300"/>
                </a:moveTo>
                <a:lnTo>
                  <a:pt x="132878" y="183783"/>
                </a:lnTo>
                <a:lnTo>
                  <a:pt x="163283" y="163285"/>
                </a:lnTo>
                <a:lnTo>
                  <a:pt x="183783" y="132883"/>
                </a:lnTo>
                <a:lnTo>
                  <a:pt x="191300" y="95656"/>
                </a:lnTo>
                <a:lnTo>
                  <a:pt x="183783" y="58421"/>
                </a:lnTo>
                <a:lnTo>
                  <a:pt x="163283" y="28016"/>
                </a:lnTo>
                <a:lnTo>
                  <a:pt x="132878" y="7516"/>
                </a:lnTo>
                <a:lnTo>
                  <a:pt x="95643" y="0"/>
                </a:lnTo>
                <a:lnTo>
                  <a:pt x="58410" y="7516"/>
                </a:lnTo>
                <a:lnTo>
                  <a:pt x="28009" y="28016"/>
                </a:lnTo>
                <a:lnTo>
                  <a:pt x="7514" y="58421"/>
                </a:lnTo>
                <a:lnTo>
                  <a:pt x="0" y="95656"/>
                </a:lnTo>
                <a:lnTo>
                  <a:pt x="7514" y="132883"/>
                </a:lnTo>
                <a:lnTo>
                  <a:pt x="28009" y="163285"/>
                </a:lnTo>
                <a:lnTo>
                  <a:pt x="58410" y="183783"/>
                </a:lnTo>
                <a:lnTo>
                  <a:pt x="95643" y="191300"/>
                </a:lnTo>
                <a:close/>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9" name="object 17">
            <a:extLst>
              <a:ext uri="{FF2B5EF4-FFF2-40B4-BE49-F238E27FC236}">
                <a16:creationId xmlns:a16="http://schemas.microsoft.com/office/drawing/2014/main" id="{8CD2FBC0-0481-65B9-5BB0-7F34C9CC66B9}"/>
              </a:ext>
            </a:extLst>
          </p:cNvPr>
          <p:cNvSpPr txBox="1"/>
          <p:nvPr/>
        </p:nvSpPr>
        <p:spPr>
          <a:xfrm>
            <a:off x="2805233" y="2570312"/>
            <a:ext cx="1534159" cy="969496"/>
          </a:xfrm>
          <a:prstGeom prst="rect">
            <a:avLst/>
          </a:prstGeom>
        </p:spPr>
        <p:txBody>
          <a:bodyPr vert="horz" wrap="square" lIns="0" tIns="3302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ts val="800"/>
              </a:lnSpc>
              <a:spcBef>
                <a:spcPts val="260"/>
              </a:spcBef>
              <a:buAutoNum type="arabicPeriod"/>
              <a:tabLst>
                <a:tab pos="99060" algn="l"/>
              </a:tabLst>
            </a:pPr>
            <a:endParaRPr lang="it-IT" sz="800" spc="-25">
              <a:solidFill>
                <a:srgbClr val="424241"/>
              </a:solidFill>
              <a:latin typeface="Trebuchet MS"/>
              <a:cs typeface="Trebuchet MS"/>
            </a:endParaRPr>
          </a:p>
          <a:p>
            <a:pPr marL="12700" marR="5080">
              <a:lnSpc>
                <a:spcPts val="800"/>
              </a:lnSpc>
              <a:spcBef>
                <a:spcPts val="260"/>
              </a:spcBef>
              <a:buAutoNum type="arabicPeriod" startAt="4"/>
              <a:tabLst>
                <a:tab pos="99060" algn="l"/>
              </a:tabLst>
            </a:pPr>
            <a:r>
              <a:rPr lang="it-IT" sz="800" spc="-25">
                <a:solidFill>
                  <a:srgbClr val="424241"/>
                </a:solidFill>
                <a:latin typeface="Trebuchet MS"/>
                <a:cs typeface="Trebuchet MS"/>
              </a:rPr>
              <a:t>Sviluppo Equity Story, Redazione della Management Presentation e descrizione del business</a:t>
            </a:r>
          </a:p>
          <a:p>
            <a:pPr marL="12700" marR="5080">
              <a:lnSpc>
                <a:spcPts val="800"/>
              </a:lnSpc>
              <a:spcBef>
                <a:spcPts val="260"/>
              </a:spcBef>
              <a:buAutoNum type="arabicPeriod" startAt="4"/>
              <a:tabLst>
                <a:tab pos="99060" algn="l"/>
              </a:tabLst>
            </a:pPr>
            <a:r>
              <a:rPr lang="it-IT" sz="800" spc="-25">
                <a:solidFill>
                  <a:srgbClr val="424241"/>
                </a:solidFill>
                <a:latin typeface="Trebuchet MS"/>
                <a:cs typeface="Trebuchet MS"/>
              </a:rPr>
              <a:t>Redazione dell’Information Memorandum a supporto del Business Plan</a:t>
            </a:r>
          </a:p>
          <a:p>
            <a:pPr marL="12700" marR="5080">
              <a:lnSpc>
                <a:spcPts val="800"/>
              </a:lnSpc>
              <a:spcBef>
                <a:spcPts val="260"/>
              </a:spcBef>
              <a:buAutoNum type="arabicPeriod" startAt="4"/>
              <a:tabLst>
                <a:tab pos="99060" algn="l"/>
              </a:tabLst>
            </a:pPr>
            <a:endParaRPr sz="800">
              <a:latin typeface="Trebuchet MS"/>
              <a:cs typeface="Trebuchet MS"/>
            </a:endParaRPr>
          </a:p>
        </p:txBody>
      </p:sp>
      <p:grpSp>
        <p:nvGrpSpPr>
          <p:cNvPr id="50" name="object 93">
            <a:extLst>
              <a:ext uri="{FF2B5EF4-FFF2-40B4-BE49-F238E27FC236}">
                <a16:creationId xmlns:a16="http://schemas.microsoft.com/office/drawing/2014/main" id="{F90E2CCB-B2BB-35A4-CC71-7DCB9E563095}"/>
              </a:ext>
            </a:extLst>
          </p:cNvPr>
          <p:cNvGrpSpPr/>
          <p:nvPr/>
        </p:nvGrpSpPr>
        <p:grpSpPr>
          <a:xfrm>
            <a:off x="4277326" y="2601366"/>
            <a:ext cx="191770" cy="1785113"/>
            <a:chOff x="1569022" y="4704006"/>
            <a:chExt cx="191770" cy="1785113"/>
          </a:xfrm>
        </p:grpSpPr>
        <p:sp>
          <p:nvSpPr>
            <p:cNvPr id="51" name="object 94">
              <a:extLst>
                <a:ext uri="{FF2B5EF4-FFF2-40B4-BE49-F238E27FC236}">
                  <a16:creationId xmlns:a16="http://schemas.microsoft.com/office/drawing/2014/main" id="{BE69D138-CF82-EFD4-6374-AFF0AEAE8EEB}"/>
                </a:ext>
              </a:extLst>
            </p:cNvPr>
            <p:cNvSpPr/>
            <p:nvPr/>
          </p:nvSpPr>
          <p:spPr>
            <a:xfrm>
              <a:off x="1664666" y="4704006"/>
              <a:ext cx="0" cy="1675764"/>
            </a:xfrm>
            <a:custGeom>
              <a:avLst/>
              <a:gdLst/>
              <a:ahLst/>
              <a:cxnLst/>
              <a:rect l="l" t="t" r="r" b="b"/>
              <a:pathLst>
                <a:path h="1675764">
                  <a:moveTo>
                    <a:pt x="0" y="1675193"/>
                  </a:moveTo>
                  <a:lnTo>
                    <a:pt x="0" y="0"/>
                  </a:lnTo>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2" name="object 95">
              <a:extLst>
                <a:ext uri="{FF2B5EF4-FFF2-40B4-BE49-F238E27FC236}">
                  <a16:creationId xmlns:a16="http://schemas.microsoft.com/office/drawing/2014/main" id="{429622C3-A376-8C97-3B54-8C6C0D0C5895}"/>
                </a:ext>
              </a:extLst>
            </p:cNvPr>
            <p:cNvSpPr/>
            <p:nvPr/>
          </p:nvSpPr>
          <p:spPr>
            <a:xfrm>
              <a:off x="1569022" y="6297349"/>
              <a:ext cx="191770" cy="191770"/>
            </a:xfrm>
            <a:custGeom>
              <a:avLst/>
              <a:gdLst/>
              <a:ahLst/>
              <a:cxnLst/>
              <a:rect l="l" t="t" r="r" b="b"/>
              <a:pathLst>
                <a:path w="191769" h="191770">
                  <a:moveTo>
                    <a:pt x="95643" y="0"/>
                  </a:moveTo>
                  <a:lnTo>
                    <a:pt x="58410" y="7516"/>
                  </a:lnTo>
                  <a:lnTo>
                    <a:pt x="28009" y="28016"/>
                  </a:lnTo>
                  <a:lnTo>
                    <a:pt x="7514" y="58421"/>
                  </a:lnTo>
                  <a:lnTo>
                    <a:pt x="0" y="95656"/>
                  </a:lnTo>
                  <a:lnTo>
                    <a:pt x="7514" y="132883"/>
                  </a:lnTo>
                  <a:lnTo>
                    <a:pt x="28009" y="163285"/>
                  </a:lnTo>
                  <a:lnTo>
                    <a:pt x="58410" y="183783"/>
                  </a:lnTo>
                  <a:lnTo>
                    <a:pt x="95643" y="191300"/>
                  </a:lnTo>
                  <a:lnTo>
                    <a:pt x="132878" y="183783"/>
                  </a:lnTo>
                  <a:lnTo>
                    <a:pt x="163283" y="163285"/>
                  </a:lnTo>
                  <a:lnTo>
                    <a:pt x="183783" y="132883"/>
                  </a:lnTo>
                  <a:lnTo>
                    <a:pt x="191300" y="95656"/>
                  </a:lnTo>
                  <a:lnTo>
                    <a:pt x="183783" y="58421"/>
                  </a:lnTo>
                  <a:lnTo>
                    <a:pt x="163283" y="28016"/>
                  </a:lnTo>
                  <a:lnTo>
                    <a:pt x="132878" y="7516"/>
                  </a:lnTo>
                  <a:lnTo>
                    <a:pt x="95643" y="0"/>
                  </a:lnTo>
                  <a:close/>
                </a:path>
              </a:pathLst>
            </a:custGeom>
            <a:solidFill>
              <a:srgbClr val="FFFFFF"/>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grpSp>
      <p:sp>
        <p:nvSpPr>
          <p:cNvPr id="53" name="object 98">
            <a:extLst>
              <a:ext uri="{FF2B5EF4-FFF2-40B4-BE49-F238E27FC236}">
                <a16:creationId xmlns:a16="http://schemas.microsoft.com/office/drawing/2014/main" id="{BEE44FDD-55EB-23F1-1CF5-B4D9D1897BC6}"/>
              </a:ext>
            </a:extLst>
          </p:cNvPr>
          <p:cNvSpPr/>
          <p:nvPr/>
        </p:nvSpPr>
        <p:spPr>
          <a:xfrm>
            <a:off x="4282516" y="4194709"/>
            <a:ext cx="191770" cy="191770"/>
          </a:xfrm>
          <a:custGeom>
            <a:avLst/>
            <a:gdLst/>
            <a:ahLst/>
            <a:cxnLst/>
            <a:rect l="l" t="t" r="r" b="b"/>
            <a:pathLst>
              <a:path w="191769" h="191770">
                <a:moveTo>
                  <a:pt x="95643" y="191300"/>
                </a:moveTo>
                <a:lnTo>
                  <a:pt x="132878" y="183783"/>
                </a:lnTo>
                <a:lnTo>
                  <a:pt x="163283" y="163285"/>
                </a:lnTo>
                <a:lnTo>
                  <a:pt x="183783" y="132883"/>
                </a:lnTo>
                <a:lnTo>
                  <a:pt x="191300" y="95656"/>
                </a:lnTo>
                <a:lnTo>
                  <a:pt x="183783" y="58421"/>
                </a:lnTo>
                <a:lnTo>
                  <a:pt x="163283" y="28016"/>
                </a:lnTo>
                <a:lnTo>
                  <a:pt x="132878" y="7516"/>
                </a:lnTo>
                <a:lnTo>
                  <a:pt x="95643" y="0"/>
                </a:lnTo>
                <a:lnTo>
                  <a:pt x="58410" y="7516"/>
                </a:lnTo>
                <a:lnTo>
                  <a:pt x="28009" y="28016"/>
                </a:lnTo>
                <a:lnTo>
                  <a:pt x="7514" y="58421"/>
                </a:lnTo>
                <a:lnTo>
                  <a:pt x="0" y="95656"/>
                </a:lnTo>
                <a:lnTo>
                  <a:pt x="7514" y="132883"/>
                </a:lnTo>
                <a:lnTo>
                  <a:pt x="28009" y="163285"/>
                </a:lnTo>
                <a:lnTo>
                  <a:pt x="58410" y="183783"/>
                </a:lnTo>
                <a:lnTo>
                  <a:pt x="95643" y="191300"/>
                </a:lnTo>
                <a:close/>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4" name="object 133">
            <a:extLst>
              <a:ext uri="{FF2B5EF4-FFF2-40B4-BE49-F238E27FC236}">
                <a16:creationId xmlns:a16="http://schemas.microsoft.com/office/drawing/2014/main" id="{4E6349EF-605C-9876-99B7-3087614F0882}"/>
              </a:ext>
            </a:extLst>
          </p:cNvPr>
          <p:cNvSpPr txBox="1"/>
          <p:nvPr/>
        </p:nvSpPr>
        <p:spPr>
          <a:xfrm>
            <a:off x="4337604" y="4210029"/>
            <a:ext cx="92075" cy="151323"/>
          </a:xfrm>
          <a:prstGeom prst="rect">
            <a:avLst/>
          </a:prstGeom>
        </p:spPr>
        <p:txBody>
          <a:bodyPr vert="horz" wrap="square" lIns="0" tIns="1270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lang="it-IT" sz="900" b="1" spc="-5">
                <a:solidFill>
                  <a:srgbClr val="ED1A3B"/>
                </a:solidFill>
                <a:latin typeface="Trebuchet MS"/>
                <a:cs typeface="Trebuchet MS"/>
              </a:rPr>
              <a:t>2</a:t>
            </a:r>
            <a:endParaRPr sz="900">
              <a:latin typeface="Trebuchet MS"/>
              <a:cs typeface="Trebuchet MS"/>
            </a:endParaRPr>
          </a:p>
        </p:txBody>
      </p:sp>
      <p:sp>
        <p:nvSpPr>
          <p:cNvPr id="55" name="Rettangolo con angoli arrotondati 54">
            <a:extLst>
              <a:ext uri="{FF2B5EF4-FFF2-40B4-BE49-F238E27FC236}">
                <a16:creationId xmlns:a16="http://schemas.microsoft.com/office/drawing/2014/main" id="{55C1A058-9B25-4FAF-6BDC-2D0574464C0F}"/>
              </a:ext>
            </a:extLst>
          </p:cNvPr>
          <p:cNvSpPr/>
          <p:nvPr/>
        </p:nvSpPr>
        <p:spPr>
          <a:xfrm>
            <a:off x="2153402" y="4372330"/>
            <a:ext cx="1142714" cy="210478"/>
          </a:xfrm>
          <a:prstGeom prst="roundRect">
            <a:avLst/>
          </a:prstGeom>
          <a:noFill/>
          <a:ln w="12700" cap="flat">
            <a:solidFill>
              <a:srgbClr val="ED1A3B"/>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18000" rIns="0" bIns="18000"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it-IT" sz="1000" kern="1200" spc="100">
                <a:solidFill>
                  <a:srgbClr val="424241"/>
                </a:solidFill>
                <a:latin typeface="Trebuchet MS"/>
                <a:ea typeface="+mn-ea"/>
              </a:rPr>
              <a:t>1 - 3 MESI</a:t>
            </a:r>
          </a:p>
        </p:txBody>
      </p:sp>
      <p:grpSp>
        <p:nvGrpSpPr>
          <p:cNvPr id="56" name="object 93">
            <a:extLst>
              <a:ext uri="{FF2B5EF4-FFF2-40B4-BE49-F238E27FC236}">
                <a16:creationId xmlns:a16="http://schemas.microsoft.com/office/drawing/2014/main" id="{D6BDF0C3-AE01-BF94-9AC8-4FA5438974C7}"/>
              </a:ext>
            </a:extLst>
          </p:cNvPr>
          <p:cNvGrpSpPr/>
          <p:nvPr/>
        </p:nvGrpSpPr>
        <p:grpSpPr>
          <a:xfrm>
            <a:off x="7721490" y="2600258"/>
            <a:ext cx="191770" cy="1785113"/>
            <a:chOff x="1569022" y="4704006"/>
            <a:chExt cx="191770" cy="1785113"/>
          </a:xfrm>
        </p:grpSpPr>
        <p:sp>
          <p:nvSpPr>
            <p:cNvPr id="57" name="object 94">
              <a:extLst>
                <a:ext uri="{FF2B5EF4-FFF2-40B4-BE49-F238E27FC236}">
                  <a16:creationId xmlns:a16="http://schemas.microsoft.com/office/drawing/2014/main" id="{ED6FE361-00B5-B5FF-592B-6D25D537BBA6}"/>
                </a:ext>
              </a:extLst>
            </p:cNvPr>
            <p:cNvSpPr/>
            <p:nvPr/>
          </p:nvSpPr>
          <p:spPr>
            <a:xfrm>
              <a:off x="1664666" y="4704006"/>
              <a:ext cx="0" cy="1675764"/>
            </a:xfrm>
            <a:custGeom>
              <a:avLst/>
              <a:gdLst/>
              <a:ahLst/>
              <a:cxnLst/>
              <a:rect l="l" t="t" r="r" b="b"/>
              <a:pathLst>
                <a:path h="1675764">
                  <a:moveTo>
                    <a:pt x="0" y="1675193"/>
                  </a:moveTo>
                  <a:lnTo>
                    <a:pt x="0" y="0"/>
                  </a:lnTo>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8" name="object 95">
              <a:extLst>
                <a:ext uri="{FF2B5EF4-FFF2-40B4-BE49-F238E27FC236}">
                  <a16:creationId xmlns:a16="http://schemas.microsoft.com/office/drawing/2014/main" id="{8A686B8E-2C53-A4C2-43DF-40C06F6E8260}"/>
                </a:ext>
              </a:extLst>
            </p:cNvPr>
            <p:cNvSpPr/>
            <p:nvPr/>
          </p:nvSpPr>
          <p:spPr>
            <a:xfrm>
              <a:off x="1569022" y="6297349"/>
              <a:ext cx="191770" cy="191770"/>
            </a:xfrm>
            <a:custGeom>
              <a:avLst/>
              <a:gdLst/>
              <a:ahLst/>
              <a:cxnLst/>
              <a:rect l="l" t="t" r="r" b="b"/>
              <a:pathLst>
                <a:path w="191769" h="191770">
                  <a:moveTo>
                    <a:pt x="95643" y="0"/>
                  </a:moveTo>
                  <a:lnTo>
                    <a:pt x="58410" y="7516"/>
                  </a:lnTo>
                  <a:lnTo>
                    <a:pt x="28009" y="28016"/>
                  </a:lnTo>
                  <a:lnTo>
                    <a:pt x="7514" y="58421"/>
                  </a:lnTo>
                  <a:lnTo>
                    <a:pt x="0" y="95656"/>
                  </a:lnTo>
                  <a:lnTo>
                    <a:pt x="7514" y="132883"/>
                  </a:lnTo>
                  <a:lnTo>
                    <a:pt x="28009" y="163285"/>
                  </a:lnTo>
                  <a:lnTo>
                    <a:pt x="58410" y="183783"/>
                  </a:lnTo>
                  <a:lnTo>
                    <a:pt x="95643" y="191300"/>
                  </a:lnTo>
                  <a:lnTo>
                    <a:pt x="132878" y="183783"/>
                  </a:lnTo>
                  <a:lnTo>
                    <a:pt x="163283" y="163285"/>
                  </a:lnTo>
                  <a:lnTo>
                    <a:pt x="183783" y="132883"/>
                  </a:lnTo>
                  <a:lnTo>
                    <a:pt x="191300" y="95656"/>
                  </a:lnTo>
                  <a:lnTo>
                    <a:pt x="183783" y="58421"/>
                  </a:lnTo>
                  <a:lnTo>
                    <a:pt x="163283" y="28016"/>
                  </a:lnTo>
                  <a:lnTo>
                    <a:pt x="132878" y="7516"/>
                  </a:lnTo>
                  <a:lnTo>
                    <a:pt x="95643" y="0"/>
                  </a:lnTo>
                  <a:close/>
                </a:path>
              </a:pathLst>
            </a:custGeom>
            <a:solidFill>
              <a:srgbClr val="FFFFFF"/>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grpSp>
      <p:sp>
        <p:nvSpPr>
          <p:cNvPr id="59" name="object 98">
            <a:extLst>
              <a:ext uri="{FF2B5EF4-FFF2-40B4-BE49-F238E27FC236}">
                <a16:creationId xmlns:a16="http://schemas.microsoft.com/office/drawing/2014/main" id="{C06A3AE8-43D9-9800-33D1-E706226ACED2}"/>
              </a:ext>
            </a:extLst>
          </p:cNvPr>
          <p:cNvSpPr/>
          <p:nvPr/>
        </p:nvSpPr>
        <p:spPr>
          <a:xfrm>
            <a:off x="7726680" y="4193601"/>
            <a:ext cx="191770" cy="191770"/>
          </a:xfrm>
          <a:custGeom>
            <a:avLst/>
            <a:gdLst/>
            <a:ahLst/>
            <a:cxnLst/>
            <a:rect l="l" t="t" r="r" b="b"/>
            <a:pathLst>
              <a:path w="191769" h="191770">
                <a:moveTo>
                  <a:pt x="95643" y="191300"/>
                </a:moveTo>
                <a:lnTo>
                  <a:pt x="132878" y="183783"/>
                </a:lnTo>
                <a:lnTo>
                  <a:pt x="163283" y="163285"/>
                </a:lnTo>
                <a:lnTo>
                  <a:pt x="183783" y="132883"/>
                </a:lnTo>
                <a:lnTo>
                  <a:pt x="191300" y="95656"/>
                </a:lnTo>
                <a:lnTo>
                  <a:pt x="183783" y="58421"/>
                </a:lnTo>
                <a:lnTo>
                  <a:pt x="163283" y="28016"/>
                </a:lnTo>
                <a:lnTo>
                  <a:pt x="132878" y="7516"/>
                </a:lnTo>
                <a:lnTo>
                  <a:pt x="95643" y="0"/>
                </a:lnTo>
                <a:lnTo>
                  <a:pt x="58410" y="7516"/>
                </a:lnTo>
                <a:lnTo>
                  <a:pt x="28009" y="28016"/>
                </a:lnTo>
                <a:lnTo>
                  <a:pt x="7514" y="58421"/>
                </a:lnTo>
                <a:lnTo>
                  <a:pt x="0" y="95656"/>
                </a:lnTo>
                <a:lnTo>
                  <a:pt x="7514" y="132883"/>
                </a:lnTo>
                <a:lnTo>
                  <a:pt x="28009" y="163285"/>
                </a:lnTo>
                <a:lnTo>
                  <a:pt x="58410" y="183783"/>
                </a:lnTo>
                <a:lnTo>
                  <a:pt x="95643" y="191300"/>
                </a:lnTo>
                <a:close/>
              </a:path>
            </a:pathLst>
          </a:custGeom>
          <a:ln w="12700">
            <a:solidFill>
              <a:srgbClr val="ED1A3B"/>
            </a:solidFill>
          </a:ln>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60" name="object 133">
            <a:extLst>
              <a:ext uri="{FF2B5EF4-FFF2-40B4-BE49-F238E27FC236}">
                <a16:creationId xmlns:a16="http://schemas.microsoft.com/office/drawing/2014/main" id="{360FCCA7-4501-7BD1-BDFD-AD8189140B48}"/>
              </a:ext>
            </a:extLst>
          </p:cNvPr>
          <p:cNvSpPr txBox="1"/>
          <p:nvPr/>
        </p:nvSpPr>
        <p:spPr>
          <a:xfrm>
            <a:off x="7781768" y="4208921"/>
            <a:ext cx="92075" cy="151323"/>
          </a:xfrm>
          <a:prstGeom prst="rect">
            <a:avLst/>
          </a:prstGeom>
        </p:spPr>
        <p:txBody>
          <a:bodyPr vert="horz" wrap="square" lIns="0" tIns="1270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lang="it-IT" sz="900" b="1" spc="-5">
                <a:solidFill>
                  <a:srgbClr val="ED1A3B"/>
                </a:solidFill>
                <a:latin typeface="Trebuchet MS"/>
                <a:cs typeface="Trebuchet MS"/>
              </a:rPr>
              <a:t>3</a:t>
            </a:r>
            <a:endParaRPr sz="900">
              <a:latin typeface="Trebuchet MS"/>
              <a:cs typeface="Trebuchet MS"/>
            </a:endParaRPr>
          </a:p>
        </p:txBody>
      </p:sp>
      <p:sp>
        <p:nvSpPr>
          <p:cNvPr id="61" name="Rettangolo con angoli arrotondati 60">
            <a:extLst>
              <a:ext uri="{FF2B5EF4-FFF2-40B4-BE49-F238E27FC236}">
                <a16:creationId xmlns:a16="http://schemas.microsoft.com/office/drawing/2014/main" id="{0B9F2E67-8964-F271-11F9-7C0EB7BE2EBB}"/>
              </a:ext>
            </a:extLst>
          </p:cNvPr>
          <p:cNvSpPr/>
          <p:nvPr/>
        </p:nvSpPr>
        <p:spPr>
          <a:xfrm>
            <a:off x="5480336" y="4385371"/>
            <a:ext cx="1142714" cy="210478"/>
          </a:xfrm>
          <a:prstGeom prst="roundRect">
            <a:avLst/>
          </a:prstGeom>
          <a:noFill/>
          <a:ln w="12700" cap="flat">
            <a:solidFill>
              <a:srgbClr val="ED1A3B"/>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18000" rIns="0" bIns="18000"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it-IT" sz="1000" kern="1200" spc="100">
                <a:solidFill>
                  <a:srgbClr val="424241"/>
                </a:solidFill>
                <a:latin typeface="Trebuchet MS"/>
                <a:ea typeface="+mn-ea"/>
              </a:rPr>
              <a:t>2 - 3 MESI</a:t>
            </a:r>
          </a:p>
        </p:txBody>
      </p:sp>
      <p:sp>
        <p:nvSpPr>
          <p:cNvPr id="62" name="object 90">
            <a:extLst>
              <a:ext uri="{FF2B5EF4-FFF2-40B4-BE49-F238E27FC236}">
                <a16:creationId xmlns:a16="http://schemas.microsoft.com/office/drawing/2014/main" id="{EA64542B-7734-4FBA-6A12-F0CB9021E001}"/>
              </a:ext>
            </a:extLst>
          </p:cNvPr>
          <p:cNvSpPr/>
          <p:nvPr/>
        </p:nvSpPr>
        <p:spPr>
          <a:xfrm>
            <a:off x="7766050" y="5508407"/>
            <a:ext cx="66040" cy="153670"/>
          </a:xfrm>
          <a:custGeom>
            <a:avLst/>
            <a:gdLst/>
            <a:ahLst/>
            <a:cxnLst/>
            <a:rect l="l" t="t" r="r" b="b"/>
            <a:pathLst>
              <a:path w="66040" h="153670">
                <a:moveTo>
                  <a:pt x="0" y="0"/>
                </a:moveTo>
                <a:lnTo>
                  <a:pt x="0" y="153568"/>
                </a:lnTo>
                <a:lnTo>
                  <a:pt x="66014" y="76784"/>
                </a:lnTo>
                <a:lnTo>
                  <a:pt x="0" y="0"/>
                </a:lnTo>
                <a:close/>
              </a:path>
            </a:pathLst>
          </a:custGeom>
          <a:solidFill>
            <a:schemeClr val="accent6"/>
          </a:solidFill>
        </p:spPr>
        <p:txBody>
          <a:bodyPr wrap="square" lIns="0" tIns="0" rIns="0" bIns="0" rtlCol="0"/>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63" name="object 92">
            <a:extLst>
              <a:ext uri="{FF2B5EF4-FFF2-40B4-BE49-F238E27FC236}">
                <a16:creationId xmlns:a16="http://schemas.microsoft.com/office/drawing/2014/main" id="{B9A048CC-F77D-0399-C62E-4F393603FA0F}"/>
              </a:ext>
            </a:extLst>
          </p:cNvPr>
          <p:cNvSpPr txBox="1"/>
          <p:nvPr/>
        </p:nvSpPr>
        <p:spPr>
          <a:xfrm>
            <a:off x="5488071" y="5499997"/>
            <a:ext cx="2279489" cy="154800"/>
          </a:xfrm>
          <a:prstGeom prst="rect">
            <a:avLst/>
          </a:prstGeom>
          <a:solidFill>
            <a:schemeClr val="accent6"/>
          </a:solidFill>
        </p:spPr>
        <p:txBody>
          <a:bodyPr vert="horz" wrap="square" lIns="0" tIns="13335"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47675">
              <a:lnSpc>
                <a:spcPct val="100000"/>
              </a:lnSpc>
              <a:spcBef>
                <a:spcPts val="105"/>
              </a:spcBef>
            </a:pPr>
            <a:r>
              <a:rPr lang="it-IT" sz="800" spc="-10" dirty="0">
                <a:solidFill>
                  <a:srgbClr val="FFFFFF"/>
                </a:solidFill>
                <a:latin typeface="Trebuchet MS"/>
                <a:cs typeface="Trebuchet MS"/>
              </a:rPr>
              <a:t>ISTRUTTORIA E AMMISSIONE</a:t>
            </a:r>
            <a:endParaRPr sz="800" dirty="0">
              <a:latin typeface="Trebuchet MS"/>
              <a:cs typeface="Trebuchet MS"/>
            </a:endParaRPr>
          </a:p>
        </p:txBody>
      </p:sp>
      <p:sp>
        <p:nvSpPr>
          <p:cNvPr id="64" name="CasellaDiTesto 63">
            <a:extLst>
              <a:ext uri="{FF2B5EF4-FFF2-40B4-BE49-F238E27FC236}">
                <a16:creationId xmlns:a16="http://schemas.microsoft.com/office/drawing/2014/main" id="{C0D0B669-DE9E-A1B9-DAE9-30C0FC9F2FA0}"/>
              </a:ext>
            </a:extLst>
          </p:cNvPr>
          <p:cNvSpPr txBox="1"/>
          <p:nvPr/>
        </p:nvSpPr>
        <p:spPr>
          <a:xfrm>
            <a:off x="490261" y="1849722"/>
            <a:ext cx="5293149"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r>
              <a:rPr lang="it-IT" sz="1000" i="1"/>
              <a:t>I costi di IPO spesso rappresentano gli investimenti necessari per aumentare la capacità competitiva, finanziaria e contrattuale sui mercati internazionali. In larga parte, dipendono dalla complessità aziendale e dallo standing del mercato. Le principali voci di costo di quotazione sono:</a:t>
            </a:r>
          </a:p>
        </p:txBody>
      </p:sp>
      <p:sp>
        <p:nvSpPr>
          <p:cNvPr id="65" name="object 17">
            <a:extLst>
              <a:ext uri="{FF2B5EF4-FFF2-40B4-BE49-F238E27FC236}">
                <a16:creationId xmlns:a16="http://schemas.microsoft.com/office/drawing/2014/main" id="{0C46FE4D-8F0A-B194-1EED-31588A6CCB30}"/>
              </a:ext>
            </a:extLst>
          </p:cNvPr>
          <p:cNvSpPr txBox="1"/>
          <p:nvPr/>
        </p:nvSpPr>
        <p:spPr>
          <a:xfrm>
            <a:off x="4411800" y="2561876"/>
            <a:ext cx="1653998" cy="1072088"/>
          </a:xfrm>
          <a:prstGeom prst="rect">
            <a:avLst/>
          </a:prstGeom>
        </p:spPr>
        <p:txBody>
          <a:bodyPr vert="horz" wrap="square" lIns="0" tIns="3302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ts val="800"/>
              </a:lnSpc>
              <a:spcBef>
                <a:spcPts val="260"/>
              </a:spcBef>
              <a:tabLst>
                <a:tab pos="99060" algn="l"/>
              </a:tabLst>
            </a:pPr>
            <a:endParaRPr lang="it-IT" sz="800" i="1" spc="-25" dirty="0">
              <a:solidFill>
                <a:schemeClr val="bg2"/>
              </a:solidFill>
              <a:latin typeface="Trebuchet MS"/>
              <a:cs typeface="Trebuchet MS"/>
            </a:endParaRPr>
          </a:p>
          <a:p>
            <a:pPr marL="12700" marR="5080" indent="-228600">
              <a:lnSpc>
                <a:spcPts val="800"/>
              </a:lnSpc>
              <a:spcBef>
                <a:spcPts val="260"/>
              </a:spcBef>
              <a:buAutoNum type="arabicPeriod"/>
              <a:tabLst>
                <a:tab pos="99060" algn="l"/>
              </a:tabLst>
            </a:pPr>
            <a:r>
              <a:rPr lang="it-IT" sz="800" i="1" spc="-25" dirty="0">
                <a:solidFill>
                  <a:schemeClr val="accent6"/>
                </a:solidFill>
                <a:latin typeface="Trebuchet MS"/>
              </a:rPr>
              <a:t> Inizio delle attività di due diligence da parte dell’Euronext </a:t>
            </a:r>
            <a:r>
              <a:rPr lang="it-IT" sz="800" i="1" spc="-25" dirty="0" err="1">
                <a:solidFill>
                  <a:schemeClr val="accent6"/>
                </a:solidFill>
                <a:latin typeface="Trebuchet MS"/>
              </a:rPr>
              <a:t>Growth</a:t>
            </a:r>
            <a:r>
              <a:rPr lang="it-IT" sz="800" i="1" spc="-25" dirty="0">
                <a:solidFill>
                  <a:schemeClr val="accent6"/>
                </a:solidFill>
                <a:latin typeface="Trebuchet MS"/>
              </a:rPr>
              <a:t> Advisor e dei consulenti</a:t>
            </a:r>
          </a:p>
          <a:p>
            <a:pPr marL="12700" marR="5080">
              <a:lnSpc>
                <a:spcPts val="800"/>
              </a:lnSpc>
              <a:spcBef>
                <a:spcPts val="260"/>
              </a:spcBef>
              <a:buAutoNum type="arabicPeriod"/>
              <a:tabLst>
                <a:tab pos="99060" algn="l"/>
              </a:tabLst>
            </a:pPr>
            <a:r>
              <a:rPr lang="it-IT" sz="800" spc="-25" dirty="0">
                <a:solidFill>
                  <a:srgbClr val="424241"/>
                </a:solidFill>
                <a:latin typeface="Trebuchet MS"/>
                <a:cs typeface="Trebuchet MS"/>
              </a:rPr>
              <a:t> Valutazione del capitale economico </a:t>
            </a:r>
            <a:r>
              <a:rPr lang="it-IT" sz="800" spc="-25" dirty="0" err="1">
                <a:solidFill>
                  <a:srgbClr val="424241"/>
                </a:solidFill>
                <a:latin typeface="Trebuchet MS"/>
                <a:cs typeface="Trebuchet MS"/>
              </a:rPr>
              <a:t>pre</a:t>
            </a:r>
            <a:r>
              <a:rPr lang="it-IT" sz="800" spc="-25" dirty="0">
                <a:solidFill>
                  <a:srgbClr val="424241"/>
                </a:solidFill>
                <a:latin typeface="Trebuchet MS"/>
                <a:cs typeface="Trebuchet MS"/>
              </a:rPr>
              <a:t>-IPO da parte di un analista indipendente</a:t>
            </a:r>
          </a:p>
          <a:p>
            <a:pPr marL="12700" marR="5080">
              <a:lnSpc>
                <a:spcPts val="800"/>
              </a:lnSpc>
              <a:spcBef>
                <a:spcPts val="260"/>
              </a:spcBef>
              <a:buAutoNum type="arabicPeriod"/>
              <a:tabLst>
                <a:tab pos="99060" algn="l"/>
              </a:tabLst>
            </a:pPr>
            <a:r>
              <a:rPr lang="it-IT" sz="800" i="1" spc="-25" dirty="0">
                <a:solidFill>
                  <a:schemeClr val="accent6"/>
                </a:solidFill>
                <a:latin typeface="Trebuchet MS"/>
                <a:cs typeface="Trebuchet MS"/>
              </a:rPr>
              <a:t> Predisposizione di un draft del documento di ammissione</a:t>
            </a:r>
          </a:p>
        </p:txBody>
      </p:sp>
      <p:sp>
        <p:nvSpPr>
          <p:cNvPr id="66" name="object 17">
            <a:extLst>
              <a:ext uri="{FF2B5EF4-FFF2-40B4-BE49-F238E27FC236}">
                <a16:creationId xmlns:a16="http://schemas.microsoft.com/office/drawing/2014/main" id="{25CE335B-A52F-A08C-6845-F17A1A975075}"/>
              </a:ext>
            </a:extLst>
          </p:cNvPr>
          <p:cNvSpPr txBox="1"/>
          <p:nvPr/>
        </p:nvSpPr>
        <p:spPr>
          <a:xfrm>
            <a:off x="6089649" y="2567514"/>
            <a:ext cx="1716327" cy="1072088"/>
          </a:xfrm>
          <a:prstGeom prst="rect">
            <a:avLst/>
          </a:prstGeom>
        </p:spPr>
        <p:txBody>
          <a:bodyPr vert="horz" wrap="square" lIns="0" tIns="3302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ts val="800"/>
              </a:lnSpc>
              <a:spcBef>
                <a:spcPts val="260"/>
              </a:spcBef>
              <a:tabLst>
                <a:tab pos="99060" algn="l"/>
              </a:tabLst>
            </a:pPr>
            <a:endParaRPr lang="it-IT" sz="800" spc="-25" dirty="0">
              <a:solidFill>
                <a:schemeClr val="accent6"/>
              </a:solidFill>
              <a:latin typeface="Trebuchet MS"/>
              <a:cs typeface="Trebuchet MS"/>
            </a:endParaRPr>
          </a:p>
          <a:p>
            <a:pPr marL="12700" marR="5080">
              <a:lnSpc>
                <a:spcPts val="800"/>
              </a:lnSpc>
              <a:spcBef>
                <a:spcPts val="260"/>
              </a:spcBef>
              <a:buFontTx/>
              <a:buAutoNum type="arabicPeriod" startAt="4"/>
              <a:tabLst>
                <a:tab pos="99060" algn="l"/>
              </a:tabLst>
            </a:pPr>
            <a:r>
              <a:rPr lang="it-IT" sz="800" i="1" spc="-25" dirty="0">
                <a:solidFill>
                  <a:schemeClr val="accent6"/>
                </a:solidFill>
                <a:latin typeface="Trebuchet MS"/>
                <a:cs typeface="Trebuchet MS"/>
              </a:rPr>
              <a:t>Emissione comfort </a:t>
            </a:r>
            <a:r>
              <a:rPr lang="it-IT" sz="800" i="1" spc="-25" dirty="0" err="1">
                <a:solidFill>
                  <a:schemeClr val="accent6"/>
                </a:solidFill>
                <a:latin typeface="Trebuchet MS"/>
                <a:cs typeface="Trebuchet MS"/>
              </a:rPr>
              <a:t>letter</a:t>
            </a:r>
            <a:r>
              <a:rPr lang="it-IT" sz="800" i="1" spc="-25" dirty="0">
                <a:solidFill>
                  <a:schemeClr val="accent6"/>
                </a:solidFill>
                <a:latin typeface="Trebuchet MS"/>
                <a:cs typeface="Trebuchet MS"/>
              </a:rPr>
              <a:t> sul Capitale Circolante Netto e su Controllo di Gestione </a:t>
            </a:r>
          </a:p>
          <a:p>
            <a:pPr marL="12700" marR="5080">
              <a:lnSpc>
                <a:spcPts val="800"/>
              </a:lnSpc>
              <a:spcBef>
                <a:spcPts val="260"/>
              </a:spcBef>
              <a:buAutoNum type="arabicPeriod" startAt="4"/>
              <a:tabLst>
                <a:tab pos="99060" algn="l"/>
              </a:tabLst>
            </a:pPr>
            <a:r>
              <a:rPr lang="it-IT" sz="800" i="1" spc="-25" dirty="0">
                <a:solidFill>
                  <a:schemeClr val="accent6"/>
                </a:solidFill>
                <a:latin typeface="Trebuchet MS"/>
                <a:cs typeface="Trebuchet MS"/>
              </a:rPr>
              <a:t>Completamento delle attività di due diligence e finalizzazione del documento di ammissione</a:t>
            </a:r>
          </a:p>
          <a:p>
            <a:pPr marL="12700" marR="5080">
              <a:lnSpc>
                <a:spcPts val="800"/>
              </a:lnSpc>
              <a:spcBef>
                <a:spcPts val="260"/>
              </a:spcBef>
              <a:buAutoNum type="arabicPeriod" startAt="4"/>
              <a:tabLst>
                <a:tab pos="99060" algn="l"/>
              </a:tabLst>
            </a:pPr>
            <a:r>
              <a:rPr lang="it-IT" sz="800" spc="-25" dirty="0">
                <a:solidFill>
                  <a:srgbClr val="424241"/>
                </a:solidFill>
                <a:latin typeface="Trebuchet MS"/>
                <a:cs typeface="Trebuchet MS"/>
              </a:rPr>
              <a:t>Roadshow e incontri </a:t>
            </a:r>
            <a:r>
              <a:rPr lang="it-IT" sz="800" spc="-25" dirty="0" err="1">
                <a:solidFill>
                  <a:srgbClr val="424241"/>
                </a:solidFill>
                <a:latin typeface="Trebuchet MS"/>
                <a:cs typeface="Trebuchet MS"/>
              </a:rPr>
              <a:t>one-to-one</a:t>
            </a:r>
            <a:r>
              <a:rPr lang="it-IT" sz="800" spc="-25" dirty="0">
                <a:solidFill>
                  <a:srgbClr val="424241"/>
                </a:solidFill>
                <a:latin typeface="Trebuchet MS"/>
                <a:cs typeface="Trebuchet MS"/>
              </a:rPr>
              <a:t> con gli investitori</a:t>
            </a:r>
          </a:p>
        </p:txBody>
      </p:sp>
      <p:sp>
        <p:nvSpPr>
          <p:cNvPr id="67" name="object 17">
            <a:extLst>
              <a:ext uri="{FF2B5EF4-FFF2-40B4-BE49-F238E27FC236}">
                <a16:creationId xmlns:a16="http://schemas.microsoft.com/office/drawing/2014/main" id="{A133F880-2B6B-395D-1793-E0A9A24E4136}"/>
              </a:ext>
            </a:extLst>
          </p:cNvPr>
          <p:cNvSpPr txBox="1"/>
          <p:nvPr/>
        </p:nvSpPr>
        <p:spPr>
          <a:xfrm>
            <a:off x="7850958" y="2567514"/>
            <a:ext cx="1833711" cy="1046440"/>
          </a:xfrm>
          <a:prstGeom prst="rect">
            <a:avLst/>
          </a:prstGeom>
        </p:spPr>
        <p:txBody>
          <a:bodyPr vert="horz" wrap="square" lIns="0" tIns="33020" rIns="0" bIns="0"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ts val="800"/>
              </a:lnSpc>
              <a:spcBef>
                <a:spcPts val="260"/>
              </a:spcBef>
              <a:tabLst>
                <a:tab pos="99060" algn="l"/>
              </a:tabLst>
            </a:pPr>
            <a:endParaRPr lang="it-IT" sz="800" spc="-25">
              <a:solidFill>
                <a:srgbClr val="424241"/>
              </a:solidFill>
              <a:latin typeface="Trebuchet MS"/>
              <a:cs typeface="Trebuchet MS"/>
            </a:endParaRPr>
          </a:p>
          <a:p>
            <a:pPr marL="12700" marR="5080">
              <a:lnSpc>
                <a:spcPts val="800"/>
              </a:lnSpc>
              <a:spcBef>
                <a:spcPts val="260"/>
              </a:spcBef>
              <a:buAutoNum type="arabicPeriod"/>
              <a:tabLst>
                <a:tab pos="99060" algn="l"/>
              </a:tabLst>
            </a:pPr>
            <a:r>
              <a:rPr lang="it-IT" sz="800" spc="-25">
                <a:solidFill>
                  <a:srgbClr val="424241"/>
                </a:solidFill>
                <a:latin typeface="Trebuchet MS"/>
                <a:cs typeface="Trebuchet MS"/>
              </a:rPr>
              <a:t> Comunicazione di pre-ammissione</a:t>
            </a:r>
          </a:p>
          <a:p>
            <a:pPr marL="12700" marR="5080">
              <a:lnSpc>
                <a:spcPts val="800"/>
              </a:lnSpc>
              <a:spcBef>
                <a:spcPts val="260"/>
              </a:spcBef>
              <a:buAutoNum type="arabicPeriod"/>
              <a:tabLst>
                <a:tab pos="99060" algn="l"/>
              </a:tabLst>
            </a:pPr>
            <a:r>
              <a:rPr lang="it-IT" sz="800" spc="-25">
                <a:solidFill>
                  <a:srgbClr val="424241"/>
                </a:solidFill>
                <a:latin typeface="Trebuchet MS"/>
                <a:cs typeface="Trebuchet MS"/>
              </a:rPr>
              <a:t> Domanda di ammissione</a:t>
            </a:r>
          </a:p>
          <a:p>
            <a:pPr marL="12700" marR="5080">
              <a:lnSpc>
                <a:spcPts val="800"/>
              </a:lnSpc>
              <a:spcBef>
                <a:spcPts val="260"/>
              </a:spcBef>
              <a:buAutoNum type="arabicPeriod"/>
              <a:tabLst>
                <a:tab pos="99060" algn="l"/>
              </a:tabLst>
            </a:pPr>
            <a:r>
              <a:rPr lang="it-IT" sz="800" spc="-25">
                <a:solidFill>
                  <a:srgbClr val="424241"/>
                </a:solidFill>
                <a:latin typeface="Trebuchet MS"/>
                <a:cs typeface="Trebuchet MS"/>
              </a:rPr>
              <a:t> Definizione del prezzo e conclusione del collocamento</a:t>
            </a:r>
          </a:p>
          <a:p>
            <a:pPr marL="12700" marR="5080">
              <a:lnSpc>
                <a:spcPts val="800"/>
              </a:lnSpc>
              <a:spcBef>
                <a:spcPts val="260"/>
              </a:spcBef>
              <a:buAutoNum type="arabicPeriod"/>
              <a:tabLst>
                <a:tab pos="99060" algn="l"/>
              </a:tabLst>
            </a:pPr>
            <a:r>
              <a:rPr lang="it-IT" sz="800" spc="-25">
                <a:solidFill>
                  <a:srgbClr val="424241"/>
                </a:solidFill>
                <a:latin typeface="Trebuchet MS"/>
                <a:cs typeface="Trebuchet MS"/>
              </a:rPr>
              <a:t> Interviste al management della società</a:t>
            </a:r>
          </a:p>
          <a:p>
            <a:pPr marL="12700" marR="5080">
              <a:lnSpc>
                <a:spcPts val="800"/>
              </a:lnSpc>
              <a:spcBef>
                <a:spcPts val="260"/>
              </a:spcBef>
              <a:buAutoNum type="arabicPeriod"/>
              <a:tabLst>
                <a:tab pos="99060" algn="l"/>
              </a:tabLst>
            </a:pPr>
            <a:r>
              <a:rPr lang="it-IT" sz="800" spc="-25">
                <a:solidFill>
                  <a:srgbClr val="424241"/>
                </a:solidFill>
                <a:latin typeface="Trebuchet MS"/>
                <a:cs typeface="Trebuchet MS"/>
              </a:rPr>
              <a:t> Ammissione e pubblicazione del documento di ammissione</a:t>
            </a:r>
          </a:p>
        </p:txBody>
      </p:sp>
      <p:sp>
        <p:nvSpPr>
          <p:cNvPr id="68" name="Rettangolo con angoli arrotondati 67">
            <a:extLst>
              <a:ext uri="{FF2B5EF4-FFF2-40B4-BE49-F238E27FC236}">
                <a16:creationId xmlns:a16="http://schemas.microsoft.com/office/drawing/2014/main" id="{259B97FC-F9EA-4959-7C6C-4BE8EAF06E7C}"/>
              </a:ext>
            </a:extLst>
          </p:cNvPr>
          <p:cNvSpPr/>
          <p:nvPr/>
        </p:nvSpPr>
        <p:spPr>
          <a:xfrm>
            <a:off x="8756936" y="4387605"/>
            <a:ext cx="1142714" cy="210478"/>
          </a:xfrm>
          <a:prstGeom prst="roundRect">
            <a:avLst/>
          </a:prstGeom>
          <a:noFill/>
          <a:ln w="12700" cap="flat">
            <a:solidFill>
              <a:srgbClr val="ED1A3B"/>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18000" rIns="0" bIns="18000"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it-IT" sz="1000" kern="1200" spc="100">
                <a:solidFill>
                  <a:srgbClr val="424241"/>
                </a:solidFill>
                <a:latin typeface="Trebuchet MS"/>
                <a:ea typeface="+mn-ea"/>
              </a:rPr>
              <a:t>10 GIORNI</a:t>
            </a:r>
          </a:p>
        </p:txBody>
      </p:sp>
      <p:sp>
        <p:nvSpPr>
          <p:cNvPr id="69" name="CasellaDiTesto 68">
            <a:extLst>
              <a:ext uri="{FF2B5EF4-FFF2-40B4-BE49-F238E27FC236}">
                <a16:creationId xmlns:a16="http://schemas.microsoft.com/office/drawing/2014/main" id="{895ACB4B-4350-829E-E1B2-E14B269170BA}"/>
              </a:ext>
            </a:extLst>
          </p:cNvPr>
          <p:cNvSpPr txBox="1"/>
          <p:nvPr/>
        </p:nvSpPr>
        <p:spPr>
          <a:xfrm>
            <a:off x="1076546" y="4684432"/>
            <a:ext cx="2266844" cy="2154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it-IT" sz="800" b="1" spc="-25" dirty="0">
                <a:solidFill>
                  <a:schemeClr val="accent6"/>
                </a:solidFill>
                <a:latin typeface="Trebuchet MS"/>
                <a:cs typeface="Trebuchet MS"/>
              </a:rPr>
              <a:t>LEGENDA:</a:t>
            </a:r>
            <a:r>
              <a:rPr lang="it-IT" sz="800" i="1" spc="-25" dirty="0">
                <a:solidFill>
                  <a:schemeClr val="accent6"/>
                </a:solidFill>
                <a:latin typeface="Trebuchet MS"/>
                <a:cs typeface="Trebuchet MS"/>
              </a:rPr>
              <a:t> Attività nelle quali siamo coinvolti</a:t>
            </a:r>
            <a:endParaRPr lang="it-IT" sz="800" dirty="0">
              <a:solidFill>
                <a:schemeClr val="accent6"/>
              </a:solidFill>
            </a:endParaRPr>
          </a:p>
        </p:txBody>
      </p:sp>
      <p:sp>
        <p:nvSpPr>
          <p:cNvPr id="70" name="CasellaDiTesto 69">
            <a:extLst>
              <a:ext uri="{FF2B5EF4-FFF2-40B4-BE49-F238E27FC236}">
                <a16:creationId xmlns:a16="http://schemas.microsoft.com/office/drawing/2014/main" id="{E36C823C-44F5-B5B2-A65D-436CD3E81A9A}"/>
              </a:ext>
            </a:extLst>
          </p:cNvPr>
          <p:cNvSpPr txBox="1"/>
          <p:nvPr/>
        </p:nvSpPr>
        <p:spPr>
          <a:xfrm>
            <a:off x="5945428" y="875090"/>
            <a:ext cx="5900621" cy="16004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just" defTabSz="914400" rtl="0" fontAlgn="auto" latinLnBrk="0" hangingPunct="0">
              <a:lnSpc>
                <a:spcPct val="100000"/>
              </a:lnSpc>
              <a:spcBef>
                <a:spcPts val="0"/>
              </a:spcBef>
              <a:spcAft>
                <a:spcPts val="0"/>
              </a:spcAft>
              <a:buClrTx/>
              <a:buSzTx/>
              <a:buFontTx/>
              <a:buNone/>
              <a:tabLst/>
            </a:pPr>
            <a:endParaRPr lang="it-IT" sz="800" dirty="0"/>
          </a:p>
          <a:p>
            <a:pPr marL="171450" marR="0" indent="-171450" algn="just" defTabSz="914400" rtl="0" fontAlgn="auto" latinLnBrk="0" hangingPunct="0">
              <a:lnSpc>
                <a:spcPct val="100000"/>
              </a:lnSpc>
              <a:spcBef>
                <a:spcPts val="0"/>
              </a:spcBef>
              <a:spcAft>
                <a:spcPts val="0"/>
              </a:spcAft>
              <a:buClrTx/>
              <a:buSzTx/>
              <a:buFont typeface="Arial" panose="020B0604020202020204" pitchFamily="34" charset="0"/>
              <a:buChar char="•"/>
              <a:tabLst/>
            </a:pPr>
            <a:r>
              <a:rPr lang="it-IT" sz="900" b="1" dirty="0"/>
              <a:t>Borsa Italiana S.p.A.</a:t>
            </a:r>
            <a:r>
              <a:rPr lang="it-IT" sz="900" dirty="0"/>
              <a:t>: contributi e diritti per quanto concerne il listing e la gestione delle transazioni. </a:t>
            </a:r>
          </a:p>
          <a:p>
            <a:pPr marL="171450" marR="0" indent="-171450" algn="just" defTabSz="914400" rtl="0" fontAlgn="auto" latinLnBrk="0" hangingPunct="0">
              <a:lnSpc>
                <a:spcPct val="100000"/>
              </a:lnSpc>
              <a:spcBef>
                <a:spcPts val="0"/>
              </a:spcBef>
              <a:spcAft>
                <a:spcPts val="0"/>
              </a:spcAft>
              <a:buClrTx/>
              <a:buSzTx/>
              <a:buFont typeface="Arial" panose="020B0604020202020204" pitchFamily="34" charset="0"/>
              <a:buChar char="•"/>
              <a:tabLst/>
            </a:pPr>
            <a:r>
              <a:rPr lang="it-IT" sz="900" b="1" dirty="0"/>
              <a:t>Euronext </a:t>
            </a:r>
            <a:r>
              <a:rPr lang="it-IT" sz="900" b="1" dirty="0" err="1"/>
              <a:t>Growth</a:t>
            </a:r>
            <a:r>
              <a:rPr lang="it-IT" sz="900" b="1" dirty="0"/>
              <a:t> Advisor / Global Coordinator:</a:t>
            </a:r>
            <a:r>
              <a:rPr lang="it-IT" sz="900" dirty="0"/>
              <a:t> costi funzionali alla valutazione di appropriatezza, al coordinamento degli attori partecipanti al progetto di quotazione, alle relazioni con Borsa Italiana, alla ricerca, selezione degli Investitori e alla chiusura del book. </a:t>
            </a:r>
          </a:p>
          <a:p>
            <a:pPr marL="171450" marR="0" indent="-171450" algn="just" defTabSz="914400" rtl="0" fontAlgn="auto" latinLnBrk="0" hangingPunct="0">
              <a:lnSpc>
                <a:spcPct val="100000"/>
              </a:lnSpc>
              <a:spcBef>
                <a:spcPts val="0"/>
              </a:spcBef>
              <a:spcAft>
                <a:spcPts val="0"/>
              </a:spcAft>
              <a:buClrTx/>
              <a:buSzTx/>
              <a:buFont typeface="Arial" panose="020B0604020202020204" pitchFamily="34" charset="0"/>
              <a:buChar char="•"/>
              <a:tabLst/>
            </a:pPr>
            <a:r>
              <a:rPr lang="it-IT" sz="900" b="1" dirty="0"/>
              <a:t>Società di Revisione e/o altri Consulenti (Financial Advisor, consulente fiscale):</a:t>
            </a:r>
            <a:r>
              <a:rPr lang="it-IT" sz="900" dirty="0"/>
              <a:t> costi legati alla certificazione dei bilanci, all’emissioni delle Comfort Letter e alla predisposizione dei bilanci pro forma, della documentazione relativa al sistema di controllo di gestione e del business plan. </a:t>
            </a:r>
          </a:p>
          <a:p>
            <a:pPr marL="171450" marR="0" indent="-171450" algn="just" defTabSz="914400" rtl="0" fontAlgn="auto" latinLnBrk="0" hangingPunct="0">
              <a:lnSpc>
                <a:spcPct val="100000"/>
              </a:lnSpc>
              <a:spcBef>
                <a:spcPts val="0"/>
              </a:spcBef>
              <a:spcAft>
                <a:spcPts val="0"/>
              </a:spcAft>
              <a:buClrTx/>
              <a:buSzTx/>
              <a:buFont typeface="Arial" panose="020B0604020202020204" pitchFamily="34" charset="0"/>
              <a:buChar char="•"/>
              <a:tabLst/>
            </a:pPr>
            <a:r>
              <a:rPr lang="it-IT" sz="900" b="1" dirty="0"/>
              <a:t>Consulenti Legali: </a:t>
            </a:r>
            <a:r>
              <a:rPr lang="it-IT" sz="900" dirty="0"/>
              <a:t>costi relativi alla predisposizione del Documento di Ammissione, alla due diligence legale e alla gestione degli aspetti contrattuali. </a:t>
            </a:r>
          </a:p>
          <a:p>
            <a:pPr marL="171450" marR="0" indent="-171450" algn="just" defTabSz="914400" rtl="0" fontAlgn="auto" latinLnBrk="0" hangingPunct="0">
              <a:lnSpc>
                <a:spcPct val="100000"/>
              </a:lnSpc>
              <a:spcBef>
                <a:spcPts val="0"/>
              </a:spcBef>
              <a:spcAft>
                <a:spcPts val="0"/>
              </a:spcAft>
              <a:buClrTx/>
              <a:buSzTx/>
              <a:buFont typeface="Arial" panose="020B0604020202020204" pitchFamily="34" charset="0"/>
              <a:buChar char="•"/>
              <a:tabLst/>
            </a:pPr>
            <a:r>
              <a:rPr lang="it-IT" sz="900" b="1" dirty="0"/>
              <a:t>Società di Comunicazione: </a:t>
            </a:r>
            <a:r>
              <a:rPr lang="it-IT" sz="900" dirty="0"/>
              <a:t>costi legati all’attività di comunicazione con la comunità finanziaria.</a:t>
            </a:r>
            <a:endParaRPr kumimoji="0" lang="it-IT" sz="900" b="0" i="0" u="none" strike="noStrike" cap="none" spc="0" normalizeH="0" baseline="0" dirty="0">
              <a:ln>
                <a:noFill/>
              </a:ln>
              <a:solidFill>
                <a:srgbClr val="000000"/>
              </a:solidFill>
              <a:effectLst/>
              <a:uFillTx/>
              <a:latin typeface="Calibri"/>
              <a:ea typeface="Calibri"/>
              <a:cs typeface="Calibri"/>
              <a:sym typeface="Calibri"/>
            </a:endParaRPr>
          </a:p>
        </p:txBody>
      </p:sp>
    </p:spTree>
    <p:extLst>
      <p:ext uri="{BB962C8B-B14F-4D97-AF65-F5344CB8AC3E}">
        <p14:creationId xmlns:p14="http://schemas.microsoft.com/office/powerpoint/2010/main" val="4165183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a:extLst>
              <a:ext uri="{FF2B5EF4-FFF2-40B4-BE49-F238E27FC236}">
                <a16:creationId xmlns:a16="http://schemas.microsoft.com/office/drawing/2014/main" id="{EA4B1DD1-B502-5F86-89F1-91D419396DA0}"/>
              </a:ext>
            </a:extLst>
          </p:cNvPr>
          <p:cNvSpPr txBox="1"/>
          <p:nvPr/>
        </p:nvSpPr>
        <p:spPr>
          <a:xfrm>
            <a:off x="562085" y="633606"/>
            <a:ext cx="1935227" cy="4490973"/>
          </a:xfrm>
          <a:prstGeom prst="rect">
            <a:avLst/>
          </a:prstGeom>
        </p:spPr>
        <p:txBody>
          <a:bodyPr vert="horz" wrap="square" lIns="0" tIns="43180" rIns="0" bIns="0" rtlCol="0">
            <a:spAutoFit/>
          </a:bodyPr>
          <a:lstStyle/>
          <a:p>
            <a:pPr marL="12700">
              <a:spcBef>
                <a:spcPts val="215"/>
              </a:spcBef>
            </a:pPr>
            <a:endParaRPr lang="it-IT" sz="1000" spc="-5" dirty="0">
              <a:solidFill>
                <a:srgbClr val="FFFFFF"/>
              </a:solidFill>
              <a:latin typeface="Trebuchet MS"/>
            </a:endParaRPr>
          </a:p>
          <a:p>
            <a:pPr marL="12700">
              <a:spcBef>
                <a:spcPts val="215"/>
              </a:spcBef>
            </a:pPr>
            <a:r>
              <a:rPr lang="it-IT" sz="1000" spc="-5" dirty="0">
                <a:solidFill>
                  <a:srgbClr val="FFFFFF"/>
                </a:solidFill>
                <a:latin typeface="Trebuchet MS"/>
              </a:rPr>
              <a:t>Vito De Laurentis</a:t>
            </a:r>
          </a:p>
          <a:p>
            <a:pPr marL="12700" marR="5080">
              <a:lnSpc>
                <a:spcPct val="120000"/>
              </a:lnSpc>
            </a:pPr>
            <a:r>
              <a:rPr lang="it-IT" sz="1000" spc="-5" dirty="0">
                <a:solidFill>
                  <a:srgbClr val="FFFFFF"/>
                </a:solidFill>
                <a:latin typeface="Trebuchet MS"/>
              </a:rPr>
              <a:t>Partner </a:t>
            </a:r>
          </a:p>
          <a:p>
            <a:pPr marL="12700" marR="5080">
              <a:lnSpc>
                <a:spcPct val="120000"/>
              </a:lnSpc>
            </a:pPr>
            <a:r>
              <a:rPr lang="it-IT" sz="1000" spc="-5" dirty="0">
                <a:solidFill>
                  <a:srgbClr val="FFFFFF"/>
                </a:solidFill>
                <a:latin typeface="Trebuchet MS"/>
              </a:rPr>
              <a:t>Audit &amp; Capital Markets</a:t>
            </a:r>
          </a:p>
          <a:p>
            <a:pPr marL="12700">
              <a:lnSpc>
                <a:spcPct val="100000"/>
              </a:lnSpc>
              <a:spcBef>
                <a:spcPts val="215"/>
              </a:spcBef>
            </a:pPr>
            <a:r>
              <a:rPr lang="it-IT" sz="1000" spc="-5" dirty="0">
                <a:solidFill>
                  <a:srgbClr val="FFFFFF"/>
                </a:solidFill>
                <a:latin typeface="Trebuchet MS"/>
              </a:rPr>
              <a:t>Vito.delaurentis@bdo.it</a:t>
            </a:r>
          </a:p>
          <a:p>
            <a:pPr marL="12700">
              <a:spcBef>
                <a:spcPts val="215"/>
              </a:spcBef>
            </a:pPr>
            <a:r>
              <a:rPr lang="it-IT" sz="1000" spc="-5" dirty="0">
                <a:solidFill>
                  <a:srgbClr val="FFFFFF"/>
                </a:solidFill>
                <a:latin typeface="Trebuchet MS"/>
              </a:rPr>
              <a:t>Cell. +39 380 4113452</a:t>
            </a:r>
          </a:p>
          <a:p>
            <a:pPr marL="12700">
              <a:spcBef>
                <a:spcPts val="215"/>
              </a:spcBef>
            </a:pPr>
            <a:endParaRPr lang="it-IT" sz="1000" spc="-5" dirty="0">
              <a:solidFill>
                <a:srgbClr val="FFFFFF"/>
              </a:solidFill>
              <a:latin typeface="Trebuchet MS"/>
            </a:endParaRPr>
          </a:p>
          <a:p>
            <a:pPr marL="12700">
              <a:spcBef>
                <a:spcPts val="215"/>
              </a:spcBef>
            </a:pPr>
            <a:r>
              <a:rPr lang="it-IT" sz="1000" spc="-5" dirty="0">
                <a:solidFill>
                  <a:srgbClr val="FFFFFF"/>
                </a:solidFill>
                <a:latin typeface="Trebuchet MS"/>
              </a:rPr>
              <a:t>FILIPPO GENNA</a:t>
            </a:r>
          </a:p>
          <a:p>
            <a:pPr marL="12700">
              <a:spcBef>
                <a:spcPts val="215"/>
              </a:spcBef>
            </a:pPr>
            <a:r>
              <a:rPr lang="it-IT" sz="1000" spc="-5" dirty="0">
                <a:solidFill>
                  <a:srgbClr val="FFFFFF"/>
                </a:solidFill>
                <a:latin typeface="Trebuchet MS"/>
              </a:rPr>
              <a:t>Partner </a:t>
            </a:r>
          </a:p>
          <a:p>
            <a:pPr marL="12700">
              <a:spcBef>
                <a:spcPts val="215"/>
              </a:spcBef>
            </a:pPr>
            <a:r>
              <a:rPr lang="it-IT" sz="1000" spc="-5" dirty="0">
                <a:solidFill>
                  <a:srgbClr val="FFFFFF"/>
                </a:solidFill>
                <a:latin typeface="Trebuchet MS"/>
              </a:rPr>
              <a:t>Audit &amp; Assurance</a:t>
            </a:r>
          </a:p>
          <a:p>
            <a:pPr marL="12700">
              <a:spcBef>
                <a:spcPts val="215"/>
              </a:spcBef>
            </a:pPr>
            <a:r>
              <a:rPr lang="it-IT" sz="1000" spc="-5" dirty="0">
                <a:solidFill>
                  <a:srgbClr val="FFFFFF"/>
                </a:solidFill>
                <a:latin typeface="Trebuchet MS"/>
              </a:rPr>
              <a:t>+39 335 7762027 - filippo.genna@bdo.it </a:t>
            </a:r>
          </a:p>
          <a:p>
            <a:pPr marL="12700">
              <a:spcBef>
                <a:spcPts val="215"/>
              </a:spcBef>
            </a:pPr>
            <a:endParaRPr lang="it-IT" sz="1000" spc="-5" dirty="0">
              <a:solidFill>
                <a:srgbClr val="FFFFFF"/>
              </a:solidFill>
              <a:latin typeface="Trebuchet MS"/>
            </a:endParaRPr>
          </a:p>
          <a:p>
            <a:pPr marL="12700">
              <a:spcBef>
                <a:spcPts val="215"/>
              </a:spcBef>
            </a:pPr>
            <a:endParaRPr lang="it-IT" sz="1000" spc="-5" dirty="0">
              <a:solidFill>
                <a:srgbClr val="FFFFFF"/>
              </a:solidFill>
              <a:latin typeface="Trebuchet MS"/>
            </a:endParaRPr>
          </a:p>
          <a:p>
            <a:pPr marL="12700">
              <a:spcBef>
                <a:spcPts val="215"/>
              </a:spcBef>
            </a:pPr>
            <a:endParaRPr lang="it-IT" sz="1000" spc="-5" dirty="0">
              <a:solidFill>
                <a:srgbClr val="FFFFFF"/>
              </a:solidFill>
              <a:latin typeface="Trebuchet MS"/>
            </a:endParaRPr>
          </a:p>
          <a:p>
            <a:pPr marL="12700">
              <a:spcBef>
                <a:spcPts val="215"/>
              </a:spcBef>
            </a:pPr>
            <a:endParaRPr lang="it-IT" sz="1000" spc="-5" dirty="0">
              <a:solidFill>
                <a:srgbClr val="FFFFFF"/>
              </a:solidFill>
              <a:latin typeface="Trebuchet MS"/>
            </a:endParaRPr>
          </a:p>
          <a:p>
            <a:pPr marL="12700">
              <a:spcBef>
                <a:spcPts val="215"/>
              </a:spcBef>
            </a:pPr>
            <a:endParaRPr lang="it-IT" sz="1000" spc="-5" dirty="0">
              <a:solidFill>
                <a:srgbClr val="FFFFFF"/>
              </a:solidFill>
              <a:latin typeface="Trebuchet MS"/>
            </a:endParaRPr>
          </a:p>
          <a:p>
            <a:pPr marL="12700">
              <a:lnSpc>
                <a:spcPct val="100000"/>
              </a:lnSpc>
              <a:spcBef>
                <a:spcPts val="215"/>
              </a:spcBef>
            </a:pPr>
            <a:endParaRPr lang="it-IT" sz="1000" spc="-30" dirty="0">
              <a:solidFill>
                <a:schemeClr val="bg1"/>
              </a:solidFill>
              <a:latin typeface="Trebuchet MS"/>
            </a:endParaRPr>
          </a:p>
          <a:p>
            <a:pPr marL="12700">
              <a:spcBef>
                <a:spcPts val="215"/>
              </a:spcBef>
            </a:pPr>
            <a:endParaRPr lang="it-IT" sz="1000" spc="-5" dirty="0">
              <a:solidFill>
                <a:srgbClr val="FFFFFF"/>
              </a:solidFill>
              <a:latin typeface="Trebuchet MS"/>
            </a:endParaRPr>
          </a:p>
          <a:p>
            <a:pPr marL="12700">
              <a:lnSpc>
                <a:spcPct val="100000"/>
              </a:lnSpc>
              <a:spcBef>
                <a:spcPts val="215"/>
              </a:spcBef>
            </a:pPr>
            <a:endParaRPr lang="it-IT" sz="1000" spc="-30" dirty="0">
              <a:solidFill>
                <a:schemeClr val="bg1"/>
              </a:solidFill>
              <a:latin typeface="Trebuchet MS"/>
            </a:endParaRPr>
          </a:p>
          <a:p>
            <a:pPr marL="12700">
              <a:lnSpc>
                <a:spcPct val="100000"/>
              </a:lnSpc>
              <a:spcBef>
                <a:spcPts val="215"/>
              </a:spcBef>
            </a:pPr>
            <a:endParaRPr lang="it-IT" sz="1000" spc="-5" dirty="0">
              <a:solidFill>
                <a:schemeClr val="bg1"/>
              </a:solidFill>
              <a:latin typeface="Trebuchet MS"/>
            </a:endParaRPr>
          </a:p>
          <a:p>
            <a:pPr marL="12700">
              <a:lnSpc>
                <a:spcPct val="100000"/>
              </a:lnSpc>
              <a:spcBef>
                <a:spcPts val="215"/>
              </a:spcBef>
            </a:pPr>
            <a:endParaRPr lang="it-IT" sz="1000" spc="-5" dirty="0">
              <a:solidFill>
                <a:srgbClr val="FFFFFF"/>
              </a:solidFill>
              <a:latin typeface="Trebuchet MS"/>
            </a:endParaRPr>
          </a:p>
          <a:p>
            <a:pPr marL="12700">
              <a:lnSpc>
                <a:spcPct val="100000"/>
              </a:lnSpc>
              <a:spcBef>
                <a:spcPts val="215"/>
              </a:spcBef>
            </a:pPr>
            <a:endParaRPr lang="it-IT" sz="1000" spc="-5" dirty="0">
              <a:solidFill>
                <a:srgbClr val="FFFFFF"/>
              </a:solidFill>
              <a:latin typeface="Trebuchet MS"/>
            </a:endParaRPr>
          </a:p>
          <a:p>
            <a:pPr marL="12700">
              <a:lnSpc>
                <a:spcPct val="100000"/>
              </a:lnSpc>
              <a:spcBef>
                <a:spcPts val="215"/>
              </a:spcBef>
            </a:pPr>
            <a:endParaRPr lang="it-IT" sz="1000" spc="-5" dirty="0">
              <a:solidFill>
                <a:srgbClr val="FFFFFF"/>
              </a:solidFill>
              <a:latin typeface="Trebuchet MS"/>
            </a:endParaRPr>
          </a:p>
          <a:p>
            <a:pPr marL="24765">
              <a:lnSpc>
                <a:spcPct val="100000"/>
              </a:lnSpc>
              <a:spcBef>
                <a:spcPts val="195"/>
              </a:spcBef>
            </a:pPr>
            <a:endParaRPr sz="1000" dirty="0">
              <a:latin typeface="Trebuchet MS"/>
              <a:cs typeface="Trebuchet MS"/>
            </a:endParaRPr>
          </a:p>
        </p:txBody>
      </p:sp>
    </p:spTree>
    <p:extLst>
      <p:ext uri="{BB962C8B-B14F-4D97-AF65-F5344CB8AC3E}">
        <p14:creationId xmlns:p14="http://schemas.microsoft.com/office/powerpoint/2010/main" val="30634798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b4fe4467bb1578c9d65a7ba3e27f6d039b4e1c"/>
</p:tagLst>
</file>

<file path=ppt/theme/theme1.xml><?xml version="1.0" encoding="utf-8"?>
<a:theme xmlns:a="http://schemas.openxmlformats.org/drawingml/2006/main" name="BDO_2023 - FOR PRESENTATIONS">
  <a:themeElements>
    <a:clrScheme name="BDO 2023 Global">
      <a:dk1>
        <a:sysClr val="windowText" lastClr="000000"/>
      </a:dk1>
      <a:lt1>
        <a:sysClr val="window" lastClr="FFFFFF"/>
      </a:lt1>
      <a:dk2>
        <a:srgbClr val="333333"/>
      </a:dk2>
      <a:lt2>
        <a:srgbClr val="F2F2F2"/>
      </a:lt2>
      <a:accent1>
        <a:srgbClr val="E81A3B"/>
      </a:accent1>
      <a:accent2>
        <a:srgbClr val="5B6E7F"/>
      </a:accent2>
      <a:accent3>
        <a:srgbClr val="98002E"/>
      </a:accent3>
      <a:accent4>
        <a:srgbClr val="D67900"/>
      </a:accent4>
      <a:accent5>
        <a:srgbClr val="009966"/>
      </a:accent5>
      <a:accent6>
        <a:srgbClr val="008FD2"/>
      </a:accent6>
      <a:hlink>
        <a:srgbClr val="0062B8"/>
      </a:hlink>
      <a:folHlink>
        <a:srgbClr val="0062B8"/>
      </a:folHlink>
    </a:clrScheme>
    <a:fontScheme name="BDO2016">
      <a:majorFont>
        <a:latin typeface="Trebuchet MS"/>
        <a:ea typeface=""/>
        <a:cs typeface=""/>
      </a:majorFont>
      <a:minorFont>
        <a:latin typeface="Trebuchet M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Red">
      <a:srgbClr val="E81A3B"/>
    </a:custClr>
    <a:custClr name="Charcoal">
      <a:srgbClr val="333333"/>
    </a:custClr>
    <a:custClr name="Slate">
      <a:srgbClr val="5B6E7F"/>
    </a:custClr>
    <a:custClr name="Burgundy">
      <a:srgbClr val="98002E"/>
    </a:custClr>
    <a:custClr name="Pale Charcoal">
      <a:srgbClr val="E7E7E7"/>
    </a:custClr>
    <a:custClr name="Gold">
      <a:srgbClr val="D67900"/>
    </a:custClr>
    <a:custClr name="Jade">
      <a:srgbClr val="009966"/>
    </a:custClr>
    <a:custClr name="Ocean">
      <a:srgbClr val="008FD2"/>
    </a:custClr>
  </a:custClrLst>
  <a:extLst>
    <a:ext uri="{05A4C25C-085E-4340-85A3-A5531E510DB2}">
      <thm15:themeFamily xmlns:thm15="http://schemas.microsoft.com/office/thememl/2012/main" name="BDO_2017" id="{FC14EA6D-3850-4367-B110-738A99E29EC9}" vid="{7C152F55-6062-41DD-A02B-4A0F3D9D2992}"/>
    </a:ext>
  </a:extLst>
</a:theme>
</file>

<file path=ppt/theme/theme2.xml><?xml version="1.0" encoding="utf-8"?>
<a:theme xmlns:a="http://schemas.openxmlformats.org/drawingml/2006/main" name="1_Office Theme">
  <a:themeElements>
    <a:clrScheme name="Office Theme">
      <a:dk1>
        <a:srgbClr val="404040"/>
      </a:dk1>
      <a:lt1>
        <a:srgbClr val="FFFFFF"/>
      </a:lt1>
      <a:dk2>
        <a:srgbClr val="A7A7A7"/>
      </a:dk2>
      <a:lt2>
        <a:srgbClr val="535353"/>
      </a:lt2>
      <a:accent1>
        <a:srgbClr val="ED1A3B"/>
      </a:accent1>
      <a:accent2>
        <a:srgbClr val="218F8B"/>
      </a:accent2>
      <a:accent3>
        <a:srgbClr val="02A5E2"/>
      </a:accent3>
      <a:accent4>
        <a:srgbClr val="98002E"/>
      </a:accent4>
      <a:accent5>
        <a:srgbClr val="DF8639"/>
      </a:accent5>
      <a:accent6>
        <a:srgbClr val="657C91"/>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12700" dir="5400000" rotWithShape="0">
              <a:srgbClr val="000000">
                <a:alpha val="35000"/>
              </a:srgbClr>
            </a:outerShdw>
          </a:effectLst>
        </a:effectStyle>
        <a:effectStyle>
          <a:effectLst>
            <a:outerShdw blurRad="38100" dist="12700" dir="5400000" rotWithShape="0">
              <a:srgbClr val="000000">
                <a:alpha val="35000"/>
              </a:srgbClr>
            </a:outerShdw>
          </a:effectLst>
        </a:effectStyle>
        <a:effectStyle>
          <a:effectLst>
            <a:outerShdw blurRad="38100" dist="127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127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0404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127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0404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f6e3e62e-aa50-42e5-aa4e-08fcb31b6e3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1402ECF7BE313644B8ECCB2E4E5F3B46" ma:contentTypeVersion="18" ma:contentTypeDescription="Creare un nuovo documento." ma:contentTypeScope="" ma:versionID="c00b7341efc235522f894e4b78967b32">
  <xsd:schema xmlns:xsd="http://www.w3.org/2001/XMLSchema" xmlns:xs="http://www.w3.org/2001/XMLSchema" xmlns:p="http://schemas.microsoft.com/office/2006/metadata/properties" xmlns:ns3="f6e3e62e-aa50-42e5-aa4e-08fcb31b6e36" xmlns:ns4="850a456f-3d30-4e26-a677-8b56d41f8688" targetNamespace="http://schemas.microsoft.com/office/2006/metadata/properties" ma:root="true" ma:fieldsID="3d5392e85110e23f5746dd57d85aa123" ns3:_="" ns4:_="">
    <xsd:import namespace="f6e3e62e-aa50-42e5-aa4e-08fcb31b6e36"/>
    <xsd:import namespace="850a456f-3d30-4e26-a677-8b56d41f868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e3e62e-aa50-42e5-aa4e-08fcb31b6e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50a456f-3d30-4e26-a677-8b56d41f8688" elementFormDefault="qualified">
    <xsd:import namespace="http://schemas.microsoft.com/office/2006/documentManagement/types"/>
    <xsd:import namespace="http://schemas.microsoft.com/office/infopath/2007/PartnerControls"/>
    <xsd:element name="SharedWithUsers" ma:index="14"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Condiviso con dettagli" ma:internalName="SharedWithDetails" ma:readOnly="true">
      <xsd:simpleType>
        <xsd:restriction base="dms:Note">
          <xsd:maxLength value="255"/>
        </xsd:restriction>
      </xsd:simpleType>
    </xsd:element>
    <xsd:element name="SharingHintHash" ma:index="16"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9D4416-432C-49BC-A903-6B35A4B0C37A}">
  <ds:schemaRefs>
    <ds:schemaRef ds:uri="http://www.w3.org/XML/1998/namespace"/>
    <ds:schemaRef ds:uri="http://purl.org/dc/dcmitype/"/>
    <ds:schemaRef ds:uri="http://purl.org/dc/terms/"/>
    <ds:schemaRef ds:uri="http://purl.org/dc/elements/1.1/"/>
    <ds:schemaRef ds:uri="f6e3e62e-aa50-42e5-aa4e-08fcb31b6e36"/>
    <ds:schemaRef ds:uri="http://schemas.microsoft.com/office/2006/documentManagement/types"/>
    <ds:schemaRef ds:uri="http://schemas.microsoft.com/office/infopath/2007/PartnerControls"/>
    <ds:schemaRef ds:uri="http://schemas.openxmlformats.org/package/2006/metadata/core-properties"/>
    <ds:schemaRef ds:uri="850a456f-3d30-4e26-a677-8b56d41f8688"/>
    <ds:schemaRef ds:uri="http://schemas.microsoft.com/office/2006/metadata/properties"/>
  </ds:schemaRefs>
</ds:datastoreItem>
</file>

<file path=customXml/itemProps2.xml><?xml version="1.0" encoding="utf-8"?>
<ds:datastoreItem xmlns:ds="http://schemas.openxmlformats.org/officeDocument/2006/customXml" ds:itemID="{A1B42559-B346-494C-8B12-286ED182B2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e3e62e-aa50-42e5-aa4e-08fcb31b6e36"/>
    <ds:schemaRef ds:uri="850a456f-3d30-4e26-a677-8b56d41f86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EDD044-CB9B-4506-8E36-3E1A2FD4BD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12522</TotalTime>
  <Words>985</Words>
  <Application>Microsoft Office PowerPoint</Application>
  <PresentationFormat>Personalizzato</PresentationFormat>
  <Paragraphs>150</Paragraphs>
  <Slides>8</Slides>
  <Notes>1</Notes>
  <HiddenSlides>0</HiddenSlides>
  <MMClips>0</MMClips>
  <ScaleCrop>false</ScaleCrop>
  <HeadingPairs>
    <vt:vector size="6" baseType="variant">
      <vt:variant>
        <vt:lpstr>Caratteri utilizzati</vt:lpstr>
      </vt:variant>
      <vt:variant>
        <vt:i4>8</vt:i4>
      </vt:variant>
      <vt:variant>
        <vt:lpstr>Tema</vt:lpstr>
      </vt:variant>
      <vt:variant>
        <vt:i4>2</vt:i4>
      </vt:variant>
      <vt:variant>
        <vt:lpstr>Titoli diapositive</vt:lpstr>
      </vt:variant>
      <vt:variant>
        <vt:i4>8</vt:i4>
      </vt:variant>
    </vt:vector>
  </HeadingPairs>
  <TitlesOfParts>
    <vt:vector size="18" baseType="lpstr">
      <vt:lpstr>Arial</vt:lpstr>
      <vt:lpstr>BlissPro-Light</vt:lpstr>
      <vt:lpstr>Calibri</vt:lpstr>
      <vt:lpstr>Helvetica</vt:lpstr>
      <vt:lpstr>Trebuchet MS</vt:lpstr>
      <vt:lpstr>Trebuchet MS (Corpo)</vt:lpstr>
      <vt:lpstr>Wingdings 2</vt:lpstr>
      <vt:lpstr>Wingdings 3</vt:lpstr>
      <vt:lpstr>BDO_2023 - FOR PRESENTATIONS</vt:lpstr>
      <vt:lpstr>1_Office Theme</vt:lpstr>
      <vt:lpstr>Capitale di rischio e visibilità per la crescita delle PMI, la quotazione su EGM</vt:lpstr>
      <vt:lpstr>Presentazione standard di PowerPoint</vt:lpstr>
      <vt:lpstr>BDO ED EURONEXT GROWTH MILAN</vt:lpstr>
      <vt:lpstr>BDO ED EURONEXT GROWTH MILAN</vt:lpstr>
      <vt:lpstr>REQUISITI FORMALI</vt:lpstr>
      <vt:lpstr>I SOGGETTI COINVOLTI NEL PROCESSO IPO</vt:lpstr>
      <vt:lpstr>IPO TIMELINE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Robbert</dc:creator>
  <cp:lastModifiedBy>De Laurentis Vito</cp:lastModifiedBy>
  <cp:revision>13</cp:revision>
  <cp:lastPrinted>2024-07-02T08:44:15Z</cp:lastPrinted>
  <dcterms:created xsi:type="dcterms:W3CDTF">2017-05-19T08:20:35Z</dcterms:created>
  <dcterms:modified xsi:type="dcterms:W3CDTF">2025-01-29T15:12:14Z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0x0101001402ECF7BE313644B8ECCB2E4E5F3B46</vt:lpwstr>
  </property>
</Properties>
</file>