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5" r:id="rId2"/>
    <p:sldMasterId id="2147483667" r:id="rId3"/>
    <p:sldMasterId id="2147483690" r:id="rId4"/>
    <p:sldMasterId id="2147483666" r:id="rId5"/>
  </p:sldMasterIdLst>
  <p:notesMasterIdLst>
    <p:notesMasterId r:id="rId31"/>
  </p:notesMasterIdLst>
  <p:sldIdLst>
    <p:sldId id="324" r:id="rId6"/>
    <p:sldId id="304" r:id="rId7"/>
    <p:sldId id="326" r:id="rId8"/>
    <p:sldId id="301" r:id="rId9"/>
    <p:sldId id="302" r:id="rId10"/>
    <p:sldId id="303" r:id="rId11"/>
    <p:sldId id="310" r:id="rId12"/>
    <p:sldId id="311" r:id="rId13"/>
    <p:sldId id="312" r:id="rId14"/>
    <p:sldId id="313" r:id="rId15"/>
    <p:sldId id="290" r:id="rId16"/>
    <p:sldId id="316" r:id="rId17"/>
    <p:sldId id="314" r:id="rId18"/>
    <p:sldId id="315" r:id="rId19"/>
    <p:sldId id="327" r:id="rId20"/>
    <p:sldId id="329" r:id="rId21"/>
    <p:sldId id="330" r:id="rId22"/>
    <p:sldId id="328" r:id="rId23"/>
    <p:sldId id="336" r:id="rId24"/>
    <p:sldId id="331" r:id="rId25"/>
    <p:sldId id="332" r:id="rId26"/>
    <p:sldId id="333" r:id="rId27"/>
    <p:sldId id="334" r:id="rId28"/>
    <p:sldId id="335" r:id="rId29"/>
    <p:sldId id="289" r:id="rId30"/>
  </p:sldIdLst>
  <p:sldSz cx="12192000" cy="6858000"/>
  <p:notesSz cx="6858000" cy="9144000"/>
  <p:embeddedFontLst>
    <p:embeddedFont>
      <p:font typeface="Blogger Sans" panose="02000506030000020004" charset="0"/>
      <p:regular r:id="rId32"/>
      <p:bold r:id="rId33"/>
      <p:italic r:id="rId34"/>
      <p:boldItalic r:id="rId35"/>
    </p:embeddedFont>
    <p:embeddedFont>
      <p:font typeface="Blogger Sans Medium" panose="02000506030000020004" charset="0"/>
      <p:regular r:id="rId36"/>
      <p:italic r:id="rId37"/>
    </p:embeddedFont>
  </p:embeddedFontLst>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BA6"/>
    <a:srgbClr val="005FA9"/>
    <a:srgbClr val="FFCC00"/>
    <a:srgbClr val="000000"/>
    <a:srgbClr val="64B4E6"/>
    <a:srgbClr val="006DA7"/>
    <a:srgbClr val="003399"/>
    <a:srgbClr val="FFF200"/>
    <a:srgbClr val="005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BE3E3-6912-4A98-B1CF-59BFBA16F065}" v="7" dt="2024-09-30T13:45:48.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9" autoAdjust="0"/>
    <p:restoredTop sz="93245" autoAdjust="0"/>
  </p:normalViewPr>
  <p:slideViewPr>
    <p:cSldViewPr snapToGrid="0">
      <p:cViewPr varScale="1">
        <p:scale>
          <a:sx n="59" d="100"/>
          <a:sy n="59" d="100"/>
        </p:scale>
        <p:origin x="204" y="72"/>
      </p:cViewPr>
      <p:guideLst/>
    </p:cSldViewPr>
  </p:slideViewPr>
  <p:outlineViewPr>
    <p:cViewPr>
      <p:scale>
        <a:sx n="33" d="100"/>
        <a:sy n="33" d="100"/>
      </p:scale>
      <p:origin x="0" y="-25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eo Salvato" userId="1d93c2f8-fb34-4eca-a479-e336d3ac0a4c" providerId="ADAL" clId="{3F5BE3E3-6912-4A98-B1CF-59BFBA16F065}"/>
    <pc:docChg chg="undo redo custSel modSld">
      <pc:chgData name="Matteo Salvato" userId="1d93c2f8-fb34-4eca-a479-e336d3ac0a4c" providerId="ADAL" clId="{3F5BE3E3-6912-4A98-B1CF-59BFBA16F065}" dt="2024-09-30T13:47:22.627" v="1022" actId="1076"/>
      <pc:docMkLst>
        <pc:docMk/>
      </pc:docMkLst>
      <pc:sldChg chg="modSp mod">
        <pc:chgData name="Matteo Salvato" userId="1d93c2f8-fb34-4eca-a479-e336d3ac0a4c" providerId="ADAL" clId="{3F5BE3E3-6912-4A98-B1CF-59BFBA16F065}" dt="2024-09-30T13:35:34.781" v="920" actId="14100"/>
        <pc:sldMkLst>
          <pc:docMk/>
          <pc:sldMk cId="1744134452" sldId="304"/>
        </pc:sldMkLst>
        <pc:spChg chg="mod">
          <ac:chgData name="Matteo Salvato" userId="1d93c2f8-fb34-4eca-a479-e336d3ac0a4c" providerId="ADAL" clId="{3F5BE3E3-6912-4A98-B1CF-59BFBA16F065}" dt="2024-09-30T13:35:34.781" v="920" actId="14100"/>
          <ac:spMkLst>
            <pc:docMk/>
            <pc:sldMk cId="1744134452" sldId="304"/>
            <ac:spMk id="3" creationId="{553006F2-9441-DD4C-B6DA-70E6C2426FE5}"/>
          </ac:spMkLst>
        </pc:spChg>
        <pc:picChg chg="mod">
          <ac:chgData name="Matteo Salvato" userId="1d93c2f8-fb34-4eca-a479-e336d3ac0a4c" providerId="ADAL" clId="{3F5BE3E3-6912-4A98-B1CF-59BFBA16F065}" dt="2024-09-30T13:35:31.475" v="919" actId="1076"/>
          <ac:picMkLst>
            <pc:docMk/>
            <pc:sldMk cId="1744134452" sldId="304"/>
            <ac:picMk id="19" creationId="{C871DF49-7CCA-CC37-0537-37EDDB7ECE6B}"/>
          </ac:picMkLst>
        </pc:picChg>
      </pc:sldChg>
      <pc:sldChg chg="modSp mod">
        <pc:chgData name="Matteo Salvato" userId="1d93c2f8-fb34-4eca-a479-e336d3ac0a4c" providerId="ADAL" clId="{3F5BE3E3-6912-4A98-B1CF-59BFBA16F065}" dt="2024-09-30T13:34:40.853" v="891" actId="6549"/>
        <pc:sldMkLst>
          <pc:docMk/>
          <pc:sldMk cId="1137845946" sldId="324"/>
        </pc:sldMkLst>
        <pc:spChg chg="mod">
          <ac:chgData name="Matteo Salvato" userId="1d93c2f8-fb34-4eca-a479-e336d3ac0a4c" providerId="ADAL" clId="{3F5BE3E3-6912-4A98-B1CF-59BFBA16F065}" dt="2024-09-30T13:34:40.853" v="891" actId="6549"/>
          <ac:spMkLst>
            <pc:docMk/>
            <pc:sldMk cId="1137845946" sldId="324"/>
            <ac:spMk id="6" creationId="{33B2B121-67FA-1A78-1B50-52665551655C}"/>
          </ac:spMkLst>
        </pc:spChg>
        <pc:spChg chg="mod">
          <ac:chgData name="Matteo Salvato" userId="1d93c2f8-fb34-4eca-a479-e336d3ac0a4c" providerId="ADAL" clId="{3F5BE3E3-6912-4A98-B1CF-59BFBA16F065}" dt="2024-09-30T13:29:49.329" v="689" actId="114"/>
          <ac:spMkLst>
            <pc:docMk/>
            <pc:sldMk cId="1137845946" sldId="324"/>
            <ac:spMk id="14" creationId="{F9DDEC7F-907A-B4BE-3944-2345DF1FF904}"/>
          </ac:spMkLst>
        </pc:spChg>
      </pc:sldChg>
      <pc:sldChg chg="modSp mod">
        <pc:chgData name="Matteo Salvato" userId="1d93c2f8-fb34-4eca-a479-e336d3ac0a4c" providerId="ADAL" clId="{3F5BE3E3-6912-4A98-B1CF-59BFBA16F065}" dt="2024-09-30T13:40:02.553" v="972" actId="20577"/>
        <pc:sldMkLst>
          <pc:docMk/>
          <pc:sldMk cId="4082846762" sldId="328"/>
        </pc:sldMkLst>
        <pc:spChg chg="mod">
          <ac:chgData name="Matteo Salvato" userId="1d93c2f8-fb34-4eca-a479-e336d3ac0a4c" providerId="ADAL" clId="{3F5BE3E3-6912-4A98-B1CF-59BFBA16F065}" dt="2024-09-30T13:40:02.553" v="972" actId="20577"/>
          <ac:spMkLst>
            <pc:docMk/>
            <pc:sldMk cId="4082846762" sldId="328"/>
            <ac:spMk id="3" creationId="{82AB1424-A1B0-BDB2-011C-CFBF9906143C}"/>
          </ac:spMkLst>
        </pc:spChg>
      </pc:sldChg>
      <pc:sldChg chg="addSp modSp mod">
        <pc:chgData name="Matteo Salvato" userId="1d93c2f8-fb34-4eca-a479-e336d3ac0a4c" providerId="ADAL" clId="{3F5BE3E3-6912-4A98-B1CF-59BFBA16F065}" dt="2024-09-30T13:21:48.021" v="415" actId="113"/>
        <pc:sldMkLst>
          <pc:docMk/>
          <pc:sldMk cId="1819143541" sldId="333"/>
        </pc:sldMkLst>
        <pc:spChg chg="add mod">
          <ac:chgData name="Matteo Salvato" userId="1d93c2f8-fb34-4eca-a479-e336d3ac0a4c" providerId="ADAL" clId="{3F5BE3E3-6912-4A98-B1CF-59BFBA16F065}" dt="2024-09-30T13:21:48.021" v="415" actId="113"/>
          <ac:spMkLst>
            <pc:docMk/>
            <pc:sldMk cId="1819143541" sldId="333"/>
            <ac:spMk id="3" creationId="{E591621C-999A-03BC-0A0A-25185DCF1879}"/>
          </ac:spMkLst>
        </pc:spChg>
        <pc:spChg chg="mod">
          <ac:chgData name="Matteo Salvato" userId="1d93c2f8-fb34-4eca-a479-e336d3ac0a4c" providerId="ADAL" clId="{3F5BE3E3-6912-4A98-B1CF-59BFBA16F065}" dt="2024-09-30T13:18:56.910" v="293" actId="20577"/>
          <ac:spMkLst>
            <pc:docMk/>
            <pc:sldMk cId="1819143541" sldId="333"/>
            <ac:spMk id="5" creationId="{3AFB1A57-A627-6D0E-E9CD-D9A2D39FE00B}"/>
          </ac:spMkLst>
        </pc:spChg>
        <pc:spChg chg="mod">
          <ac:chgData name="Matteo Salvato" userId="1d93c2f8-fb34-4eca-a479-e336d3ac0a4c" providerId="ADAL" clId="{3F5BE3E3-6912-4A98-B1CF-59BFBA16F065}" dt="2024-09-30T13:19:15.724" v="307" actId="20577"/>
          <ac:spMkLst>
            <pc:docMk/>
            <pc:sldMk cId="1819143541" sldId="333"/>
            <ac:spMk id="7" creationId="{0234E883-7178-C371-41ED-CE451798934D}"/>
          </ac:spMkLst>
        </pc:spChg>
        <pc:spChg chg="mod">
          <ac:chgData name="Matteo Salvato" userId="1d93c2f8-fb34-4eca-a479-e336d3ac0a4c" providerId="ADAL" clId="{3F5BE3E3-6912-4A98-B1CF-59BFBA16F065}" dt="2024-09-30T13:16:49.687" v="234" actId="123"/>
          <ac:spMkLst>
            <pc:docMk/>
            <pc:sldMk cId="1819143541" sldId="333"/>
            <ac:spMk id="9" creationId="{91C0B330-3134-505E-3EF2-2F549DE9D2D1}"/>
          </ac:spMkLst>
        </pc:spChg>
      </pc:sldChg>
      <pc:sldChg chg="addSp delSp modSp mod">
        <pc:chgData name="Matteo Salvato" userId="1d93c2f8-fb34-4eca-a479-e336d3ac0a4c" providerId="ADAL" clId="{3F5BE3E3-6912-4A98-B1CF-59BFBA16F065}" dt="2024-09-30T13:26:14.334" v="637" actId="20577"/>
        <pc:sldMkLst>
          <pc:docMk/>
          <pc:sldMk cId="3486282147" sldId="334"/>
        </pc:sldMkLst>
        <pc:spChg chg="mod">
          <ac:chgData name="Matteo Salvato" userId="1d93c2f8-fb34-4eca-a479-e336d3ac0a4c" providerId="ADAL" clId="{3F5BE3E3-6912-4A98-B1CF-59BFBA16F065}" dt="2024-09-30T13:26:14.334" v="637" actId="20577"/>
          <ac:spMkLst>
            <pc:docMk/>
            <pc:sldMk cId="3486282147" sldId="334"/>
            <ac:spMk id="4" creationId="{92A2216E-1CAD-A65D-AED3-96B430622E0B}"/>
          </ac:spMkLst>
        </pc:spChg>
        <pc:spChg chg="mod">
          <ac:chgData name="Matteo Salvato" userId="1d93c2f8-fb34-4eca-a479-e336d3ac0a4c" providerId="ADAL" clId="{3F5BE3E3-6912-4A98-B1CF-59BFBA16F065}" dt="2024-09-30T13:24:57.264" v="619" actId="6549"/>
          <ac:spMkLst>
            <pc:docMk/>
            <pc:sldMk cId="3486282147" sldId="334"/>
            <ac:spMk id="5" creationId="{3AFB1A57-A627-6D0E-E9CD-D9A2D39FE00B}"/>
          </ac:spMkLst>
        </pc:spChg>
        <pc:spChg chg="mod">
          <ac:chgData name="Matteo Salvato" userId="1d93c2f8-fb34-4eca-a479-e336d3ac0a4c" providerId="ADAL" clId="{3F5BE3E3-6912-4A98-B1CF-59BFBA16F065}" dt="2024-09-30T13:23:42.197" v="504" actId="6549"/>
          <ac:spMkLst>
            <pc:docMk/>
            <pc:sldMk cId="3486282147" sldId="334"/>
            <ac:spMk id="7" creationId="{0234E883-7178-C371-41ED-CE451798934D}"/>
          </ac:spMkLst>
        </pc:spChg>
        <pc:spChg chg="add del mod">
          <ac:chgData name="Matteo Salvato" userId="1d93c2f8-fb34-4eca-a479-e336d3ac0a4c" providerId="ADAL" clId="{3F5BE3E3-6912-4A98-B1CF-59BFBA16F065}" dt="2024-09-30T13:25:50.591" v="622" actId="113"/>
          <ac:spMkLst>
            <pc:docMk/>
            <pc:sldMk cId="3486282147" sldId="334"/>
            <ac:spMk id="9" creationId="{91C0B330-3134-505E-3EF2-2F549DE9D2D1}"/>
          </ac:spMkLst>
        </pc:spChg>
      </pc:sldChg>
      <pc:sldChg chg="modSp mod">
        <pc:chgData name="Matteo Salvato" userId="1d93c2f8-fb34-4eca-a479-e336d3ac0a4c" providerId="ADAL" clId="{3F5BE3E3-6912-4A98-B1CF-59BFBA16F065}" dt="2024-09-30T13:26:53.829" v="649" actId="1076"/>
        <pc:sldMkLst>
          <pc:docMk/>
          <pc:sldMk cId="1001385288" sldId="335"/>
        </pc:sldMkLst>
        <pc:spChg chg="mod">
          <ac:chgData name="Matteo Salvato" userId="1d93c2f8-fb34-4eca-a479-e336d3ac0a4c" providerId="ADAL" clId="{3F5BE3E3-6912-4A98-B1CF-59BFBA16F065}" dt="2024-09-30T13:26:53.829" v="649" actId="1076"/>
          <ac:spMkLst>
            <pc:docMk/>
            <pc:sldMk cId="1001385288" sldId="335"/>
            <ac:spMk id="23" creationId="{CDC248A1-9A1C-A96E-4E09-C8D0E637C393}"/>
          </ac:spMkLst>
        </pc:spChg>
      </pc:sldChg>
      <pc:sldChg chg="addSp delSp modSp mod">
        <pc:chgData name="Matteo Salvato" userId="1d93c2f8-fb34-4eca-a479-e336d3ac0a4c" providerId="ADAL" clId="{3F5BE3E3-6912-4A98-B1CF-59BFBA16F065}" dt="2024-09-30T13:47:22.627" v="1022" actId="1076"/>
        <pc:sldMkLst>
          <pc:docMk/>
          <pc:sldMk cId="410090003" sldId="336"/>
        </pc:sldMkLst>
        <pc:spChg chg="mod">
          <ac:chgData name="Matteo Salvato" userId="1d93c2f8-fb34-4eca-a479-e336d3ac0a4c" providerId="ADAL" clId="{3F5BE3E3-6912-4A98-B1CF-59BFBA16F065}" dt="2024-09-30T13:46:43.403" v="1019" actId="207"/>
          <ac:spMkLst>
            <pc:docMk/>
            <pc:sldMk cId="410090003" sldId="336"/>
            <ac:spMk id="4" creationId="{25190C8A-F80F-A833-DF23-9F64DACCEB09}"/>
          </ac:spMkLst>
        </pc:spChg>
        <pc:spChg chg="mod">
          <ac:chgData name="Matteo Salvato" userId="1d93c2f8-fb34-4eca-a479-e336d3ac0a4c" providerId="ADAL" clId="{3F5BE3E3-6912-4A98-B1CF-59BFBA16F065}" dt="2024-09-30T13:46:52.394" v="1020" actId="207"/>
          <ac:spMkLst>
            <pc:docMk/>
            <pc:sldMk cId="410090003" sldId="336"/>
            <ac:spMk id="5" creationId="{1028510E-5EE0-A189-5336-2DA06778367D}"/>
          </ac:spMkLst>
        </pc:spChg>
        <pc:spChg chg="mod">
          <ac:chgData name="Matteo Salvato" userId="1d93c2f8-fb34-4eca-a479-e336d3ac0a4c" providerId="ADAL" clId="{3F5BE3E3-6912-4A98-B1CF-59BFBA16F065}" dt="2024-09-30T13:46:07.601" v="1015" actId="14100"/>
          <ac:spMkLst>
            <pc:docMk/>
            <pc:sldMk cId="410090003" sldId="336"/>
            <ac:spMk id="7" creationId="{8F42F7A8-0F5C-26B0-2960-8FDA27EF0B53}"/>
          </ac:spMkLst>
        </pc:spChg>
        <pc:spChg chg="mod">
          <ac:chgData name="Matteo Salvato" userId="1d93c2f8-fb34-4eca-a479-e336d3ac0a4c" providerId="ADAL" clId="{3F5BE3E3-6912-4A98-B1CF-59BFBA16F065}" dt="2024-09-30T13:42:58.480" v="988" actId="113"/>
          <ac:spMkLst>
            <pc:docMk/>
            <pc:sldMk cId="410090003" sldId="336"/>
            <ac:spMk id="8" creationId="{B6469526-0294-716E-FDF5-53345B9B2980}"/>
          </ac:spMkLst>
        </pc:spChg>
        <pc:spChg chg="mod">
          <ac:chgData name="Matteo Salvato" userId="1d93c2f8-fb34-4eca-a479-e336d3ac0a4c" providerId="ADAL" clId="{3F5BE3E3-6912-4A98-B1CF-59BFBA16F065}" dt="2024-09-30T13:45:21.427" v="1010" actId="113"/>
          <ac:spMkLst>
            <pc:docMk/>
            <pc:sldMk cId="410090003" sldId="336"/>
            <ac:spMk id="9" creationId="{88EA8C80-6044-0ECF-20A0-AF459BB53791}"/>
          </ac:spMkLst>
        </pc:spChg>
        <pc:spChg chg="mod">
          <ac:chgData name="Matteo Salvato" userId="1d93c2f8-fb34-4eca-a479-e336d3ac0a4c" providerId="ADAL" clId="{3F5BE3E3-6912-4A98-B1CF-59BFBA16F065}" dt="2024-09-30T13:41:12.620" v="978" actId="1076"/>
          <ac:spMkLst>
            <pc:docMk/>
            <pc:sldMk cId="410090003" sldId="336"/>
            <ac:spMk id="13" creationId="{9199FC79-7788-000D-C04C-34D8EDAF76C4}"/>
          </ac:spMkLst>
        </pc:spChg>
        <pc:spChg chg="mod">
          <ac:chgData name="Matteo Salvato" userId="1d93c2f8-fb34-4eca-a479-e336d3ac0a4c" providerId="ADAL" clId="{3F5BE3E3-6912-4A98-B1CF-59BFBA16F065}" dt="2024-09-30T13:40:32.084" v="974" actId="14100"/>
          <ac:spMkLst>
            <pc:docMk/>
            <pc:sldMk cId="410090003" sldId="336"/>
            <ac:spMk id="14" creationId="{DC84240F-26A8-17B6-C11C-2E38D5072D6F}"/>
          </ac:spMkLst>
        </pc:spChg>
        <pc:spChg chg="mod">
          <ac:chgData name="Matteo Salvato" userId="1d93c2f8-fb34-4eca-a479-e336d3ac0a4c" providerId="ADAL" clId="{3F5BE3E3-6912-4A98-B1CF-59BFBA16F065}" dt="2024-09-30T13:47:22.627" v="1022" actId="1076"/>
          <ac:spMkLst>
            <pc:docMk/>
            <pc:sldMk cId="410090003" sldId="336"/>
            <ac:spMk id="15" creationId="{7707D85B-4E72-3092-C8AD-D1785AFC6935}"/>
          </ac:spMkLst>
        </pc:spChg>
        <pc:spChg chg="mod">
          <ac:chgData name="Matteo Salvato" userId="1d93c2f8-fb34-4eca-a479-e336d3ac0a4c" providerId="ADAL" clId="{3F5BE3E3-6912-4A98-B1CF-59BFBA16F065}" dt="2024-09-30T13:40:50.747" v="977" actId="1076"/>
          <ac:spMkLst>
            <pc:docMk/>
            <pc:sldMk cId="410090003" sldId="336"/>
            <ac:spMk id="16" creationId="{E5D4A407-F0E4-15A4-113A-4AF453235114}"/>
          </ac:spMkLst>
        </pc:spChg>
        <pc:spChg chg="add del mod">
          <ac:chgData name="Matteo Salvato" userId="1d93c2f8-fb34-4eca-a479-e336d3ac0a4c" providerId="ADAL" clId="{3F5BE3E3-6912-4A98-B1CF-59BFBA16F065}" dt="2024-09-30T13:01:44.738" v="5" actId="21"/>
          <ac:spMkLst>
            <pc:docMk/>
            <pc:sldMk cId="410090003" sldId="336"/>
            <ac:spMk id="17" creationId="{FC1FA883-058E-460C-CBCE-9FDCB1D95C6E}"/>
          </ac:spMkLst>
        </pc:spChg>
        <pc:picChg chg="mod">
          <ac:chgData name="Matteo Salvato" userId="1d93c2f8-fb34-4eca-a479-e336d3ac0a4c" providerId="ADAL" clId="{3F5BE3E3-6912-4A98-B1CF-59BFBA16F065}" dt="2024-09-30T13:45:48.386" v="1014" actId="14100"/>
          <ac:picMkLst>
            <pc:docMk/>
            <pc:sldMk cId="410090003" sldId="336"/>
            <ac:picMk id="10" creationId="{41CC6EDD-6E67-1894-BC66-71F2B58690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67291-92FF-4822-B10A-9C364A5BF47B}" type="datetimeFigureOut">
              <a:rPr lang="en-IE" smtClean="0"/>
              <a:t>30/09/2024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DE34A-DA7C-4CBF-A4AF-0F0607A25A30}" type="slidenum">
              <a:rPr lang="en-IE" smtClean="0"/>
              <a:t>‹N›</a:t>
            </a:fld>
            <a:endParaRPr lang="en-IE"/>
          </a:p>
        </p:txBody>
      </p:sp>
    </p:spTree>
    <p:extLst>
      <p:ext uri="{BB962C8B-B14F-4D97-AF65-F5344CB8AC3E}">
        <p14:creationId xmlns:p14="http://schemas.microsoft.com/office/powerpoint/2010/main" val="27520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DDE34A-DA7C-4CBF-A4AF-0F0607A25A30}" type="slidenum">
              <a:rPr lang="en-IE" smtClean="0"/>
              <a:t>3</a:t>
            </a:fld>
            <a:endParaRPr lang="en-IE"/>
          </a:p>
        </p:txBody>
      </p:sp>
    </p:spTree>
    <p:extLst>
      <p:ext uri="{BB962C8B-B14F-4D97-AF65-F5344CB8AC3E}">
        <p14:creationId xmlns:p14="http://schemas.microsoft.com/office/powerpoint/2010/main" val="2614689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Master" Target="../slideMasters/slideMaster5.xml"/><Relationship Id="rId6" Type="http://schemas.openxmlformats.org/officeDocument/2006/relationships/image" Target="../media/image13.png"/><Relationship Id="rId11" Type="http://schemas.openxmlformats.org/officeDocument/2006/relationships/image" Target="../media/image29.png"/><Relationship Id="rId5" Type="http://schemas.openxmlformats.org/officeDocument/2006/relationships/image" Target="../media/image12.svg"/><Relationship Id="rId10" Type="http://schemas.openxmlformats.org/officeDocument/2006/relationships/hyperlink" Target="https://een.ec.europa.eu/" TargetMode="External"/><Relationship Id="rId4" Type="http://schemas.openxmlformats.org/officeDocument/2006/relationships/image" Target="../media/image11.png"/><Relationship Id="rId9" Type="http://schemas.openxmlformats.org/officeDocument/2006/relationships/image" Target="../media/image16.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Master" Target="../slideMasters/slideMaster5.xml"/><Relationship Id="rId6" Type="http://schemas.openxmlformats.org/officeDocument/2006/relationships/image" Target="../media/image13.png"/><Relationship Id="rId11" Type="http://schemas.openxmlformats.org/officeDocument/2006/relationships/image" Target="../media/image29.png"/><Relationship Id="rId5" Type="http://schemas.openxmlformats.org/officeDocument/2006/relationships/image" Target="../media/image12.svg"/><Relationship Id="rId10" Type="http://schemas.openxmlformats.org/officeDocument/2006/relationships/hyperlink" Target="https://een.ec.europa.eu/" TargetMode="External"/><Relationship Id="rId4" Type="http://schemas.openxmlformats.org/officeDocument/2006/relationships/image" Target="../media/image11.png"/><Relationship Id="rId9" Type="http://schemas.openxmlformats.org/officeDocument/2006/relationships/image" Target="../media/image16.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Master" Target="../slideMasters/slideMaster5.xml"/><Relationship Id="rId6" Type="http://schemas.openxmlformats.org/officeDocument/2006/relationships/image" Target="../media/image13.png"/><Relationship Id="rId11" Type="http://schemas.openxmlformats.org/officeDocument/2006/relationships/image" Target="../media/image29.png"/><Relationship Id="rId5" Type="http://schemas.openxmlformats.org/officeDocument/2006/relationships/image" Target="../media/image12.svg"/><Relationship Id="rId10" Type="http://schemas.openxmlformats.org/officeDocument/2006/relationships/hyperlink" Target="https://een.ec.europa.eu/" TargetMode="External"/><Relationship Id="rId4" Type="http://schemas.openxmlformats.org/officeDocument/2006/relationships/image" Target="../media/image11.png"/><Relationship Id="rId9"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 White curv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A42FD5AE-F512-DD92-6C6A-A213E0EB934B}"/>
              </a:ext>
            </a:extLst>
          </p:cNvPr>
          <p:cNvSpPr>
            <a:spLocks noGrp="1"/>
          </p:cNvSpPr>
          <p:nvPr>
            <p:ph type="pic" sz="quarter" idx="10"/>
          </p:nvPr>
        </p:nvSpPr>
        <p:spPr>
          <a:xfrm>
            <a:off x="-563" y="1787461"/>
            <a:ext cx="12200467" cy="508275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51273 h 51273"/>
              <a:gd name="connsiteX1" fmla="*/ 21609 w 21609"/>
              <a:gd name="connsiteY1" fmla="*/ 21002 h 51273"/>
              <a:gd name="connsiteX2" fmla="*/ 21601 w 21609"/>
              <a:gd name="connsiteY2" fmla="*/ 0 h 51273"/>
              <a:gd name="connsiteX3" fmla="*/ 1 w 21609"/>
              <a:gd name="connsiteY3" fmla="*/ 3945 h 51273"/>
              <a:gd name="connsiteX4" fmla="*/ 3 w 21609"/>
              <a:gd name="connsiteY4" fmla="*/ 51273 h 51273"/>
              <a:gd name="connsiteX0" fmla="*/ 3 w 21629"/>
              <a:gd name="connsiteY0" fmla="*/ 51273 h 51273"/>
              <a:gd name="connsiteX1" fmla="*/ 21629 w 21629"/>
              <a:gd name="connsiteY1" fmla="*/ 50692 h 51273"/>
              <a:gd name="connsiteX2" fmla="*/ 21601 w 21629"/>
              <a:gd name="connsiteY2" fmla="*/ 0 h 51273"/>
              <a:gd name="connsiteX3" fmla="*/ 1 w 21629"/>
              <a:gd name="connsiteY3" fmla="*/ 3945 h 51273"/>
              <a:gd name="connsiteX4" fmla="*/ 3 w 21629"/>
              <a:gd name="connsiteY4" fmla="*/ 51273 h 51273"/>
              <a:gd name="connsiteX0" fmla="*/ 3 w 21601"/>
              <a:gd name="connsiteY0" fmla="*/ 51273 h 51273"/>
              <a:gd name="connsiteX1" fmla="*/ 21446 w 21601"/>
              <a:gd name="connsiteY1" fmla="*/ 50249 h 51273"/>
              <a:gd name="connsiteX2" fmla="*/ 21601 w 21601"/>
              <a:gd name="connsiteY2" fmla="*/ 0 h 51273"/>
              <a:gd name="connsiteX3" fmla="*/ 1 w 21601"/>
              <a:gd name="connsiteY3" fmla="*/ 3945 h 51273"/>
              <a:gd name="connsiteX4" fmla="*/ 3 w 21601"/>
              <a:gd name="connsiteY4" fmla="*/ 51273 h 51273"/>
              <a:gd name="connsiteX0" fmla="*/ 3 w 21604"/>
              <a:gd name="connsiteY0" fmla="*/ 51273 h 51273"/>
              <a:gd name="connsiteX1" fmla="*/ 21603 w 21604"/>
              <a:gd name="connsiteY1" fmla="*/ 50839 h 51273"/>
              <a:gd name="connsiteX2" fmla="*/ 21601 w 21604"/>
              <a:gd name="connsiteY2" fmla="*/ 0 h 51273"/>
              <a:gd name="connsiteX3" fmla="*/ 1 w 21604"/>
              <a:gd name="connsiteY3" fmla="*/ 3945 h 51273"/>
              <a:gd name="connsiteX4" fmla="*/ 3 w 21604"/>
              <a:gd name="connsiteY4" fmla="*/ 51273 h 51273"/>
              <a:gd name="connsiteX0" fmla="*/ 3 w 21604"/>
              <a:gd name="connsiteY0" fmla="*/ 50875 h 50875"/>
              <a:gd name="connsiteX1" fmla="*/ 21603 w 21604"/>
              <a:gd name="connsiteY1" fmla="*/ 50839 h 50875"/>
              <a:gd name="connsiteX2" fmla="*/ 21601 w 21604"/>
              <a:gd name="connsiteY2" fmla="*/ 0 h 50875"/>
              <a:gd name="connsiteX3" fmla="*/ 1 w 21604"/>
              <a:gd name="connsiteY3" fmla="*/ 3945 h 50875"/>
              <a:gd name="connsiteX4" fmla="*/ 3 w 21604"/>
              <a:gd name="connsiteY4" fmla="*/ 50875 h 50875"/>
              <a:gd name="connsiteX0" fmla="*/ 3 w 21604"/>
              <a:gd name="connsiteY0" fmla="*/ 50875 h 50905"/>
              <a:gd name="connsiteX1" fmla="*/ 21603 w 21604"/>
              <a:gd name="connsiteY1" fmla="*/ 50905 h 50905"/>
              <a:gd name="connsiteX2" fmla="*/ 21601 w 21604"/>
              <a:gd name="connsiteY2" fmla="*/ 0 h 50905"/>
              <a:gd name="connsiteX3" fmla="*/ 1 w 21604"/>
              <a:gd name="connsiteY3" fmla="*/ 3945 h 50905"/>
              <a:gd name="connsiteX4" fmla="*/ 3 w 21604"/>
              <a:gd name="connsiteY4" fmla="*/ 50875 h 50905"/>
              <a:gd name="connsiteX0" fmla="*/ 3 w 21615"/>
              <a:gd name="connsiteY0" fmla="*/ 50875 h 50875"/>
              <a:gd name="connsiteX1" fmla="*/ 21615 w 21615"/>
              <a:gd name="connsiteY1" fmla="*/ 50772 h 50875"/>
              <a:gd name="connsiteX2" fmla="*/ 21601 w 21615"/>
              <a:gd name="connsiteY2" fmla="*/ 0 h 50875"/>
              <a:gd name="connsiteX3" fmla="*/ 1 w 21615"/>
              <a:gd name="connsiteY3" fmla="*/ 3945 h 50875"/>
              <a:gd name="connsiteX4" fmla="*/ 3 w 21615"/>
              <a:gd name="connsiteY4" fmla="*/ 50875 h 5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5" h="50875">
                <a:moveTo>
                  <a:pt x="3" y="50875"/>
                </a:moveTo>
                <a:lnTo>
                  <a:pt x="21615" y="50772"/>
                </a:lnTo>
                <a:cubicBezTo>
                  <a:pt x="21604" y="43793"/>
                  <a:pt x="21612" y="6979"/>
                  <a:pt x="21601" y="0"/>
                </a:cubicBezTo>
                <a:cubicBezTo>
                  <a:pt x="17991" y="403"/>
                  <a:pt x="6252" y="8640"/>
                  <a:pt x="1" y="3945"/>
                </a:cubicBezTo>
                <a:cubicBezTo>
                  <a:pt x="12" y="10004"/>
                  <a:pt x="-8" y="44816"/>
                  <a:pt x="3" y="50875"/>
                </a:cubicBezTo>
                <a:close/>
              </a:path>
            </a:pathLst>
          </a:custGeom>
          <a:noFill/>
        </p:spPr>
        <p:txBody>
          <a:bodyPr anchor="b"/>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64B4E6"/>
                </a:solidFill>
                <a:latin typeface="Blogger Sans" panose="02000506030000020004" pitchFamily="2" charset="0"/>
                <a:ea typeface="Blogger Sans" panose="02000506030000020004" pitchFamily="2" charset="0"/>
              </a:defRPr>
            </a:lvl1pPr>
          </a:lstStyle>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background image</a:t>
            </a:r>
          </a:p>
        </p:txBody>
      </p:sp>
      <p:sp>
        <p:nvSpPr>
          <p:cNvPr id="2" name="Title 1">
            <a:extLst>
              <a:ext uri="{FF2B5EF4-FFF2-40B4-BE49-F238E27FC236}">
                <a16:creationId xmlns:a16="http://schemas.microsoft.com/office/drawing/2014/main" id="{705D83CC-64B8-27D9-EE31-9AEF185F7D87}"/>
              </a:ext>
            </a:extLst>
          </p:cNvPr>
          <p:cNvSpPr>
            <a:spLocks noGrp="1"/>
          </p:cNvSpPr>
          <p:nvPr>
            <p:ph type="ctrTitle" hasCustomPrompt="1"/>
          </p:nvPr>
        </p:nvSpPr>
        <p:spPr>
          <a:xfrm>
            <a:off x="669234" y="3198725"/>
            <a:ext cx="9144000" cy="1175941"/>
          </a:xfrm>
          <a:prstGeom prst="rect">
            <a:avLst/>
          </a:prstGeom>
        </p:spPr>
        <p:txBody>
          <a:bodyPr lIns="0" anchor="b"/>
          <a:lstStyle>
            <a:lvl1pPr algn="l">
              <a:defRPr sz="5400" b="1">
                <a:solidFill>
                  <a:schemeClr val="bg1">
                    <a:lumMod val="95000"/>
                  </a:schemeClr>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3" name="Subtitle 2">
            <a:extLst>
              <a:ext uri="{FF2B5EF4-FFF2-40B4-BE49-F238E27FC236}">
                <a16:creationId xmlns:a16="http://schemas.microsoft.com/office/drawing/2014/main" id="{E3C57802-853E-3AA4-F379-CB795E2A862B}"/>
              </a:ext>
            </a:extLst>
          </p:cNvPr>
          <p:cNvSpPr>
            <a:spLocks noGrp="1"/>
          </p:cNvSpPr>
          <p:nvPr>
            <p:ph type="subTitle" idx="1" hasCustomPrompt="1"/>
          </p:nvPr>
        </p:nvSpPr>
        <p:spPr>
          <a:xfrm>
            <a:off x="669234" y="4466742"/>
            <a:ext cx="5414176" cy="612153"/>
          </a:xfrm>
          <a:prstGeom prst="rect">
            <a:avLst/>
          </a:prstGeom>
        </p:spPr>
        <p:txBody>
          <a:bodyPr lIns="36000"/>
          <a:lstStyle>
            <a:lvl1pPr marL="0" indent="0" algn="l">
              <a:buNone/>
              <a:defRPr sz="2400">
                <a:solidFill>
                  <a:schemeClr val="bg1">
                    <a:lumMod val="95000"/>
                  </a:schemeClr>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GR" dirty="0"/>
          </a:p>
        </p:txBody>
      </p:sp>
      <p:pic>
        <p:nvPicPr>
          <p:cNvPr id="7" name="Picture 6">
            <a:extLst>
              <a:ext uri="{FF2B5EF4-FFF2-40B4-BE49-F238E27FC236}">
                <a16:creationId xmlns:a16="http://schemas.microsoft.com/office/drawing/2014/main" id="{B336C9ED-6072-DA20-D9E1-99312AAE2AD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0"/>
            <a:ext cx="12189600" cy="2337467"/>
          </a:xfrm>
          <a:prstGeom prst="rect">
            <a:avLst/>
          </a:prstGeom>
        </p:spPr>
      </p:pic>
      <p:sp>
        <p:nvSpPr>
          <p:cNvPr id="9" name="Picture Placeholder 9">
            <a:extLst>
              <a:ext uri="{FF2B5EF4-FFF2-40B4-BE49-F238E27FC236}">
                <a16:creationId xmlns:a16="http://schemas.microsoft.com/office/drawing/2014/main" id="{DE752D5B-238B-3B69-3DF2-AF43DB5934C0}"/>
              </a:ext>
            </a:extLst>
          </p:cNvPr>
          <p:cNvSpPr>
            <a:spLocks noGrp="1"/>
          </p:cNvSpPr>
          <p:nvPr>
            <p:ph type="pic" sz="quarter" idx="13" hasCustomPrompt="1"/>
          </p:nvPr>
        </p:nvSpPr>
        <p:spPr>
          <a:xfrm>
            <a:off x="4483100" y="403653"/>
            <a:ext cx="4572000" cy="1315609"/>
          </a:xfrm>
          <a:prstGeom prst="rect">
            <a:avLst/>
          </a:prstGeom>
        </p:spPr>
        <p:txBody>
          <a:bodyPr/>
          <a:lstStyle>
            <a:lvl1pPr marL="0" indent="0" algn="l">
              <a:buNone/>
              <a:defRPr>
                <a:solidFill>
                  <a:srgbClr val="006BA6"/>
                </a:solidFill>
                <a:latin typeface="Blogger Sans" panose="02000506030000020004" pitchFamily="2" charset="0"/>
                <a:ea typeface="Blogger Sans" panose="02000506030000020004" pitchFamily="2" charset="0"/>
              </a:defRPr>
            </a:lvl1pPr>
          </a:lstStyle>
          <a:p>
            <a:r>
              <a:rPr lang="en-GR" dirty="0"/>
              <a:t>Click to insert your logo</a:t>
            </a:r>
          </a:p>
        </p:txBody>
      </p:sp>
      <p:cxnSp>
        <p:nvCxnSpPr>
          <p:cNvPr id="12" name="Straight Connector 11">
            <a:extLst>
              <a:ext uri="{FF2B5EF4-FFF2-40B4-BE49-F238E27FC236}">
                <a16:creationId xmlns:a16="http://schemas.microsoft.com/office/drawing/2014/main" id="{C02E86A1-693B-A3C7-7C44-38C6D56AA69A}"/>
              </a:ext>
            </a:extLst>
          </p:cNvPr>
          <p:cNvCxnSpPr>
            <a:cxnSpLocks/>
          </p:cNvCxnSpPr>
          <p:nvPr userDrawn="1"/>
        </p:nvCxnSpPr>
        <p:spPr>
          <a:xfrm>
            <a:off x="6083417" y="5487044"/>
            <a:ext cx="0" cy="635501"/>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AC65F2F-D44A-86B7-94EA-2A2BFE1C9ABD}"/>
              </a:ext>
            </a:extLst>
          </p:cNvPr>
          <p:cNvSpPr>
            <a:spLocks noGrp="1"/>
          </p:cNvSpPr>
          <p:nvPr>
            <p:ph type="body" sz="quarter" idx="15" hasCustomPrompt="1"/>
          </p:nvPr>
        </p:nvSpPr>
        <p:spPr>
          <a:xfrm>
            <a:off x="1809238" y="5487546"/>
            <a:ext cx="3718725" cy="379854"/>
          </a:xfrm>
          <a:prstGeom prst="rect">
            <a:avLst/>
          </a:prstGeom>
        </p:spPr>
        <p:txBody>
          <a:bodyPr anchor="ctr"/>
          <a:lstStyle>
            <a:lvl1pPr marL="0" indent="0">
              <a:buNone/>
              <a:defRPr sz="2400" b="1">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Name Surname</a:t>
            </a:r>
            <a:endParaRPr lang="en-GR" dirty="0"/>
          </a:p>
        </p:txBody>
      </p:sp>
      <p:sp>
        <p:nvSpPr>
          <p:cNvPr id="4" name="Picture Placeholder 12">
            <a:extLst>
              <a:ext uri="{FF2B5EF4-FFF2-40B4-BE49-F238E27FC236}">
                <a16:creationId xmlns:a16="http://schemas.microsoft.com/office/drawing/2014/main" id="{43B45B71-28F0-9E21-1A8E-B5EC1C00FA0A}"/>
              </a:ext>
            </a:extLst>
          </p:cNvPr>
          <p:cNvSpPr>
            <a:spLocks noGrp="1"/>
          </p:cNvSpPr>
          <p:nvPr>
            <p:ph type="pic" sz="quarter" idx="18" hasCustomPrompt="1"/>
          </p:nvPr>
        </p:nvSpPr>
        <p:spPr>
          <a:xfrm>
            <a:off x="669925" y="5389563"/>
            <a:ext cx="900113" cy="900112"/>
          </a:xfrm>
          <a:prstGeom prst="rect">
            <a:avLst/>
          </a:prstGeom>
        </p:spPr>
        <p:txBody>
          <a:bodyPr/>
          <a:lstStyle>
            <a:lvl1pPr marL="0" indent="0" algn="ctr">
              <a:buNone/>
              <a:defRPr sz="1200">
                <a:solidFill>
                  <a:schemeClr val="bg1"/>
                </a:solidFill>
                <a:latin typeface="Blogger Sans" panose="02000506030000020004" pitchFamily="2" charset="0"/>
                <a:ea typeface="Blogger Sans" panose="02000506030000020004" pitchFamily="2" charset="0"/>
              </a:defRPr>
            </a:lvl1pPr>
          </a:lstStyle>
          <a:p>
            <a:r>
              <a:rPr lang="en-GB" dirty="0"/>
              <a:t>A</a:t>
            </a:r>
            <a:r>
              <a:rPr lang="en-GR" dirty="0"/>
              <a:t>dd photo</a:t>
            </a:r>
          </a:p>
        </p:txBody>
      </p:sp>
      <p:sp>
        <p:nvSpPr>
          <p:cNvPr id="5" name="Picture Placeholder 12">
            <a:extLst>
              <a:ext uri="{FF2B5EF4-FFF2-40B4-BE49-F238E27FC236}">
                <a16:creationId xmlns:a16="http://schemas.microsoft.com/office/drawing/2014/main" id="{8DE7C326-C8F2-B72C-401F-98E42A0C6A70}"/>
              </a:ext>
            </a:extLst>
          </p:cNvPr>
          <p:cNvSpPr>
            <a:spLocks noGrp="1"/>
          </p:cNvSpPr>
          <p:nvPr>
            <p:ph type="pic" sz="quarter" idx="19" hasCustomPrompt="1"/>
          </p:nvPr>
        </p:nvSpPr>
        <p:spPr>
          <a:xfrm>
            <a:off x="6634545" y="5389563"/>
            <a:ext cx="900113" cy="900112"/>
          </a:xfrm>
          <a:prstGeom prst="rect">
            <a:avLst/>
          </a:prstGeom>
        </p:spPr>
        <p:txBody>
          <a:bodyPr/>
          <a:lstStyle>
            <a:lvl1pPr marL="0" indent="0" algn="ctr">
              <a:buNone/>
              <a:defRPr sz="1200">
                <a:solidFill>
                  <a:schemeClr val="bg1"/>
                </a:solidFill>
                <a:latin typeface="Blogger Sans" panose="02000506030000020004" pitchFamily="2" charset="0"/>
                <a:ea typeface="Blogger Sans" panose="02000506030000020004" pitchFamily="2" charset="0"/>
              </a:defRPr>
            </a:lvl1pPr>
          </a:lstStyle>
          <a:p>
            <a:r>
              <a:rPr lang="en-GB" dirty="0"/>
              <a:t>A</a:t>
            </a:r>
            <a:r>
              <a:rPr lang="en-GR" dirty="0"/>
              <a:t>dd photo</a:t>
            </a:r>
          </a:p>
        </p:txBody>
      </p:sp>
      <p:sp>
        <p:nvSpPr>
          <p:cNvPr id="6" name="Text Placeholder 5">
            <a:extLst>
              <a:ext uri="{FF2B5EF4-FFF2-40B4-BE49-F238E27FC236}">
                <a16:creationId xmlns:a16="http://schemas.microsoft.com/office/drawing/2014/main" id="{E0437444-326F-9857-0508-F205FF7C2008}"/>
              </a:ext>
            </a:extLst>
          </p:cNvPr>
          <p:cNvSpPr>
            <a:spLocks noGrp="1"/>
          </p:cNvSpPr>
          <p:nvPr>
            <p:ph type="body" sz="quarter" idx="20" hasCustomPrompt="1"/>
          </p:nvPr>
        </p:nvSpPr>
        <p:spPr>
          <a:xfrm>
            <a:off x="1809238" y="5867400"/>
            <a:ext cx="3718725" cy="379854"/>
          </a:xfrm>
          <a:prstGeom prst="rect">
            <a:avLst/>
          </a:prstGeom>
        </p:spPr>
        <p:txBody>
          <a:bodyPr anchor="ctr"/>
          <a:lstStyle>
            <a:lvl1pPr marL="0" indent="0">
              <a:buNone/>
              <a:defRPr sz="2000" b="0">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Position</a:t>
            </a:r>
            <a:endParaRPr lang="en-GR" dirty="0"/>
          </a:p>
        </p:txBody>
      </p:sp>
      <p:sp>
        <p:nvSpPr>
          <p:cNvPr id="8" name="Text Placeholder 5">
            <a:extLst>
              <a:ext uri="{FF2B5EF4-FFF2-40B4-BE49-F238E27FC236}">
                <a16:creationId xmlns:a16="http://schemas.microsoft.com/office/drawing/2014/main" id="{7E24571C-3AD2-AA60-DFE1-6F6B485A21B4}"/>
              </a:ext>
            </a:extLst>
          </p:cNvPr>
          <p:cNvSpPr>
            <a:spLocks noGrp="1"/>
          </p:cNvSpPr>
          <p:nvPr>
            <p:ph type="body" sz="quarter" idx="21" hasCustomPrompt="1"/>
          </p:nvPr>
        </p:nvSpPr>
        <p:spPr>
          <a:xfrm>
            <a:off x="7803350" y="5487546"/>
            <a:ext cx="3718725" cy="379854"/>
          </a:xfrm>
          <a:prstGeom prst="rect">
            <a:avLst/>
          </a:prstGeom>
        </p:spPr>
        <p:txBody>
          <a:bodyPr anchor="ctr"/>
          <a:lstStyle>
            <a:lvl1pPr marL="0" indent="0">
              <a:buNone/>
              <a:defRPr sz="2400" b="1">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Name Surname</a:t>
            </a:r>
            <a:endParaRPr lang="en-GR" dirty="0"/>
          </a:p>
        </p:txBody>
      </p:sp>
      <p:sp>
        <p:nvSpPr>
          <p:cNvPr id="11" name="Text Placeholder 5">
            <a:extLst>
              <a:ext uri="{FF2B5EF4-FFF2-40B4-BE49-F238E27FC236}">
                <a16:creationId xmlns:a16="http://schemas.microsoft.com/office/drawing/2014/main" id="{D43BE0A8-59B6-40F2-4F60-02260AF0FAFF}"/>
              </a:ext>
            </a:extLst>
          </p:cNvPr>
          <p:cNvSpPr>
            <a:spLocks noGrp="1"/>
          </p:cNvSpPr>
          <p:nvPr>
            <p:ph type="body" sz="quarter" idx="22" hasCustomPrompt="1"/>
          </p:nvPr>
        </p:nvSpPr>
        <p:spPr>
          <a:xfrm>
            <a:off x="7803350" y="5867400"/>
            <a:ext cx="3718725" cy="379854"/>
          </a:xfrm>
          <a:prstGeom prst="rect">
            <a:avLst/>
          </a:prstGeom>
        </p:spPr>
        <p:txBody>
          <a:bodyPr anchor="ctr"/>
          <a:lstStyle>
            <a:lvl1pPr marL="0" indent="0">
              <a:buNone/>
              <a:defRPr sz="2000" b="0">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Position</a:t>
            </a:r>
            <a:endParaRPr lang="en-GR" dirty="0"/>
          </a:p>
        </p:txBody>
      </p:sp>
    </p:spTree>
    <p:extLst>
      <p:ext uri="{BB962C8B-B14F-4D97-AF65-F5344CB8AC3E}">
        <p14:creationId xmlns:p14="http://schemas.microsoft.com/office/powerpoint/2010/main" val="108301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White Curv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E4D4774-7350-45EA-623F-B6B448F54989}"/>
              </a:ext>
            </a:extLst>
          </p:cNvPr>
          <p:cNvSpPr>
            <a:spLocks noGrp="1"/>
          </p:cNvSpPr>
          <p:nvPr>
            <p:ph idx="1" hasCustomPrompt="1"/>
          </p:nvPr>
        </p:nvSpPr>
        <p:spPr>
          <a:xfrm>
            <a:off x="606000" y="2388972"/>
            <a:ext cx="10980000" cy="3764939"/>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6" name="Title 1">
            <a:extLst>
              <a:ext uri="{FF2B5EF4-FFF2-40B4-BE49-F238E27FC236}">
                <a16:creationId xmlns:a16="http://schemas.microsoft.com/office/drawing/2014/main" id="{9FC04BCE-96EF-B837-CD59-601434E7B000}"/>
              </a:ext>
            </a:extLst>
          </p:cNvPr>
          <p:cNvSpPr>
            <a:spLocks noGrp="1"/>
          </p:cNvSpPr>
          <p:nvPr>
            <p:ph type="title" hasCustomPrompt="1"/>
          </p:nvPr>
        </p:nvSpPr>
        <p:spPr>
          <a:xfrm>
            <a:off x="606000" y="1300393"/>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pic>
        <p:nvPicPr>
          <p:cNvPr id="2" name="Content Placeholder 7">
            <a:extLst>
              <a:ext uri="{FF2B5EF4-FFF2-40B4-BE49-F238E27FC236}">
                <a16:creationId xmlns:a16="http://schemas.microsoft.com/office/drawing/2014/main" id="{32E6198D-AF67-4A00-E163-A574861ADD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1026027"/>
          </a:xfrm>
          <a:prstGeom prst="rect">
            <a:avLst/>
          </a:prstGeom>
        </p:spPr>
      </p:pic>
    </p:spTree>
    <p:extLst>
      <p:ext uri="{BB962C8B-B14F-4D97-AF65-F5344CB8AC3E}">
        <p14:creationId xmlns:p14="http://schemas.microsoft.com/office/powerpoint/2010/main" val="93524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Blue Curve with Image">
    <p:spTree>
      <p:nvGrpSpPr>
        <p:cNvPr id="1" name=""/>
        <p:cNvGrpSpPr/>
        <p:nvPr/>
      </p:nvGrpSpPr>
      <p:grpSpPr>
        <a:xfrm>
          <a:off x="0" y="0"/>
          <a:ext cx="0" cy="0"/>
          <a:chOff x="0" y="0"/>
          <a:chExt cx="0" cy="0"/>
        </a:xfrm>
      </p:grpSpPr>
      <p:sp>
        <p:nvSpPr>
          <p:cNvPr id="4" name="Picture Placeholder 15">
            <a:extLst>
              <a:ext uri="{FF2B5EF4-FFF2-40B4-BE49-F238E27FC236}">
                <a16:creationId xmlns:a16="http://schemas.microsoft.com/office/drawing/2014/main" id="{63AEF28A-EF7F-0CA3-9F26-A75AF58DE2B9}"/>
              </a:ext>
            </a:extLst>
          </p:cNvPr>
          <p:cNvSpPr>
            <a:spLocks noGrp="1"/>
          </p:cNvSpPr>
          <p:nvPr>
            <p:ph type="pic" sz="quarter" idx="10" hasCustomPrompt="1"/>
          </p:nvPr>
        </p:nvSpPr>
        <p:spPr>
          <a:xfrm>
            <a:off x="-9596" y="4749269"/>
            <a:ext cx="12206111" cy="211082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17 w 21623"/>
              <a:gd name="connsiteY0" fmla="*/ 21025 h 21025"/>
              <a:gd name="connsiteX1" fmla="*/ 21623 w 21623"/>
              <a:gd name="connsiteY1" fmla="*/ 21002 h 21025"/>
              <a:gd name="connsiteX2" fmla="*/ 21615 w 21623"/>
              <a:gd name="connsiteY2" fmla="*/ 0 h 21025"/>
              <a:gd name="connsiteX3" fmla="*/ 0 w 21623"/>
              <a:gd name="connsiteY3" fmla="*/ 1389 h 21025"/>
              <a:gd name="connsiteX4" fmla="*/ 17 w 21623"/>
              <a:gd name="connsiteY4" fmla="*/ 21025 h 21025"/>
              <a:gd name="connsiteX0" fmla="*/ 17 w 21623"/>
              <a:gd name="connsiteY0" fmla="*/ 21025 h 21025"/>
              <a:gd name="connsiteX1" fmla="*/ 21623 w 21623"/>
              <a:gd name="connsiteY1" fmla="*/ 21002 h 21025"/>
              <a:gd name="connsiteX2" fmla="*/ 21615 w 21623"/>
              <a:gd name="connsiteY2" fmla="*/ 0 h 21025"/>
              <a:gd name="connsiteX3" fmla="*/ 0 w 21623"/>
              <a:gd name="connsiteY3" fmla="*/ 1389 h 21025"/>
              <a:gd name="connsiteX4" fmla="*/ 17 w 21623"/>
              <a:gd name="connsiteY4" fmla="*/ 21025 h 21025"/>
              <a:gd name="connsiteX0" fmla="*/ 17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17 w 21623"/>
              <a:gd name="connsiteY4" fmla="*/ 21107 h 21107"/>
              <a:gd name="connsiteX0" fmla="*/ 17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17 w 21623"/>
              <a:gd name="connsiteY4" fmla="*/ 21107 h 21107"/>
              <a:gd name="connsiteX0" fmla="*/ 17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17 w 21623"/>
              <a:gd name="connsiteY4" fmla="*/ 21107 h 21107"/>
              <a:gd name="connsiteX0" fmla="*/ 3 w 21626"/>
              <a:gd name="connsiteY0" fmla="*/ 21107 h 21107"/>
              <a:gd name="connsiteX1" fmla="*/ 21626 w 21626"/>
              <a:gd name="connsiteY1" fmla="*/ 21084 h 21107"/>
              <a:gd name="connsiteX2" fmla="*/ 21618 w 21626"/>
              <a:gd name="connsiteY2" fmla="*/ 0 h 21107"/>
              <a:gd name="connsiteX3" fmla="*/ 3 w 21626"/>
              <a:gd name="connsiteY3" fmla="*/ 1471 h 21107"/>
              <a:gd name="connsiteX4" fmla="*/ 3 w 21626"/>
              <a:gd name="connsiteY4" fmla="*/ 21107 h 21107"/>
              <a:gd name="connsiteX0" fmla="*/ 3 w 21626"/>
              <a:gd name="connsiteY0" fmla="*/ 21107 h 21107"/>
              <a:gd name="connsiteX1" fmla="*/ 21626 w 21626"/>
              <a:gd name="connsiteY1" fmla="*/ 21084 h 21107"/>
              <a:gd name="connsiteX2" fmla="*/ 21618 w 21626"/>
              <a:gd name="connsiteY2" fmla="*/ 0 h 21107"/>
              <a:gd name="connsiteX3" fmla="*/ 3 w 21626"/>
              <a:gd name="connsiteY3" fmla="*/ 1471 h 21107"/>
              <a:gd name="connsiteX4" fmla="*/ 3 w 21626"/>
              <a:gd name="connsiteY4" fmla="*/ 21107 h 21107"/>
              <a:gd name="connsiteX0" fmla="*/ 0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0 w 21623"/>
              <a:gd name="connsiteY4" fmla="*/ 21107 h 21107"/>
              <a:gd name="connsiteX0" fmla="*/ 0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0 w 21623"/>
              <a:gd name="connsiteY4" fmla="*/ 21107 h 21107"/>
              <a:gd name="connsiteX0" fmla="*/ 0 w 21623"/>
              <a:gd name="connsiteY0" fmla="*/ 21107 h 21128"/>
              <a:gd name="connsiteX1" fmla="*/ 21623 w 21623"/>
              <a:gd name="connsiteY1" fmla="*/ 21084 h 21128"/>
              <a:gd name="connsiteX2" fmla="*/ 21615 w 21623"/>
              <a:gd name="connsiteY2" fmla="*/ 0 h 21128"/>
              <a:gd name="connsiteX3" fmla="*/ 0 w 21623"/>
              <a:gd name="connsiteY3" fmla="*/ 1471 h 21128"/>
              <a:gd name="connsiteX4" fmla="*/ 0 w 21623"/>
              <a:gd name="connsiteY4" fmla="*/ 21107 h 21128"/>
              <a:gd name="connsiteX0" fmla="*/ 2 w 21625"/>
              <a:gd name="connsiteY0" fmla="*/ 21107 h 21128"/>
              <a:gd name="connsiteX1" fmla="*/ 21625 w 21625"/>
              <a:gd name="connsiteY1" fmla="*/ 21084 h 21128"/>
              <a:gd name="connsiteX2" fmla="*/ 21617 w 21625"/>
              <a:gd name="connsiteY2" fmla="*/ 0 h 21128"/>
              <a:gd name="connsiteX3" fmla="*/ 2 w 21625"/>
              <a:gd name="connsiteY3" fmla="*/ 1471 h 21128"/>
              <a:gd name="connsiteX4" fmla="*/ 2 w 21625"/>
              <a:gd name="connsiteY4" fmla="*/ 21107 h 2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5" h="21128">
                <a:moveTo>
                  <a:pt x="2" y="21107"/>
                </a:moveTo>
                <a:cubicBezTo>
                  <a:pt x="13" y="21164"/>
                  <a:pt x="14417" y="21092"/>
                  <a:pt x="21625" y="21084"/>
                </a:cubicBezTo>
                <a:cubicBezTo>
                  <a:pt x="21614" y="14105"/>
                  <a:pt x="21628" y="6979"/>
                  <a:pt x="21617" y="0"/>
                </a:cubicBezTo>
                <a:cubicBezTo>
                  <a:pt x="17992" y="156"/>
                  <a:pt x="6122" y="3940"/>
                  <a:pt x="2" y="1471"/>
                </a:cubicBezTo>
                <a:cubicBezTo>
                  <a:pt x="-4" y="7497"/>
                  <a:pt x="3" y="21161"/>
                  <a:pt x="2" y="21107"/>
                </a:cubicBezTo>
                <a:close/>
              </a:path>
            </a:pathLst>
          </a:custGeom>
          <a:noFill/>
        </p:spPr>
        <p:txBody>
          <a:bodyPr anchor="b"/>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image</a:t>
            </a:r>
            <a:endParaRPr lang="en-GR" dirty="0"/>
          </a:p>
        </p:txBody>
      </p:sp>
      <p:sp>
        <p:nvSpPr>
          <p:cNvPr id="3" name="Content Placeholder 2">
            <a:extLst>
              <a:ext uri="{FF2B5EF4-FFF2-40B4-BE49-F238E27FC236}">
                <a16:creationId xmlns:a16="http://schemas.microsoft.com/office/drawing/2014/main" id="{CB542BA9-90CD-6FF8-C238-B91022C13025}"/>
              </a:ext>
            </a:extLst>
          </p:cNvPr>
          <p:cNvSpPr>
            <a:spLocks noGrp="1"/>
          </p:cNvSpPr>
          <p:nvPr>
            <p:ph idx="1" hasCustomPrompt="1"/>
          </p:nvPr>
        </p:nvSpPr>
        <p:spPr>
          <a:xfrm>
            <a:off x="606000" y="2388973"/>
            <a:ext cx="10980000" cy="2273643"/>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7" name="Title 1">
            <a:extLst>
              <a:ext uri="{FF2B5EF4-FFF2-40B4-BE49-F238E27FC236}">
                <a16:creationId xmlns:a16="http://schemas.microsoft.com/office/drawing/2014/main" id="{4FBDDB2C-7B17-5221-BAEA-E9956821D1F1}"/>
              </a:ext>
            </a:extLst>
          </p:cNvPr>
          <p:cNvSpPr>
            <a:spLocks noGrp="1"/>
          </p:cNvSpPr>
          <p:nvPr>
            <p:ph type="title" hasCustomPrompt="1"/>
          </p:nvPr>
        </p:nvSpPr>
        <p:spPr>
          <a:xfrm>
            <a:off x="606000" y="1300393"/>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pic>
        <p:nvPicPr>
          <p:cNvPr id="2" name="Graphic 1">
            <a:extLst>
              <a:ext uri="{FF2B5EF4-FFF2-40B4-BE49-F238E27FC236}">
                <a16:creationId xmlns:a16="http://schemas.microsoft.com/office/drawing/2014/main" id="{E3216FA8-65BE-F231-1BAB-DD8AE089AB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1026028"/>
          </a:xfrm>
          <a:prstGeom prst="rect">
            <a:avLst/>
          </a:prstGeom>
        </p:spPr>
      </p:pic>
    </p:spTree>
    <p:extLst>
      <p:ext uri="{BB962C8B-B14F-4D97-AF65-F5344CB8AC3E}">
        <p14:creationId xmlns:p14="http://schemas.microsoft.com/office/powerpoint/2010/main" val="4898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White Curve with Image">
    <p:spTree>
      <p:nvGrpSpPr>
        <p:cNvPr id="1" name=""/>
        <p:cNvGrpSpPr/>
        <p:nvPr/>
      </p:nvGrpSpPr>
      <p:grpSpPr>
        <a:xfrm>
          <a:off x="0" y="0"/>
          <a:ext cx="0" cy="0"/>
          <a:chOff x="0" y="0"/>
          <a:chExt cx="0" cy="0"/>
        </a:xfrm>
      </p:grpSpPr>
      <p:sp>
        <p:nvSpPr>
          <p:cNvPr id="4" name="Picture Placeholder 15">
            <a:extLst>
              <a:ext uri="{FF2B5EF4-FFF2-40B4-BE49-F238E27FC236}">
                <a16:creationId xmlns:a16="http://schemas.microsoft.com/office/drawing/2014/main" id="{63AEF28A-EF7F-0CA3-9F26-A75AF58DE2B9}"/>
              </a:ext>
            </a:extLst>
          </p:cNvPr>
          <p:cNvSpPr>
            <a:spLocks noGrp="1"/>
          </p:cNvSpPr>
          <p:nvPr>
            <p:ph type="pic" sz="quarter" idx="10" hasCustomPrompt="1"/>
          </p:nvPr>
        </p:nvSpPr>
        <p:spPr>
          <a:xfrm>
            <a:off x="-9596" y="4749269"/>
            <a:ext cx="12206111" cy="211082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17 w 21623"/>
              <a:gd name="connsiteY0" fmla="*/ 21025 h 21025"/>
              <a:gd name="connsiteX1" fmla="*/ 21623 w 21623"/>
              <a:gd name="connsiteY1" fmla="*/ 21002 h 21025"/>
              <a:gd name="connsiteX2" fmla="*/ 21615 w 21623"/>
              <a:gd name="connsiteY2" fmla="*/ 0 h 21025"/>
              <a:gd name="connsiteX3" fmla="*/ 0 w 21623"/>
              <a:gd name="connsiteY3" fmla="*/ 1389 h 21025"/>
              <a:gd name="connsiteX4" fmla="*/ 17 w 21623"/>
              <a:gd name="connsiteY4" fmla="*/ 21025 h 21025"/>
              <a:gd name="connsiteX0" fmla="*/ 17 w 21623"/>
              <a:gd name="connsiteY0" fmla="*/ 21025 h 21025"/>
              <a:gd name="connsiteX1" fmla="*/ 21623 w 21623"/>
              <a:gd name="connsiteY1" fmla="*/ 21002 h 21025"/>
              <a:gd name="connsiteX2" fmla="*/ 21615 w 21623"/>
              <a:gd name="connsiteY2" fmla="*/ 0 h 21025"/>
              <a:gd name="connsiteX3" fmla="*/ 0 w 21623"/>
              <a:gd name="connsiteY3" fmla="*/ 1389 h 21025"/>
              <a:gd name="connsiteX4" fmla="*/ 17 w 21623"/>
              <a:gd name="connsiteY4" fmla="*/ 21025 h 21025"/>
              <a:gd name="connsiteX0" fmla="*/ 17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17 w 21623"/>
              <a:gd name="connsiteY4" fmla="*/ 21107 h 21107"/>
              <a:gd name="connsiteX0" fmla="*/ 17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17 w 21623"/>
              <a:gd name="connsiteY4" fmla="*/ 21107 h 21107"/>
              <a:gd name="connsiteX0" fmla="*/ 17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17 w 21623"/>
              <a:gd name="connsiteY4" fmla="*/ 21107 h 21107"/>
              <a:gd name="connsiteX0" fmla="*/ 3 w 21626"/>
              <a:gd name="connsiteY0" fmla="*/ 21107 h 21107"/>
              <a:gd name="connsiteX1" fmla="*/ 21626 w 21626"/>
              <a:gd name="connsiteY1" fmla="*/ 21084 h 21107"/>
              <a:gd name="connsiteX2" fmla="*/ 21618 w 21626"/>
              <a:gd name="connsiteY2" fmla="*/ 0 h 21107"/>
              <a:gd name="connsiteX3" fmla="*/ 3 w 21626"/>
              <a:gd name="connsiteY3" fmla="*/ 1471 h 21107"/>
              <a:gd name="connsiteX4" fmla="*/ 3 w 21626"/>
              <a:gd name="connsiteY4" fmla="*/ 21107 h 21107"/>
              <a:gd name="connsiteX0" fmla="*/ 3 w 21626"/>
              <a:gd name="connsiteY0" fmla="*/ 21107 h 21107"/>
              <a:gd name="connsiteX1" fmla="*/ 21626 w 21626"/>
              <a:gd name="connsiteY1" fmla="*/ 21084 h 21107"/>
              <a:gd name="connsiteX2" fmla="*/ 21618 w 21626"/>
              <a:gd name="connsiteY2" fmla="*/ 0 h 21107"/>
              <a:gd name="connsiteX3" fmla="*/ 3 w 21626"/>
              <a:gd name="connsiteY3" fmla="*/ 1471 h 21107"/>
              <a:gd name="connsiteX4" fmla="*/ 3 w 21626"/>
              <a:gd name="connsiteY4" fmla="*/ 21107 h 21107"/>
              <a:gd name="connsiteX0" fmla="*/ 0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0 w 21623"/>
              <a:gd name="connsiteY4" fmla="*/ 21107 h 21107"/>
              <a:gd name="connsiteX0" fmla="*/ 0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0 w 21623"/>
              <a:gd name="connsiteY4" fmla="*/ 21107 h 21107"/>
              <a:gd name="connsiteX0" fmla="*/ 0 w 21623"/>
              <a:gd name="connsiteY0" fmla="*/ 21107 h 21128"/>
              <a:gd name="connsiteX1" fmla="*/ 21623 w 21623"/>
              <a:gd name="connsiteY1" fmla="*/ 21084 h 21128"/>
              <a:gd name="connsiteX2" fmla="*/ 21615 w 21623"/>
              <a:gd name="connsiteY2" fmla="*/ 0 h 21128"/>
              <a:gd name="connsiteX3" fmla="*/ 0 w 21623"/>
              <a:gd name="connsiteY3" fmla="*/ 1471 h 21128"/>
              <a:gd name="connsiteX4" fmla="*/ 0 w 21623"/>
              <a:gd name="connsiteY4" fmla="*/ 21107 h 21128"/>
              <a:gd name="connsiteX0" fmla="*/ 2 w 21625"/>
              <a:gd name="connsiteY0" fmla="*/ 21107 h 21128"/>
              <a:gd name="connsiteX1" fmla="*/ 21625 w 21625"/>
              <a:gd name="connsiteY1" fmla="*/ 21084 h 21128"/>
              <a:gd name="connsiteX2" fmla="*/ 21617 w 21625"/>
              <a:gd name="connsiteY2" fmla="*/ 0 h 21128"/>
              <a:gd name="connsiteX3" fmla="*/ 2 w 21625"/>
              <a:gd name="connsiteY3" fmla="*/ 1471 h 21128"/>
              <a:gd name="connsiteX4" fmla="*/ 2 w 21625"/>
              <a:gd name="connsiteY4" fmla="*/ 21107 h 2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5" h="21128">
                <a:moveTo>
                  <a:pt x="2" y="21107"/>
                </a:moveTo>
                <a:cubicBezTo>
                  <a:pt x="13" y="21164"/>
                  <a:pt x="14417" y="21092"/>
                  <a:pt x="21625" y="21084"/>
                </a:cubicBezTo>
                <a:cubicBezTo>
                  <a:pt x="21614" y="14105"/>
                  <a:pt x="21628" y="6979"/>
                  <a:pt x="21617" y="0"/>
                </a:cubicBezTo>
                <a:cubicBezTo>
                  <a:pt x="17992" y="156"/>
                  <a:pt x="6122" y="3940"/>
                  <a:pt x="2" y="1471"/>
                </a:cubicBezTo>
                <a:cubicBezTo>
                  <a:pt x="-4" y="7497"/>
                  <a:pt x="3" y="21161"/>
                  <a:pt x="2" y="21107"/>
                </a:cubicBezTo>
                <a:close/>
              </a:path>
            </a:pathLst>
          </a:custGeom>
          <a:noFill/>
        </p:spPr>
        <p:txBody>
          <a:bodyPr anchor="b"/>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image</a:t>
            </a:r>
            <a:endParaRPr lang="en-GR" dirty="0"/>
          </a:p>
        </p:txBody>
      </p:sp>
      <p:sp>
        <p:nvSpPr>
          <p:cNvPr id="3" name="Content Placeholder 2">
            <a:extLst>
              <a:ext uri="{FF2B5EF4-FFF2-40B4-BE49-F238E27FC236}">
                <a16:creationId xmlns:a16="http://schemas.microsoft.com/office/drawing/2014/main" id="{CB542BA9-90CD-6FF8-C238-B91022C13025}"/>
              </a:ext>
            </a:extLst>
          </p:cNvPr>
          <p:cNvSpPr>
            <a:spLocks noGrp="1"/>
          </p:cNvSpPr>
          <p:nvPr>
            <p:ph idx="1" hasCustomPrompt="1"/>
          </p:nvPr>
        </p:nvSpPr>
        <p:spPr>
          <a:xfrm>
            <a:off x="606000" y="2388973"/>
            <a:ext cx="10980000" cy="2273643"/>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7" name="Title 1">
            <a:extLst>
              <a:ext uri="{FF2B5EF4-FFF2-40B4-BE49-F238E27FC236}">
                <a16:creationId xmlns:a16="http://schemas.microsoft.com/office/drawing/2014/main" id="{4FBDDB2C-7B17-5221-BAEA-E9956821D1F1}"/>
              </a:ext>
            </a:extLst>
          </p:cNvPr>
          <p:cNvSpPr>
            <a:spLocks noGrp="1"/>
          </p:cNvSpPr>
          <p:nvPr>
            <p:ph type="title" hasCustomPrompt="1"/>
          </p:nvPr>
        </p:nvSpPr>
        <p:spPr>
          <a:xfrm>
            <a:off x="606000" y="1300393"/>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pic>
        <p:nvPicPr>
          <p:cNvPr id="2" name="Content Placeholder 7">
            <a:extLst>
              <a:ext uri="{FF2B5EF4-FFF2-40B4-BE49-F238E27FC236}">
                <a16:creationId xmlns:a16="http://schemas.microsoft.com/office/drawing/2014/main" id="{D44D3FAA-1807-5C44-9008-1AB6810BCF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1026027"/>
          </a:xfrm>
          <a:prstGeom prst="rect">
            <a:avLst/>
          </a:prstGeom>
        </p:spPr>
      </p:pic>
    </p:spTree>
    <p:extLst>
      <p:ext uri="{BB962C8B-B14F-4D97-AF65-F5344CB8AC3E}">
        <p14:creationId xmlns:p14="http://schemas.microsoft.com/office/powerpoint/2010/main" val="3129041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ort Curve Top Left">
    <p:bg>
      <p:bgPr>
        <a:solidFill>
          <a:srgbClr val="FF0000">
            <a:alpha val="347"/>
          </a:srgb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64DE7A6-2C92-E18F-E8D3-61200DE8115E}"/>
              </a:ext>
            </a:extLst>
          </p:cNvPr>
          <p:cNvGrpSpPr/>
          <p:nvPr userDrawn="1"/>
        </p:nvGrpSpPr>
        <p:grpSpPr>
          <a:xfrm flipH="1" flipV="1">
            <a:off x="0" y="0"/>
            <a:ext cx="5150223" cy="1414197"/>
            <a:chOff x="7041778" y="5443804"/>
            <a:chExt cx="5150223" cy="1414197"/>
          </a:xfrm>
        </p:grpSpPr>
        <p:sp>
          <p:nvSpPr>
            <p:cNvPr id="5" name="Freeform 4">
              <a:extLst>
                <a:ext uri="{FF2B5EF4-FFF2-40B4-BE49-F238E27FC236}">
                  <a16:creationId xmlns:a16="http://schemas.microsoft.com/office/drawing/2014/main" id="{25CC5777-42EE-1BA3-6909-DFD25D05248D}"/>
                </a:ext>
              </a:extLst>
            </p:cNvPr>
            <p:cNvSpPr/>
            <p:nvPr userDrawn="1"/>
          </p:nvSpPr>
          <p:spPr>
            <a:xfrm>
              <a:off x="7041778" y="5443804"/>
              <a:ext cx="5150223" cy="1414196"/>
            </a:xfrm>
            <a:custGeom>
              <a:avLst/>
              <a:gdLst>
                <a:gd name="connsiteX0" fmla="*/ 4533196 w 5150223"/>
                <a:gd name="connsiteY0" fmla="*/ 0 h 1414196"/>
                <a:gd name="connsiteX1" fmla="*/ 4903016 w 5150223"/>
                <a:gd name="connsiteY1" fmla="*/ 5201 h 1414196"/>
                <a:gd name="connsiteX2" fmla="*/ 5150223 w 5150223"/>
                <a:gd name="connsiteY2" fmla="*/ 15040 h 1414196"/>
                <a:gd name="connsiteX3" fmla="*/ 5150223 w 5150223"/>
                <a:gd name="connsiteY3" fmla="*/ 103601 h 1414196"/>
                <a:gd name="connsiteX4" fmla="*/ 4926855 w 5150223"/>
                <a:gd name="connsiteY4" fmla="*/ 94495 h 1414196"/>
                <a:gd name="connsiteX5" fmla="*/ 2895915 w 5150223"/>
                <a:gd name="connsiteY5" fmla="*/ 250871 h 1414196"/>
                <a:gd name="connsiteX6" fmla="*/ 1587200 w 5150223"/>
                <a:gd name="connsiteY6" fmla="*/ 811942 h 1414196"/>
                <a:gd name="connsiteX7" fmla="*/ 420801 w 5150223"/>
                <a:gd name="connsiteY7" fmla="*/ 1369715 h 1414196"/>
                <a:gd name="connsiteX8" fmla="*/ 289354 w 5150223"/>
                <a:gd name="connsiteY8" fmla="*/ 1414196 h 1414196"/>
                <a:gd name="connsiteX9" fmla="*/ 0 w 5150223"/>
                <a:gd name="connsiteY9" fmla="*/ 1414196 h 1414196"/>
                <a:gd name="connsiteX10" fmla="*/ 81233 w 5150223"/>
                <a:gd name="connsiteY10" fmla="*/ 1391031 h 1414196"/>
                <a:gd name="connsiteX11" fmla="*/ 1543643 w 5150223"/>
                <a:gd name="connsiteY11" fmla="*/ 734783 h 1414196"/>
                <a:gd name="connsiteX12" fmla="*/ 4533196 w 5150223"/>
                <a:gd name="connsiteY12" fmla="*/ 0 h 14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0223" h="1414196">
                  <a:moveTo>
                    <a:pt x="4533196" y="0"/>
                  </a:moveTo>
                  <a:cubicBezTo>
                    <a:pt x="4651147" y="0"/>
                    <a:pt x="4774254" y="1695"/>
                    <a:pt x="4903016" y="5201"/>
                  </a:cubicBezTo>
                  <a:lnTo>
                    <a:pt x="5150223" y="15040"/>
                  </a:lnTo>
                  <a:lnTo>
                    <a:pt x="5150223" y="103601"/>
                  </a:lnTo>
                  <a:lnTo>
                    <a:pt x="4926855" y="94495"/>
                  </a:lnTo>
                  <a:cubicBezTo>
                    <a:pt x="4079577" y="69564"/>
                    <a:pt x="3427662" y="120222"/>
                    <a:pt x="2895915" y="250871"/>
                  </a:cubicBezTo>
                  <a:cubicBezTo>
                    <a:pt x="2350294" y="384961"/>
                    <a:pt x="1979637" y="592351"/>
                    <a:pt x="1587200" y="811942"/>
                  </a:cubicBezTo>
                  <a:cubicBezTo>
                    <a:pt x="1263072" y="993305"/>
                    <a:pt x="911866" y="1189819"/>
                    <a:pt x="420801" y="1369715"/>
                  </a:cubicBezTo>
                  <a:lnTo>
                    <a:pt x="289354" y="1414196"/>
                  </a:lnTo>
                  <a:lnTo>
                    <a:pt x="0" y="1414196"/>
                  </a:lnTo>
                  <a:lnTo>
                    <a:pt x="81233" y="1391031"/>
                  </a:lnTo>
                  <a:cubicBezTo>
                    <a:pt x="735441" y="1187003"/>
                    <a:pt x="1158772" y="950072"/>
                    <a:pt x="1543643" y="734783"/>
                  </a:cubicBezTo>
                  <a:cubicBezTo>
                    <a:pt x="2241610" y="343983"/>
                    <a:pt x="2856651" y="0"/>
                    <a:pt x="4533196" y="0"/>
                  </a:cubicBez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sp>
          <p:nvSpPr>
            <p:cNvPr id="6" name="Freeform 5">
              <a:extLst>
                <a:ext uri="{FF2B5EF4-FFF2-40B4-BE49-F238E27FC236}">
                  <a16:creationId xmlns:a16="http://schemas.microsoft.com/office/drawing/2014/main" id="{3E22DBA7-5174-0579-A4C5-51077B52D314}"/>
                </a:ext>
              </a:extLst>
            </p:cNvPr>
            <p:cNvSpPr/>
            <p:nvPr userDrawn="1"/>
          </p:nvSpPr>
          <p:spPr>
            <a:xfrm>
              <a:off x="7329874" y="5532104"/>
              <a:ext cx="4862126" cy="1325897"/>
            </a:xfrm>
            <a:custGeom>
              <a:avLst/>
              <a:gdLst>
                <a:gd name="connsiteX0" fmla="*/ 4202788 w 4862126"/>
                <a:gd name="connsiteY0" fmla="*/ 47 h 1325897"/>
                <a:gd name="connsiteX1" fmla="*/ 4533439 w 4862126"/>
                <a:gd name="connsiteY1" fmla="*/ 3434 h 1325897"/>
                <a:gd name="connsiteX2" fmla="*/ 4862126 w 4862126"/>
                <a:gd name="connsiteY2" fmla="*/ 14547 h 1325897"/>
                <a:gd name="connsiteX3" fmla="*/ 4862126 w 4862126"/>
                <a:gd name="connsiteY3" fmla="*/ 1325897 h 1325897"/>
                <a:gd name="connsiteX4" fmla="*/ 0 w 4862126"/>
                <a:gd name="connsiteY4" fmla="*/ 1325897 h 1325897"/>
                <a:gd name="connsiteX5" fmla="*/ 340982 w 4862126"/>
                <a:gd name="connsiteY5" fmla="*/ 1200828 h 1325897"/>
                <a:gd name="connsiteX6" fmla="*/ 1298999 w 4862126"/>
                <a:gd name="connsiteY6" fmla="*/ 723642 h 1325897"/>
                <a:gd name="connsiteX7" fmla="*/ 2607713 w 4862126"/>
                <a:gd name="connsiteY7" fmla="*/ 162571 h 1325897"/>
                <a:gd name="connsiteX8" fmla="*/ 2607713 w 4862126"/>
                <a:gd name="connsiteY8" fmla="*/ 162467 h 1325897"/>
                <a:gd name="connsiteX9" fmla="*/ 4202788 w 4862126"/>
                <a:gd name="connsiteY9" fmla="*/ 47 h 132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2126" h="1325897">
                  <a:moveTo>
                    <a:pt x="4202788" y="47"/>
                  </a:moveTo>
                  <a:cubicBezTo>
                    <a:pt x="4309534" y="-252"/>
                    <a:pt x="4419687" y="881"/>
                    <a:pt x="4533439" y="3434"/>
                  </a:cubicBezTo>
                  <a:lnTo>
                    <a:pt x="4862126" y="14547"/>
                  </a:lnTo>
                  <a:lnTo>
                    <a:pt x="4862126" y="1325897"/>
                  </a:lnTo>
                  <a:lnTo>
                    <a:pt x="0" y="1325897"/>
                  </a:lnTo>
                  <a:lnTo>
                    <a:pt x="340982" y="1200828"/>
                  </a:lnTo>
                  <a:cubicBezTo>
                    <a:pt x="726580" y="1043877"/>
                    <a:pt x="1022655" y="878246"/>
                    <a:pt x="1298999" y="723642"/>
                  </a:cubicBezTo>
                  <a:cubicBezTo>
                    <a:pt x="1691435" y="504051"/>
                    <a:pt x="2062093" y="296661"/>
                    <a:pt x="2607713" y="162571"/>
                  </a:cubicBezTo>
                  <a:lnTo>
                    <a:pt x="2607713" y="162467"/>
                  </a:lnTo>
                  <a:cubicBezTo>
                    <a:pt x="3044493" y="55175"/>
                    <a:pt x="3562314" y="1841"/>
                    <a:pt x="4202788" y="4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grpSp>
      <p:grpSp>
        <p:nvGrpSpPr>
          <p:cNvPr id="11" name="Graphic 7">
            <a:extLst>
              <a:ext uri="{FF2B5EF4-FFF2-40B4-BE49-F238E27FC236}">
                <a16:creationId xmlns:a16="http://schemas.microsoft.com/office/drawing/2014/main" id="{F1C44548-0EBA-3EC9-18CC-E59F4E28BA1A}"/>
              </a:ext>
            </a:extLst>
          </p:cNvPr>
          <p:cNvGrpSpPr/>
          <p:nvPr/>
        </p:nvGrpSpPr>
        <p:grpSpPr>
          <a:xfrm>
            <a:off x="212758" y="214239"/>
            <a:ext cx="2103116" cy="739683"/>
            <a:chOff x="212758" y="214239"/>
            <a:chExt cx="2103116" cy="739683"/>
          </a:xfrm>
        </p:grpSpPr>
        <p:grpSp>
          <p:nvGrpSpPr>
            <p:cNvPr id="12" name="Graphic 7">
              <a:extLst>
                <a:ext uri="{FF2B5EF4-FFF2-40B4-BE49-F238E27FC236}">
                  <a16:creationId xmlns:a16="http://schemas.microsoft.com/office/drawing/2014/main" id="{F3752230-03CF-C447-31B9-B71A513731B2}"/>
                </a:ext>
              </a:extLst>
            </p:cNvPr>
            <p:cNvGrpSpPr/>
            <p:nvPr/>
          </p:nvGrpSpPr>
          <p:grpSpPr>
            <a:xfrm>
              <a:off x="212758" y="214239"/>
              <a:ext cx="858795" cy="739683"/>
              <a:chOff x="212758" y="214239"/>
              <a:chExt cx="858795" cy="739683"/>
            </a:xfrm>
          </p:grpSpPr>
          <p:grpSp>
            <p:nvGrpSpPr>
              <p:cNvPr id="13" name="Graphic 7">
                <a:extLst>
                  <a:ext uri="{FF2B5EF4-FFF2-40B4-BE49-F238E27FC236}">
                    <a16:creationId xmlns:a16="http://schemas.microsoft.com/office/drawing/2014/main" id="{D1690DDA-A018-B7D8-94D4-2975FACB763F}"/>
                  </a:ext>
                </a:extLst>
              </p:cNvPr>
              <p:cNvGrpSpPr/>
              <p:nvPr/>
            </p:nvGrpSpPr>
            <p:grpSpPr>
              <a:xfrm>
                <a:off x="423844" y="363969"/>
                <a:ext cx="647708" cy="426668"/>
                <a:chOff x="423844" y="363969"/>
                <a:chExt cx="647708" cy="426668"/>
              </a:xfrm>
              <a:solidFill>
                <a:srgbClr val="003399"/>
              </a:solidFill>
            </p:grpSpPr>
            <p:sp>
              <p:nvSpPr>
                <p:cNvPr id="14" name="Freeform 13">
                  <a:extLst>
                    <a:ext uri="{FF2B5EF4-FFF2-40B4-BE49-F238E27FC236}">
                      <a16:creationId xmlns:a16="http://schemas.microsoft.com/office/drawing/2014/main" id="{62B3998B-5D8D-D3BF-805F-C4B776C22029}"/>
                    </a:ext>
                  </a:extLst>
                </p:cNvPr>
                <p:cNvSpPr/>
                <p:nvPr/>
              </p:nvSpPr>
              <p:spPr>
                <a:xfrm>
                  <a:off x="423844" y="394416"/>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15" name="Freeform 14">
                  <a:extLst>
                    <a:ext uri="{FF2B5EF4-FFF2-40B4-BE49-F238E27FC236}">
                      <a16:creationId xmlns:a16="http://schemas.microsoft.com/office/drawing/2014/main" id="{88D59FC4-85D9-7059-412E-44153A0021E5}"/>
                    </a:ext>
                  </a:extLst>
                </p:cNvPr>
                <p:cNvSpPr/>
                <p:nvPr/>
              </p:nvSpPr>
              <p:spPr>
                <a:xfrm>
                  <a:off x="502687" y="394312"/>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1"/>
                        <a:pt x="19999" y="88837"/>
                        <a:pt x="16858" y="88837"/>
                      </a:cubicBezTo>
                      <a:lnTo>
                        <a:pt x="3560" y="88837"/>
                      </a:lnTo>
                      <a:cubicBezTo>
                        <a:pt x="838" y="88837"/>
                        <a:pt x="0" y="88211"/>
                        <a:pt x="0" y="85292"/>
                      </a:cubicBezTo>
                      <a:lnTo>
                        <a:pt x="0" y="19290"/>
                      </a:lnTo>
                      <a:cubicBezTo>
                        <a:pt x="0" y="12617"/>
                        <a:pt x="314" y="8759"/>
                        <a:pt x="7853" y="5213"/>
                      </a:cubicBezTo>
                      <a:cubicBezTo>
                        <a:pt x="16753" y="1251"/>
                        <a:pt x="26491" y="0"/>
                        <a:pt x="36228" y="0"/>
                      </a:cubicBezTo>
                      <a:cubicBezTo>
                        <a:pt x="52981" y="0"/>
                        <a:pt x="58845"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16" name="Freeform 15">
                  <a:extLst>
                    <a:ext uri="{FF2B5EF4-FFF2-40B4-BE49-F238E27FC236}">
                      <a16:creationId xmlns:a16="http://schemas.microsoft.com/office/drawing/2014/main" id="{C3C21BE2-558F-3CB5-1803-94A9CE466DE2}"/>
                    </a:ext>
                  </a:extLst>
                </p:cNvPr>
                <p:cNvSpPr/>
                <p:nvPr/>
              </p:nvSpPr>
              <p:spPr>
                <a:xfrm>
                  <a:off x="576400" y="372311"/>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3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6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6 h 112923"/>
                    <a:gd name="connsiteX15" fmla="*/ 29213 w 50363"/>
                    <a:gd name="connsiteY15" fmla="*/ 0 h 112923"/>
                    <a:gd name="connsiteX16" fmla="*/ 31516 w 50363"/>
                    <a:gd name="connsiteY16" fmla="*/ 4692 h 112923"/>
                    <a:gd name="connsiteX17" fmla="*/ 31516 w 50363"/>
                    <a:gd name="connsiteY17" fmla="*/ 24295 h 112923"/>
                    <a:gd name="connsiteX18" fmla="*/ 44290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3" y="101141"/>
                        <a:pt x="50363" y="105520"/>
                      </a:cubicBezTo>
                      <a:cubicBezTo>
                        <a:pt x="50363" y="110212"/>
                        <a:pt x="40940" y="112923"/>
                        <a:pt x="34239" y="112923"/>
                      </a:cubicBezTo>
                      <a:cubicBezTo>
                        <a:pt x="25129" y="112923"/>
                        <a:pt x="19266" y="109587"/>
                        <a:pt x="15915" y="105520"/>
                      </a:cubicBezTo>
                      <a:cubicBezTo>
                        <a:pt x="11203" y="99785"/>
                        <a:pt x="11099" y="93842"/>
                        <a:pt x="11099" y="88524"/>
                      </a:cubicBezTo>
                      <a:lnTo>
                        <a:pt x="11099" y="33575"/>
                      </a:lnTo>
                      <a:lnTo>
                        <a:pt x="3036" y="33575"/>
                      </a:lnTo>
                      <a:cubicBezTo>
                        <a:pt x="0" y="33575"/>
                        <a:pt x="0" y="32949"/>
                        <a:pt x="0" y="27006"/>
                      </a:cubicBezTo>
                      <a:cubicBezTo>
                        <a:pt x="0" y="25025"/>
                        <a:pt x="628" y="24295"/>
                        <a:pt x="2827" y="24295"/>
                      </a:cubicBezTo>
                      <a:lnTo>
                        <a:pt x="11099" y="24295"/>
                      </a:lnTo>
                      <a:lnTo>
                        <a:pt x="11099" y="14910"/>
                      </a:lnTo>
                      <a:cubicBezTo>
                        <a:pt x="11099" y="11782"/>
                        <a:pt x="11622" y="10948"/>
                        <a:pt x="14135" y="9071"/>
                      </a:cubicBezTo>
                      <a:lnTo>
                        <a:pt x="26176" y="1356"/>
                      </a:lnTo>
                      <a:cubicBezTo>
                        <a:pt x="28061" y="209"/>
                        <a:pt x="28480" y="0"/>
                        <a:pt x="29213" y="0"/>
                      </a:cubicBezTo>
                      <a:cubicBezTo>
                        <a:pt x="31412" y="0"/>
                        <a:pt x="31516" y="2711"/>
                        <a:pt x="31516" y="4692"/>
                      </a:cubicBezTo>
                      <a:lnTo>
                        <a:pt x="31516" y="24295"/>
                      </a:lnTo>
                      <a:lnTo>
                        <a:pt x="44290"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17" name="Freeform 16">
                  <a:extLst>
                    <a:ext uri="{FF2B5EF4-FFF2-40B4-BE49-F238E27FC236}">
                      <a16:creationId xmlns:a16="http://schemas.microsoft.com/office/drawing/2014/main" id="{A568523B-6CC5-3F85-88D6-7623ACB8B591}"/>
                    </a:ext>
                  </a:extLst>
                </p:cNvPr>
                <p:cNvSpPr/>
                <p:nvPr/>
              </p:nvSpPr>
              <p:spPr>
                <a:xfrm>
                  <a:off x="625612" y="394416"/>
                  <a:ext cx="70780" cy="90922"/>
                </a:xfrm>
                <a:custGeom>
                  <a:avLst/>
                  <a:gdLst>
                    <a:gd name="connsiteX0" fmla="*/ 17486 w 70780"/>
                    <a:gd name="connsiteY0" fmla="*/ 44940 h 90922"/>
                    <a:gd name="connsiteX1" fmla="*/ 40626 w 70780"/>
                    <a:gd name="connsiteY1" fmla="*/ 72467 h 90922"/>
                    <a:gd name="connsiteX2" fmla="*/ 60625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8897 w 70780"/>
                    <a:gd name="connsiteY11" fmla="*/ 29404 h 90922"/>
                    <a:gd name="connsiteX12" fmla="*/ 34343 w 70780"/>
                    <a:gd name="connsiteY12" fmla="*/ 12512 h 90922"/>
                    <a:gd name="connsiteX13" fmla="*/ 16753 w 70780"/>
                    <a:gd name="connsiteY13" fmla="*/ 34617 h 90922"/>
                    <a:gd name="connsiteX14" fmla="*/ 49002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486" y="44940"/>
                      </a:moveTo>
                      <a:cubicBezTo>
                        <a:pt x="20313" y="67983"/>
                        <a:pt x="32563" y="72467"/>
                        <a:pt x="40626" y="72467"/>
                      </a:cubicBezTo>
                      <a:cubicBezTo>
                        <a:pt x="49526" y="72467"/>
                        <a:pt x="56227" y="67149"/>
                        <a:pt x="60625" y="61414"/>
                      </a:cubicBezTo>
                      <a:cubicBezTo>
                        <a:pt x="63347" y="57556"/>
                        <a:pt x="64184" y="56618"/>
                        <a:pt x="66383" y="56618"/>
                      </a:cubicBezTo>
                      <a:cubicBezTo>
                        <a:pt x="68582"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8897" y="29404"/>
                      </a:moveTo>
                      <a:cubicBezTo>
                        <a:pt x="48269" y="18664"/>
                        <a:pt x="41673" y="12512"/>
                        <a:pt x="34343" y="12512"/>
                      </a:cubicBezTo>
                      <a:cubicBezTo>
                        <a:pt x="22721" y="12512"/>
                        <a:pt x="17591" y="23043"/>
                        <a:pt x="16753" y="34617"/>
                      </a:cubicBezTo>
                      <a:lnTo>
                        <a:pt x="49002" y="29404"/>
                      </a:lnTo>
                      <a:close/>
                    </a:path>
                  </a:pathLst>
                </a:custGeom>
                <a:solidFill>
                  <a:srgbClr val="003399"/>
                </a:solidFill>
                <a:ln w="10453" cap="flat">
                  <a:noFill/>
                  <a:prstDash val="solid"/>
                  <a:miter/>
                </a:ln>
              </p:spPr>
              <p:txBody>
                <a:bodyPr rtlCol="0" anchor="ctr"/>
                <a:lstStyle/>
                <a:p>
                  <a:endParaRPr lang="en-GR"/>
                </a:p>
              </p:txBody>
            </p:sp>
            <p:sp>
              <p:nvSpPr>
                <p:cNvPr id="18" name="Freeform 17">
                  <a:extLst>
                    <a:ext uri="{FF2B5EF4-FFF2-40B4-BE49-F238E27FC236}">
                      <a16:creationId xmlns:a16="http://schemas.microsoft.com/office/drawing/2014/main" id="{81F7505E-E1E3-8F89-F0DD-F55E15176724}"/>
                    </a:ext>
                  </a:extLst>
                </p:cNvPr>
                <p:cNvSpPr/>
                <p:nvPr/>
              </p:nvSpPr>
              <p:spPr>
                <a:xfrm>
                  <a:off x="704350" y="394416"/>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19" name="Freeform 18">
                  <a:extLst>
                    <a:ext uri="{FF2B5EF4-FFF2-40B4-BE49-F238E27FC236}">
                      <a16:creationId xmlns:a16="http://schemas.microsoft.com/office/drawing/2014/main" id="{7E62C0BB-BA1D-3549-777C-D71A33B67393}"/>
                    </a:ext>
                  </a:extLst>
                </p:cNvPr>
                <p:cNvSpPr/>
                <p:nvPr/>
              </p:nvSpPr>
              <p:spPr>
                <a:xfrm>
                  <a:off x="762357" y="394416"/>
                  <a:ext cx="72979" cy="128042"/>
                </a:xfrm>
                <a:custGeom>
                  <a:avLst/>
                  <a:gdLst>
                    <a:gd name="connsiteX0" fmla="*/ 105 w 72979"/>
                    <a:gd name="connsiteY0" fmla="*/ 21688 h 128042"/>
                    <a:gd name="connsiteX1" fmla="*/ 2094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732 w 72979"/>
                    <a:gd name="connsiteY12" fmla="*/ 73510 h 128042"/>
                    <a:gd name="connsiteX13" fmla="*/ 32668 w 72979"/>
                    <a:gd name="connsiteY13" fmla="*/ 77368 h 128042"/>
                    <a:gd name="connsiteX14" fmla="*/ 51829 w 72979"/>
                    <a:gd name="connsiteY14" fmla="*/ 44940 h 128042"/>
                    <a:gd name="connsiteX15" fmla="*/ 31202 w 72979"/>
                    <a:gd name="connsiteY15" fmla="*/ 12199 h 128042"/>
                    <a:gd name="connsiteX16" fmla="*/ 20836 w 72979"/>
                    <a:gd name="connsiteY16" fmla="*/ 23878 h 128042"/>
                    <a:gd name="connsiteX17" fmla="*/ 20836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105" y="21688"/>
                      </a:moveTo>
                      <a:cubicBezTo>
                        <a:pt x="105" y="15119"/>
                        <a:pt x="105" y="12617"/>
                        <a:pt x="2094" y="10010"/>
                      </a:cubicBezTo>
                      <a:cubicBezTo>
                        <a:pt x="5445" y="5213"/>
                        <a:pt x="19056" y="0"/>
                        <a:pt x="33925" y="0"/>
                      </a:cubicBezTo>
                      <a:cubicBezTo>
                        <a:pt x="38636" y="0"/>
                        <a:pt x="52248" y="313"/>
                        <a:pt x="61776" y="9906"/>
                      </a:cubicBezTo>
                      <a:cubicBezTo>
                        <a:pt x="68477" y="16474"/>
                        <a:pt x="72980" y="27944"/>
                        <a:pt x="72980" y="41812"/>
                      </a:cubicBezTo>
                      <a:cubicBezTo>
                        <a:pt x="72980" y="64751"/>
                        <a:pt x="61043" y="90818"/>
                        <a:pt x="35914" y="90818"/>
                      </a:cubicBezTo>
                      <a:cubicBezTo>
                        <a:pt x="30051"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732" y="73510"/>
                      </a:moveTo>
                      <a:cubicBezTo>
                        <a:pt x="26281" y="76846"/>
                        <a:pt x="30679" y="77368"/>
                        <a:pt x="32668" y="77368"/>
                      </a:cubicBezTo>
                      <a:cubicBezTo>
                        <a:pt x="45128" y="77368"/>
                        <a:pt x="51829" y="62978"/>
                        <a:pt x="51829" y="44940"/>
                      </a:cubicBezTo>
                      <a:cubicBezTo>
                        <a:pt x="51829" y="21688"/>
                        <a:pt x="41778" y="12199"/>
                        <a:pt x="31202" y="12199"/>
                      </a:cubicBezTo>
                      <a:cubicBezTo>
                        <a:pt x="20627" y="12199"/>
                        <a:pt x="20836" y="19185"/>
                        <a:pt x="20836" y="23878"/>
                      </a:cubicBezTo>
                      <a:lnTo>
                        <a:pt x="20836" y="73510"/>
                      </a:lnTo>
                      <a:close/>
                    </a:path>
                  </a:pathLst>
                </a:custGeom>
                <a:solidFill>
                  <a:srgbClr val="003399"/>
                </a:solidFill>
                <a:ln w="10453" cap="flat">
                  <a:noFill/>
                  <a:prstDash val="solid"/>
                  <a:miter/>
                </a:ln>
              </p:spPr>
              <p:txBody>
                <a:bodyPr rtlCol="0" anchor="ctr"/>
                <a:lstStyle/>
                <a:p>
                  <a:endParaRPr lang="en-GR"/>
                </a:p>
              </p:txBody>
            </p:sp>
            <p:sp>
              <p:nvSpPr>
                <p:cNvPr id="20" name="Freeform 19">
                  <a:extLst>
                    <a:ext uri="{FF2B5EF4-FFF2-40B4-BE49-F238E27FC236}">
                      <a16:creationId xmlns:a16="http://schemas.microsoft.com/office/drawing/2014/main" id="{BC926C68-06FD-9ADF-F8DC-4C099FDF81C4}"/>
                    </a:ext>
                  </a:extLst>
                </p:cNvPr>
                <p:cNvSpPr/>
                <p:nvPr/>
              </p:nvSpPr>
              <p:spPr>
                <a:xfrm>
                  <a:off x="844656" y="394416"/>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575"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21" name="Freeform 20">
                  <a:extLst>
                    <a:ext uri="{FF2B5EF4-FFF2-40B4-BE49-F238E27FC236}">
                      <a16:creationId xmlns:a16="http://schemas.microsoft.com/office/drawing/2014/main" id="{1C1B5ADC-72A5-A856-AABB-F22719D75995}"/>
                    </a:ext>
                  </a:extLst>
                </p:cNvPr>
                <p:cNvSpPr/>
                <p:nvPr/>
              </p:nvSpPr>
              <p:spPr>
                <a:xfrm>
                  <a:off x="901720" y="363969"/>
                  <a:ext cx="22309" cy="119074"/>
                </a:xfrm>
                <a:custGeom>
                  <a:avLst/>
                  <a:gdLst>
                    <a:gd name="connsiteX0" fmla="*/ 11413 w 22309"/>
                    <a:gd name="connsiteY0" fmla="*/ 20541 h 119074"/>
                    <a:gd name="connsiteX1" fmla="*/ 0 w 22309"/>
                    <a:gd name="connsiteY1" fmla="*/ 10531 h 119074"/>
                    <a:gd name="connsiteX2" fmla="*/ 11413 w 22309"/>
                    <a:gd name="connsiteY2" fmla="*/ 0 h 119074"/>
                    <a:gd name="connsiteX3" fmla="*/ 22302 w 22309"/>
                    <a:gd name="connsiteY3" fmla="*/ 10010 h 119074"/>
                    <a:gd name="connsiteX4" fmla="*/ 11413 w 22309"/>
                    <a:gd name="connsiteY4" fmla="*/ 20541 h 119074"/>
                    <a:gd name="connsiteX5" fmla="*/ 21988 w 22309"/>
                    <a:gd name="connsiteY5" fmla="*/ 115426 h 119074"/>
                    <a:gd name="connsiteX6" fmla="*/ 18323 w 22309"/>
                    <a:gd name="connsiteY6" fmla="*/ 119075 h 119074"/>
                    <a:gd name="connsiteX7" fmla="*/ 3769 w 22309"/>
                    <a:gd name="connsiteY7" fmla="*/ 119075 h 119074"/>
                    <a:gd name="connsiteX8" fmla="*/ 942 w 22309"/>
                    <a:gd name="connsiteY8" fmla="*/ 115530 h 119074"/>
                    <a:gd name="connsiteX9" fmla="*/ 942 w 22309"/>
                    <a:gd name="connsiteY9" fmla="*/ 35973 h 119074"/>
                    <a:gd name="connsiteX10" fmla="*/ 4084 w 22309"/>
                    <a:gd name="connsiteY10" fmla="*/ 32428 h 119074"/>
                    <a:gd name="connsiteX11" fmla="*/ 18323 w 22309"/>
                    <a:gd name="connsiteY11" fmla="*/ 32428 h 119074"/>
                    <a:gd name="connsiteX12" fmla="*/ 21988 w 22309"/>
                    <a:gd name="connsiteY12" fmla="*/ 36077 h 119074"/>
                    <a:gd name="connsiteX13" fmla="*/ 21988 w 22309"/>
                    <a:gd name="connsiteY13" fmla="*/ 115321 h 1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09" h="119074">
                      <a:moveTo>
                        <a:pt x="11413" y="20541"/>
                      </a:moveTo>
                      <a:cubicBezTo>
                        <a:pt x="4398" y="20541"/>
                        <a:pt x="0" y="16370"/>
                        <a:pt x="0" y="10531"/>
                      </a:cubicBezTo>
                      <a:cubicBezTo>
                        <a:pt x="0" y="4692"/>
                        <a:pt x="3979" y="0"/>
                        <a:pt x="11413" y="0"/>
                      </a:cubicBezTo>
                      <a:cubicBezTo>
                        <a:pt x="18847" y="0"/>
                        <a:pt x="22198" y="4692"/>
                        <a:pt x="22302" y="10010"/>
                      </a:cubicBezTo>
                      <a:cubicBezTo>
                        <a:pt x="22512" y="16162"/>
                        <a:pt x="17905" y="20541"/>
                        <a:pt x="11413" y="20541"/>
                      </a:cubicBezTo>
                      <a:moveTo>
                        <a:pt x="21988" y="115426"/>
                      </a:moveTo>
                      <a:cubicBezTo>
                        <a:pt x="21988" y="118137"/>
                        <a:pt x="21674" y="119075"/>
                        <a:pt x="18323" y="119075"/>
                      </a:cubicBezTo>
                      <a:lnTo>
                        <a:pt x="3769" y="119075"/>
                      </a:lnTo>
                      <a:cubicBezTo>
                        <a:pt x="1047" y="119075"/>
                        <a:pt x="942" y="118241"/>
                        <a:pt x="942" y="115530"/>
                      </a:cubicBezTo>
                      <a:lnTo>
                        <a:pt x="942" y="35973"/>
                      </a:lnTo>
                      <a:cubicBezTo>
                        <a:pt x="942" y="33679"/>
                        <a:pt x="1256" y="32428"/>
                        <a:pt x="4084" y="32428"/>
                      </a:cubicBezTo>
                      <a:lnTo>
                        <a:pt x="18323" y="32428"/>
                      </a:lnTo>
                      <a:cubicBezTo>
                        <a:pt x="21465" y="32428"/>
                        <a:pt x="21883" y="33262"/>
                        <a:pt x="21988" y="36077"/>
                      </a:cubicBezTo>
                      <a:lnTo>
                        <a:pt x="21988" y="115321"/>
                      </a:lnTo>
                      <a:close/>
                    </a:path>
                  </a:pathLst>
                </a:custGeom>
                <a:solidFill>
                  <a:srgbClr val="003399"/>
                </a:solidFill>
                <a:ln w="10453" cap="flat">
                  <a:noFill/>
                  <a:prstDash val="solid"/>
                  <a:miter/>
                </a:ln>
              </p:spPr>
              <p:txBody>
                <a:bodyPr rtlCol="0" anchor="ctr"/>
                <a:lstStyle/>
                <a:p>
                  <a:endParaRPr lang="en-GR"/>
                </a:p>
              </p:txBody>
            </p:sp>
            <p:sp>
              <p:nvSpPr>
                <p:cNvPr id="22" name="Freeform 21">
                  <a:extLst>
                    <a:ext uri="{FF2B5EF4-FFF2-40B4-BE49-F238E27FC236}">
                      <a16:creationId xmlns:a16="http://schemas.microsoft.com/office/drawing/2014/main" id="{B9F23CFF-A9FF-D540-D376-04C6F6134F76}"/>
                    </a:ext>
                  </a:extLst>
                </p:cNvPr>
                <p:cNvSpPr/>
                <p:nvPr/>
              </p:nvSpPr>
              <p:spPr>
                <a:xfrm>
                  <a:off x="932923" y="394416"/>
                  <a:ext cx="61357" cy="90922"/>
                </a:xfrm>
                <a:custGeom>
                  <a:avLst/>
                  <a:gdLst>
                    <a:gd name="connsiteX0" fmla="*/ 41568 w 61357"/>
                    <a:gd name="connsiteY0" fmla="*/ 38892 h 90922"/>
                    <a:gd name="connsiteX1" fmla="*/ 61357 w 61357"/>
                    <a:gd name="connsiteY1" fmla="*/ 64647 h 90922"/>
                    <a:gd name="connsiteX2" fmla="*/ 31202 w 61357"/>
                    <a:gd name="connsiteY2" fmla="*/ 90922 h 90922"/>
                    <a:gd name="connsiteX3" fmla="*/ 0 w 61357"/>
                    <a:gd name="connsiteY3" fmla="*/ 70694 h 90922"/>
                    <a:gd name="connsiteX4" fmla="*/ 8586 w 61357"/>
                    <a:gd name="connsiteY4" fmla="*/ 61623 h 90922"/>
                    <a:gd name="connsiteX5" fmla="*/ 18009 w 61357"/>
                    <a:gd name="connsiteY5" fmla="*/ 68192 h 90922"/>
                    <a:gd name="connsiteX6" fmla="*/ 31726 w 61357"/>
                    <a:gd name="connsiteY6" fmla="*/ 78202 h 90922"/>
                    <a:gd name="connsiteX7" fmla="*/ 42301 w 61357"/>
                    <a:gd name="connsiteY7" fmla="*/ 67879 h 90922"/>
                    <a:gd name="connsiteX8" fmla="*/ 36961 w 61357"/>
                    <a:gd name="connsiteY8" fmla="*/ 57556 h 90922"/>
                    <a:gd name="connsiteX9" fmla="*/ 20208 w 61357"/>
                    <a:gd name="connsiteY9" fmla="*/ 49006 h 90922"/>
                    <a:gd name="connsiteX10" fmla="*/ 1780 w 61357"/>
                    <a:gd name="connsiteY10" fmla="*/ 24607 h 90922"/>
                    <a:gd name="connsiteX11" fmla="*/ 30993 w 61357"/>
                    <a:gd name="connsiteY11" fmla="*/ 0 h 90922"/>
                    <a:gd name="connsiteX12" fmla="*/ 58845 w 61357"/>
                    <a:gd name="connsiteY12" fmla="*/ 17934 h 90922"/>
                    <a:gd name="connsiteX13" fmla="*/ 50782 w 61357"/>
                    <a:gd name="connsiteY13" fmla="*/ 26172 h 90922"/>
                    <a:gd name="connsiteX14" fmla="*/ 41568 w 61357"/>
                    <a:gd name="connsiteY14" fmla="*/ 19290 h 90922"/>
                    <a:gd name="connsiteX15" fmla="*/ 30155 w 61357"/>
                    <a:gd name="connsiteY15" fmla="*/ 11053 h 90922"/>
                    <a:gd name="connsiteX16" fmla="*/ 20103 w 61357"/>
                    <a:gd name="connsiteY16" fmla="*/ 21062 h 90922"/>
                    <a:gd name="connsiteX17" fmla="*/ 33401 w 61357"/>
                    <a:gd name="connsiteY17" fmla="*/ 35139 h 90922"/>
                    <a:gd name="connsiteX18" fmla="*/ 41778 w 61357"/>
                    <a:gd name="connsiteY18" fmla="*/ 38997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57" h="90922">
                      <a:moveTo>
                        <a:pt x="41568" y="38892"/>
                      </a:moveTo>
                      <a:cubicBezTo>
                        <a:pt x="49316" y="42542"/>
                        <a:pt x="61357" y="48589"/>
                        <a:pt x="61357" y="64647"/>
                      </a:cubicBezTo>
                      <a:cubicBezTo>
                        <a:pt x="61357" y="74031"/>
                        <a:pt x="56122" y="90922"/>
                        <a:pt x="31202" y="90922"/>
                      </a:cubicBezTo>
                      <a:cubicBezTo>
                        <a:pt x="8062" y="90922"/>
                        <a:pt x="0" y="77368"/>
                        <a:pt x="0" y="70694"/>
                      </a:cubicBezTo>
                      <a:cubicBezTo>
                        <a:pt x="0" y="65689"/>
                        <a:pt x="3665" y="61623"/>
                        <a:pt x="8586" y="61623"/>
                      </a:cubicBezTo>
                      <a:cubicBezTo>
                        <a:pt x="13507" y="61623"/>
                        <a:pt x="15601" y="64959"/>
                        <a:pt x="18009" y="68192"/>
                      </a:cubicBezTo>
                      <a:cubicBezTo>
                        <a:pt x="21988" y="73927"/>
                        <a:pt x="25025" y="78202"/>
                        <a:pt x="31726" y="78202"/>
                      </a:cubicBezTo>
                      <a:cubicBezTo>
                        <a:pt x="37799" y="78202"/>
                        <a:pt x="42301" y="74031"/>
                        <a:pt x="42301" y="67879"/>
                      </a:cubicBezTo>
                      <a:cubicBezTo>
                        <a:pt x="42301" y="62144"/>
                        <a:pt x="38636" y="59016"/>
                        <a:pt x="36961" y="57556"/>
                      </a:cubicBezTo>
                      <a:cubicBezTo>
                        <a:pt x="34658" y="55888"/>
                        <a:pt x="24396" y="50987"/>
                        <a:pt x="20208" y="49006"/>
                      </a:cubicBezTo>
                      <a:cubicBezTo>
                        <a:pt x="15182" y="46712"/>
                        <a:pt x="1780" y="40144"/>
                        <a:pt x="1780" y="24607"/>
                      </a:cubicBezTo>
                      <a:cubicBezTo>
                        <a:pt x="1780" y="12721"/>
                        <a:pt x="9633" y="0"/>
                        <a:pt x="30993" y="0"/>
                      </a:cubicBezTo>
                      <a:cubicBezTo>
                        <a:pt x="52353" y="0"/>
                        <a:pt x="58845" y="11157"/>
                        <a:pt x="58845" y="17934"/>
                      </a:cubicBezTo>
                      <a:cubicBezTo>
                        <a:pt x="58845" y="22626"/>
                        <a:pt x="55494" y="26172"/>
                        <a:pt x="50782" y="26172"/>
                      </a:cubicBezTo>
                      <a:cubicBezTo>
                        <a:pt x="45547" y="26172"/>
                        <a:pt x="43348" y="22522"/>
                        <a:pt x="41568" y="19290"/>
                      </a:cubicBezTo>
                      <a:cubicBezTo>
                        <a:pt x="39893" y="16162"/>
                        <a:pt x="37066" y="11053"/>
                        <a:pt x="30155" y="11053"/>
                      </a:cubicBezTo>
                      <a:cubicBezTo>
                        <a:pt x="23245" y="11053"/>
                        <a:pt x="20103" y="16787"/>
                        <a:pt x="20103" y="21062"/>
                      </a:cubicBezTo>
                      <a:cubicBezTo>
                        <a:pt x="20103" y="29404"/>
                        <a:pt x="27538" y="32636"/>
                        <a:pt x="33401" y="35139"/>
                      </a:cubicBezTo>
                      <a:lnTo>
                        <a:pt x="41778" y="38997"/>
                      </a:lnTo>
                      <a:close/>
                    </a:path>
                  </a:pathLst>
                </a:custGeom>
                <a:solidFill>
                  <a:srgbClr val="003399"/>
                </a:solidFill>
                <a:ln w="10453" cap="flat">
                  <a:noFill/>
                  <a:prstDash val="solid"/>
                  <a:miter/>
                </a:ln>
              </p:spPr>
              <p:txBody>
                <a:bodyPr rtlCol="0" anchor="ctr"/>
                <a:lstStyle/>
                <a:p>
                  <a:endParaRPr lang="en-GR"/>
                </a:p>
              </p:txBody>
            </p:sp>
            <p:sp>
              <p:nvSpPr>
                <p:cNvPr id="23" name="Freeform 22">
                  <a:extLst>
                    <a:ext uri="{FF2B5EF4-FFF2-40B4-BE49-F238E27FC236}">
                      <a16:creationId xmlns:a16="http://schemas.microsoft.com/office/drawing/2014/main" id="{D4A3C582-2B00-6C6D-9E5B-E917CC7074BD}"/>
                    </a:ext>
                  </a:extLst>
                </p:cNvPr>
                <p:cNvSpPr/>
                <p:nvPr/>
              </p:nvSpPr>
              <p:spPr>
                <a:xfrm>
                  <a:off x="1000772" y="394416"/>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24" name="Freeform 23">
                  <a:extLst>
                    <a:ext uri="{FF2B5EF4-FFF2-40B4-BE49-F238E27FC236}">
                      <a16:creationId xmlns:a16="http://schemas.microsoft.com/office/drawing/2014/main" id="{36716E72-875D-9F25-ACA7-E94C7B0D397E}"/>
                    </a:ext>
                  </a:extLst>
                </p:cNvPr>
                <p:cNvSpPr/>
                <p:nvPr/>
              </p:nvSpPr>
              <p:spPr>
                <a:xfrm>
                  <a:off x="423844" y="546961"/>
                  <a:ext cx="70780" cy="90922"/>
                </a:xfrm>
                <a:custGeom>
                  <a:avLst/>
                  <a:gdLst>
                    <a:gd name="connsiteX0" fmla="*/ 17591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508 h 90922"/>
                    <a:gd name="connsiteX12" fmla="*/ 34448 w 70780"/>
                    <a:gd name="connsiteY12" fmla="*/ 12617 h 90922"/>
                    <a:gd name="connsiteX13" fmla="*/ 16858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5044"/>
                      </a:moveTo>
                      <a:cubicBezTo>
                        <a:pt x="20418"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25" name="Freeform 24">
                  <a:extLst>
                    <a:ext uri="{FF2B5EF4-FFF2-40B4-BE49-F238E27FC236}">
                      <a16:creationId xmlns:a16="http://schemas.microsoft.com/office/drawing/2014/main" id="{BC4D6E55-5B2F-3476-78BE-BBC228C67E45}"/>
                    </a:ext>
                  </a:extLst>
                </p:cNvPr>
                <p:cNvSpPr/>
                <p:nvPr/>
              </p:nvSpPr>
              <p:spPr>
                <a:xfrm>
                  <a:off x="502373" y="549255"/>
                  <a:ext cx="70048" cy="88732"/>
                </a:xfrm>
                <a:custGeom>
                  <a:avLst/>
                  <a:gdLst>
                    <a:gd name="connsiteX0" fmla="*/ 70048 w 70048"/>
                    <a:gd name="connsiteY0" fmla="*/ 65794 h 88732"/>
                    <a:gd name="connsiteX1" fmla="*/ 63452 w 70048"/>
                    <a:gd name="connsiteY1" fmla="*/ 82164 h 88732"/>
                    <a:gd name="connsiteX2" fmla="*/ 34448 w 70048"/>
                    <a:gd name="connsiteY2" fmla="*/ 88733 h 88732"/>
                    <a:gd name="connsiteX3" fmla="*/ 0 w 70048"/>
                    <a:gd name="connsiteY3" fmla="*/ 61519 h 88732"/>
                    <a:gd name="connsiteX4" fmla="*/ 0 w 70048"/>
                    <a:gd name="connsiteY4" fmla="*/ 3232 h 88732"/>
                    <a:gd name="connsiteX5" fmla="*/ 3560 w 70048"/>
                    <a:gd name="connsiteY5" fmla="*/ 104 h 88732"/>
                    <a:gd name="connsiteX6" fmla="*/ 17276 w 70048"/>
                    <a:gd name="connsiteY6" fmla="*/ 104 h 88732"/>
                    <a:gd name="connsiteX7" fmla="*/ 20941 w 70048"/>
                    <a:gd name="connsiteY7" fmla="*/ 3441 h 88732"/>
                    <a:gd name="connsiteX8" fmla="*/ 20941 w 70048"/>
                    <a:gd name="connsiteY8" fmla="*/ 59433 h 88732"/>
                    <a:gd name="connsiteX9" fmla="*/ 35495 w 70048"/>
                    <a:gd name="connsiteY9" fmla="*/ 74969 h 88732"/>
                    <a:gd name="connsiteX10" fmla="*/ 49107 w 70048"/>
                    <a:gd name="connsiteY10" fmla="*/ 61414 h 88732"/>
                    <a:gd name="connsiteX11" fmla="*/ 49107 w 70048"/>
                    <a:gd name="connsiteY11" fmla="*/ 3545 h 88732"/>
                    <a:gd name="connsiteX12" fmla="*/ 52667 w 70048"/>
                    <a:gd name="connsiteY12" fmla="*/ 0 h 88732"/>
                    <a:gd name="connsiteX13" fmla="*/ 65965 w 70048"/>
                    <a:gd name="connsiteY13" fmla="*/ 0 h 88732"/>
                    <a:gd name="connsiteX14" fmla="*/ 69943 w 70048"/>
                    <a:gd name="connsiteY14" fmla="*/ 3545 h 88732"/>
                    <a:gd name="connsiteX15" fmla="*/ 69943 w 70048"/>
                    <a:gd name="connsiteY15" fmla="*/ 6589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048" h="88732">
                      <a:moveTo>
                        <a:pt x="70048" y="65794"/>
                      </a:moveTo>
                      <a:cubicBezTo>
                        <a:pt x="70048" y="73197"/>
                        <a:pt x="69839" y="77785"/>
                        <a:pt x="63452" y="82164"/>
                      </a:cubicBezTo>
                      <a:cubicBezTo>
                        <a:pt x="58740" y="84979"/>
                        <a:pt x="48479" y="88733"/>
                        <a:pt x="34448" y="88733"/>
                      </a:cubicBezTo>
                      <a:cubicBezTo>
                        <a:pt x="2094" y="88733"/>
                        <a:pt x="0" y="72050"/>
                        <a:pt x="0" y="61519"/>
                      </a:cubicBezTo>
                      <a:lnTo>
                        <a:pt x="0" y="3232"/>
                      </a:lnTo>
                      <a:cubicBezTo>
                        <a:pt x="0" y="521"/>
                        <a:pt x="1361" y="104"/>
                        <a:pt x="3560" y="104"/>
                      </a:cubicBezTo>
                      <a:lnTo>
                        <a:pt x="17276" y="104"/>
                      </a:lnTo>
                      <a:cubicBezTo>
                        <a:pt x="19789" y="-104"/>
                        <a:pt x="20941" y="626"/>
                        <a:pt x="20941" y="3441"/>
                      </a:cubicBezTo>
                      <a:lnTo>
                        <a:pt x="20941" y="59433"/>
                      </a:lnTo>
                      <a:cubicBezTo>
                        <a:pt x="20941" y="64959"/>
                        <a:pt x="21151" y="74969"/>
                        <a:pt x="35495" y="74969"/>
                      </a:cubicBezTo>
                      <a:cubicBezTo>
                        <a:pt x="48897" y="74969"/>
                        <a:pt x="49107" y="66941"/>
                        <a:pt x="49107" y="61414"/>
                      </a:cubicBezTo>
                      <a:lnTo>
                        <a:pt x="49107" y="3545"/>
                      </a:lnTo>
                      <a:cubicBezTo>
                        <a:pt x="49107" y="834"/>
                        <a:pt x="49945" y="0"/>
                        <a:pt x="52667" y="0"/>
                      </a:cubicBezTo>
                      <a:lnTo>
                        <a:pt x="65965" y="0"/>
                      </a:lnTo>
                      <a:cubicBezTo>
                        <a:pt x="68687" y="0"/>
                        <a:pt x="69943" y="313"/>
                        <a:pt x="69943" y="3545"/>
                      </a:cubicBezTo>
                      <a:lnTo>
                        <a:pt x="69943" y="65898"/>
                      </a:lnTo>
                      <a:close/>
                    </a:path>
                  </a:pathLst>
                </a:custGeom>
                <a:solidFill>
                  <a:srgbClr val="003399"/>
                </a:solidFill>
                <a:ln w="10453" cap="flat">
                  <a:noFill/>
                  <a:prstDash val="solid"/>
                  <a:miter/>
                </a:ln>
              </p:spPr>
              <p:txBody>
                <a:bodyPr rtlCol="0" anchor="ctr"/>
                <a:lstStyle/>
                <a:p>
                  <a:endParaRPr lang="en-GR"/>
                </a:p>
              </p:txBody>
            </p:sp>
            <p:sp>
              <p:nvSpPr>
                <p:cNvPr id="26" name="Freeform 25">
                  <a:extLst>
                    <a:ext uri="{FF2B5EF4-FFF2-40B4-BE49-F238E27FC236}">
                      <a16:creationId xmlns:a16="http://schemas.microsoft.com/office/drawing/2014/main" id="{0D7C284D-5B78-3895-AB88-7789B693161C}"/>
                    </a:ext>
                  </a:extLst>
                </p:cNvPr>
                <p:cNvSpPr/>
                <p:nvPr/>
              </p:nvSpPr>
              <p:spPr>
                <a:xfrm>
                  <a:off x="585091" y="547065"/>
                  <a:ext cx="55703" cy="88732"/>
                </a:xfrm>
                <a:custGeom>
                  <a:avLst/>
                  <a:gdLst>
                    <a:gd name="connsiteX0" fmla="*/ 20941 w 55703"/>
                    <a:gd name="connsiteY0" fmla="*/ 85188 h 88732"/>
                    <a:gd name="connsiteX1" fmla="*/ 17381 w 55703"/>
                    <a:gd name="connsiteY1" fmla="*/ 88733 h 88732"/>
                    <a:gd name="connsiteX2" fmla="*/ 3665 w 55703"/>
                    <a:gd name="connsiteY2" fmla="*/ 88733 h 88732"/>
                    <a:gd name="connsiteX3" fmla="*/ 0 w 55703"/>
                    <a:gd name="connsiteY3" fmla="*/ 85188 h 88732"/>
                    <a:gd name="connsiteX4" fmla="*/ 0 w 55703"/>
                    <a:gd name="connsiteY4" fmla="*/ 15328 h 88732"/>
                    <a:gd name="connsiteX5" fmla="*/ 4921 w 55703"/>
                    <a:gd name="connsiteY5" fmla="*/ 5839 h 88732"/>
                    <a:gd name="connsiteX6" fmla="*/ 35600 w 55703"/>
                    <a:gd name="connsiteY6" fmla="*/ 0 h 88732"/>
                    <a:gd name="connsiteX7" fmla="*/ 55703 w 55703"/>
                    <a:gd name="connsiteY7" fmla="*/ 12512 h 88732"/>
                    <a:gd name="connsiteX8" fmla="*/ 46803 w 55703"/>
                    <a:gd name="connsiteY8" fmla="*/ 21584 h 88732"/>
                    <a:gd name="connsiteX9" fmla="*/ 38218 w 55703"/>
                    <a:gd name="connsiteY9" fmla="*/ 15223 h 88732"/>
                    <a:gd name="connsiteX10" fmla="*/ 29841 w 55703"/>
                    <a:gd name="connsiteY10" fmla="*/ 10531 h 88732"/>
                    <a:gd name="connsiteX11" fmla="*/ 20941 w 55703"/>
                    <a:gd name="connsiteY11" fmla="*/ 20541 h 88732"/>
                    <a:gd name="connsiteX12" fmla="*/ 20941 w 55703"/>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03"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921" y="5839"/>
                      </a:cubicBezTo>
                      <a:cubicBezTo>
                        <a:pt x="10575" y="2711"/>
                        <a:pt x="22721" y="0"/>
                        <a:pt x="35600" y="0"/>
                      </a:cubicBezTo>
                      <a:cubicBezTo>
                        <a:pt x="45966" y="0"/>
                        <a:pt x="55703" y="2711"/>
                        <a:pt x="55703" y="12512"/>
                      </a:cubicBezTo>
                      <a:cubicBezTo>
                        <a:pt x="55703" y="17517"/>
                        <a:pt x="52143" y="21584"/>
                        <a:pt x="46803" y="21584"/>
                      </a:cubicBezTo>
                      <a:cubicBezTo>
                        <a:pt x="42301" y="21584"/>
                        <a:pt x="40730" y="19081"/>
                        <a:pt x="38218" y="15223"/>
                      </a:cubicBezTo>
                      <a:cubicBezTo>
                        <a:pt x="36752" y="13242"/>
                        <a:pt x="34867" y="10531"/>
                        <a:pt x="29841" y="10531"/>
                      </a:cubicBezTo>
                      <a:cubicBezTo>
                        <a:pt x="21150" y="10531"/>
                        <a:pt x="20941" y="16370"/>
                        <a:pt x="20941" y="20541"/>
                      </a:cubicBezTo>
                      <a:lnTo>
                        <a:pt x="20941" y="85188"/>
                      </a:lnTo>
                      <a:close/>
                    </a:path>
                  </a:pathLst>
                </a:custGeom>
                <a:solidFill>
                  <a:srgbClr val="003399"/>
                </a:solidFill>
                <a:ln w="10453" cap="flat">
                  <a:noFill/>
                  <a:prstDash val="solid"/>
                  <a:miter/>
                </a:ln>
              </p:spPr>
              <p:txBody>
                <a:bodyPr rtlCol="0" anchor="ctr"/>
                <a:lstStyle/>
                <a:p>
                  <a:endParaRPr lang="en-GR"/>
                </a:p>
              </p:txBody>
            </p:sp>
            <p:sp>
              <p:nvSpPr>
                <p:cNvPr id="28" name="Freeform 27">
                  <a:extLst>
                    <a:ext uri="{FF2B5EF4-FFF2-40B4-BE49-F238E27FC236}">
                      <a16:creationId xmlns:a16="http://schemas.microsoft.com/office/drawing/2014/main" id="{C910A2F2-8794-7279-B485-EB2C34C9232E}"/>
                    </a:ext>
                  </a:extLst>
                </p:cNvPr>
                <p:cNvSpPr/>
                <p:nvPr/>
              </p:nvSpPr>
              <p:spPr>
                <a:xfrm>
                  <a:off x="639433" y="547065"/>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9"/>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29" name="Freeform 28">
                  <a:extLst>
                    <a:ext uri="{FF2B5EF4-FFF2-40B4-BE49-F238E27FC236}">
                      <a16:creationId xmlns:a16="http://schemas.microsoft.com/office/drawing/2014/main" id="{E3BE48CA-CDD4-3A43-2815-491F6A37B785}"/>
                    </a:ext>
                  </a:extLst>
                </p:cNvPr>
                <p:cNvSpPr/>
                <p:nvPr/>
              </p:nvSpPr>
              <p:spPr>
                <a:xfrm>
                  <a:off x="729061" y="547065"/>
                  <a:ext cx="72979" cy="128042"/>
                </a:xfrm>
                <a:custGeom>
                  <a:avLst/>
                  <a:gdLst>
                    <a:gd name="connsiteX0" fmla="*/ 0 w 72979"/>
                    <a:gd name="connsiteY0" fmla="*/ 21688 h 128042"/>
                    <a:gd name="connsiteX1" fmla="*/ 1989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627 w 72979"/>
                    <a:gd name="connsiteY12" fmla="*/ 73510 h 128042"/>
                    <a:gd name="connsiteX13" fmla="*/ 32563 w 72979"/>
                    <a:gd name="connsiteY13" fmla="*/ 77368 h 128042"/>
                    <a:gd name="connsiteX14" fmla="*/ 51725 w 72979"/>
                    <a:gd name="connsiteY14" fmla="*/ 44940 h 128042"/>
                    <a:gd name="connsiteX15" fmla="*/ 31098 w 72979"/>
                    <a:gd name="connsiteY15" fmla="*/ 12199 h 128042"/>
                    <a:gd name="connsiteX16" fmla="*/ 20732 w 72979"/>
                    <a:gd name="connsiteY16" fmla="*/ 23878 h 128042"/>
                    <a:gd name="connsiteX17" fmla="*/ 20732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0" y="21688"/>
                      </a:moveTo>
                      <a:cubicBezTo>
                        <a:pt x="0" y="15223"/>
                        <a:pt x="0" y="12617"/>
                        <a:pt x="1989" y="10010"/>
                      </a:cubicBezTo>
                      <a:cubicBezTo>
                        <a:pt x="5340" y="5109"/>
                        <a:pt x="18952" y="0"/>
                        <a:pt x="33925" y="0"/>
                      </a:cubicBezTo>
                      <a:cubicBezTo>
                        <a:pt x="38636" y="0"/>
                        <a:pt x="52248" y="313"/>
                        <a:pt x="61776" y="9906"/>
                      </a:cubicBezTo>
                      <a:cubicBezTo>
                        <a:pt x="68477" y="16370"/>
                        <a:pt x="72980" y="27944"/>
                        <a:pt x="72980" y="41812"/>
                      </a:cubicBezTo>
                      <a:cubicBezTo>
                        <a:pt x="72980" y="64751"/>
                        <a:pt x="61043" y="90818"/>
                        <a:pt x="35914" y="90818"/>
                      </a:cubicBezTo>
                      <a:cubicBezTo>
                        <a:pt x="30051"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627" y="73510"/>
                      </a:moveTo>
                      <a:cubicBezTo>
                        <a:pt x="26176" y="76846"/>
                        <a:pt x="30574" y="77368"/>
                        <a:pt x="32563" y="77368"/>
                      </a:cubicBezTo>
                      <a:cubicBezTo>
                        <a:pt x="45023" y="77368"/>
                        <a:pt x="51725" y="62978"/>
                        <a:pt x="51725" y="44940"/>
                      </a:cubicBezTo>
                      <a:cubicBezTo>
                        <a:pt x="51725" y="21688"/>
                        <a:pt x="41673" y="12199"/>
                        <a:pt x="31098" y="12199"/>
                      </a:cubicBezTo>
                      <a:cubicBezTo>
                        <a:pt x="20522" y="12199"/>
                        <a:pt x="20732" y="19185"/>
                        <a:pt x="20732" y="23878"/>
                      </a:cubicBezTo>
                      <a:lnTo>
                        <a:pt x="20732" y="73510"/>
                      </a:lnTo>
                      <a:close/>
                    </a:path>
                  </a:pathLst>
                </a:custGeom>
                <a:solidFill>
                  <a:srgbClr val="003399"/>
                </a:solidFill>
                <a:ln w="10453" cap="flat">
                  <a:noFill/>
                  <a:prstDash val="solid"/>
                  <a:miter/>
                </a:ln>
              </p:spPr>
              <p:txBody>
                <a:bodyPr rtlCol="0" anchor="ctr"/>
                <a:lstStyle/>
                <a:p>
                  <a:endParaRPr lang="en-GR"/>
                </a:p>
              </p:txBody>
            </p:sp>
            <p:sp>
              <p:nvSpPr>
                <p:cNvPr id="30" name="Freeform 29">
                  <a:extLst>
                    <a:ext uri="{FF2B5EF4-FFF2-40B4-BE49-F238E27FC236}">
                      <a16:creationId xmlns:a16="http://schemas.microsoft.com/office/drawing/2014/main" id="{AC1D9DBB-7B61-CAD3-38C1-DAF3D473F701}"/>
                    </a:ext>
                  </a:extLst>
                </p:cNvPr>
                <p:cNvSpPr/>
                <p:nvPr/>
              </p:nvSpPr>
              <p:spPr>
                <a:xfrm>
                  <a:off x="807799" y="546961"/>
                  <a:ext cx="70780" cy="90922"/>
                </a:xfrm>
                <a:custGeom>
                  <a:avLst/>
                  <a:gdLst>
                    <a:gd name="connsiteX0" fmla="*/ 17591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508 h 90922"/>
                    <a:gd name="connsiteX12" fmla="*/ 34448 w 70780"/>
                    <a:gd name="connsiteY12" fmla="*/ 12617 h 90922"/>
                    <a:gd name="connsiteX13" fmla="*/ 16858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5044"/>
                      </a:moveTo>
                      <a:cubicBezTo>
                        <a:pt x="20418"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31" name="Freeform 30">
                  <a:extLst>
                    <a:ext uri="{FF2B5EF4-FFF2-40B4-BE49-F238E27FC236}">
                      <a16:creationId xmlns:a16="http://schemas.microsoft.com/office/drawing/2014/main" id="{A7A33801-B807-7990-4F85-04F37B5BDB26}"/>
                    </a:ext>
                  </a:extLst>
                </p:cNvPr>
                <p:cNvSpPr/>
                <p:nvPr/>
              </p:nvSpPr>
              <p:spPr>
                <a:xfrm>
                  <a:off x="427404" y="699611"/>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1"/>
                        <a:pt x="19999" y="88837"/>
                        <a:pt x="16858" y="88837"/>
                      </a:cubicBezTo>
                      <a:lnTo>
                        <a:pt x="3560" y="88837"/>
                      </a:lnTo>
                      <a:cubicBezTo>
                        <a:pt x="838" y="88837"/>
                        <a:pt x="0" y="88211"/>
                        <a:pt x="0" y="85292"/>
                      </a:cubicBezTo>
                      <a:lnTo>
                        <a:pt x="0" y="19290"/>
                      </a:lnTo>
                      <a:cubicBezTo>
                        <a:pt x="0" y="12617"/>
                        <a:pt x="314" y="8759"/>
                        <a:pt x="7853" y="5213"/>
                      </a:cubicBezTo>
                      <a:cubicBezTo>
                        <a:pt x="16753" y="1251"/>
                        <a:pt x="26490" y="0"/>
                        <a:pt x="36228" y="0"/>
                      </a:cubicBezTo>
                      <a:cubicBezTo>
                        <a:pt x="52981" y="0"/>
                        <a:pt x="58845"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32" name="Freeform 31">
                  <a:extLst>
                    <a:ext uri="{FF2B5EF4-FFF2-40B4-BE49-F238E27FC236}">
                      <a16:creationId xmlns:a16="http://schemas.microsoft.com/office/drawing/2014/main" id="{68B7C0AF-8F95-9C72-2F61-1EB628153244}"/>
                    </a:ext>
                  </a:extLst>
                </p:cNvPr>
                <p:cNvSpPr/>
                <p:nvPr/>
              </p:nvSpPr>
              <p:spPr>
                <a:xfrm>
                  <a:off x="506247" y="699715"/>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33" name="Freeform 32">
                  <a:extLst>
                    <a:ext uri="{FF2B5EF4-FFF2-40B4-BE49-F238E27FC236}">
                      <a16:creationId xmlns:a16="http://schemas.microsoft.com/office/drawing/2014/main" id="{AD17572B-9735-7205-BB2B-A6E7982A6758}"/>
                    </a:ext>
                  </a:extLst>
                </p:cNvPr>
                <p:cNvSpPr/>
                <p:nvPr/>
              </p:nvSpPr>
              <p:spPr>
                <a:xfrm>
                  <a:off x="576400" y="677610"/>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3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6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0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3" y="101141"/>
                        <a:pt x="50363" y="105520"/>
                      </a:cubicBezTo>
                      <a:cubicBezTo>
                        <a:pt x="50363" y="110212"/>
                        <a:pt x="40940" y="112923"/>
                        <a:pt x="34239" y="112923"/>
                      </a:cubicBezTo>
                      <a:cubicBezTo>
                        <a:pt x="25129" y="112923"/>
                        <a:pt x="19266" y="109586"/>
                        <a:pt x="15915" y="105520"/>
                      </a:cubicBezTo>
                      <a:cubicBezTo>
                        <a:pt x="11203" y="99889"/>
                        <a:pt x="11099" y="93842"/>
                        <a:pt x="11099" y="88524"/>
                      </a:cubicBezTo>
                      <a:lnTo>
                        <a:pt x="11099" y="33575"/>
                      </a:lnTo>
                      <a:lnTo>
                        <a:pt x="3036" y="33575"/>
                      </a:lnTo>
                      <a:cubicBezTo>
                        <a:pt x="0" y="33575"/>
                        <a:pt x="0" y="32949"/>
                        <a:pt x="0" y="27006"/>
                      </a:cubicBezTo>
                      <a:cubicBezTo>
                        <a:pt x="0" y="25024"/>
                        <a:pt x="628"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0"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34" name="Freeform 33">
                  <a:extLst>
                    <a:ext uri="{FF2B5EF4-FFF2-40B4-BE49-F238E27FC236}">
                      <a16:creationId xmlns:a16="http://schemas.microsoft.com/office/drawing/2014/main" id="{9A1BC7F5-8E9B-AFBD-2AC4-08219F202762}"/>
                    </a:ext>
                  </a:extLst>
                </p:cNvPr>
                <p:cNvSpPr/>
                <p:nvPr/>
              </p:nvSpPr>
              <p:spPr>
                <a:xfrm>
                  <a:off x="620167" y="701905"/>
                  <a:ext cx="115280" cy="86543"/>
                </a:xfrm>
                <a:custGeom>
                  <a:avLst/>
                  <a:gdLst>
                    <a:gd name="connsiteX0" fmla="*/ 57693 w 115280"/>
                    <a:gd name="connsiteY0" fmla="*/ 38580 h 86543"/>
                    <a:gd name="connsiteX1" fmla="*/ 43453 w 115280"/>
                    <a:gd name="connsiteY1" fmla="*/ 83728 h 86543"/>
                    <a:gd name="connsiteX2" fmla="*/ 39788 w 115280"/>
                    <a:gd name="connsiteY2" fmla="*/ 86543 h 86543"/>
                    <a:gd name="connsiteX3" fmla="*/ 29213 w 115280"/>
                    <a:gd name="connsiteY3" fmla="*/ 86543 h 86543"/>
                    <a:gd name="connsiteX4" fmla="*/ 25339 w 115280"/>
                    <a:gd name="connsiteY4" fmla="*/ 83519 h 86543"/>
                    <a:gd name="connsiteX5" fmla="*/ 628 w 115280"/>
                    <a:gd name="connsiteY5" fmla="*/ 5318 h 86543"/>
                    <a:gd name="connsiteX6" fmla="*/ 0 w 115280"/>
                    <a:gd name="connsiteY6" fmla="*/ 2294 h 86543"/>
                    <a:gd name="connsiteX7" fmla="*/ 3351 w 115280"/>
                    <a:gd name="connsiteY7" fmla="*/ 0 h 86543"/>
                    <a:gd name="connsiteX8" fmla="*/ 17276 w 115280"/>
                    <a:gd name="connsiteY8" fmla="*/ 0 h 86543"/>
                    <a:gd name="connsiteX9" fmla="*/ 22198 w 115280"/>
                    <a:gd name="connsiteY9" fmla="*/ 3337 h 86543"/>
                    <a:gd name="connsiteX10" fmla="*/ 37589 w 115280"/>
                    <a:gd name="connsiteY10" fmla="*/ 59329 h 86543"/>
                    <a:gd name="connsiteX11" fmla="*/ 54552 w 115280"/>
                    <a:gd name="connsiteY11" fmla="*/ 3337 h 86543"/>
                    <a:gd name="connsiteX12" fmla="*/ 56750 w 115280"/>
                    <a:gd name="connsiteY12" fmla="*/ 209 h 86543"/>
                    <a:gd name="connsiteX13" fmla="*/ 62405 w 115280"/>
                    <a:gd name="connsiteY13" fmla="*/ 0 h 86543"/>
                    <a:gd name="connsiteX14" fmla="*/ 65441 w 115280"/>
                    <a:gd name="connsiteY14" fmla="*/ 3024 h 86543"/>
                    <a:gd name="connsiteX15" fmla="*/ 82927 w 115280"/>
                    <a:gd name="connsiteY15" fmla="*/ 59329 h 86543"/>
                    <a:gd name="connsiteX16" fmla="*/ 98319 w 115280"/>
                    <a:gd name="connsiteY16" fmla="*/ 3337 h 86543"/>
                    <a:gd name="connsiteX17" fmla="*/ 101983 w 115280"/>
                    <a:gd name="connsiteY17" fmla="*/ 0 h 86543"/>
                    <a:gd name="connsiteX18" fmla="*/ 111930 w 115280"/>
                    <a:gd name="connsiteY18" fmla="*/ 0 h 86543"/>
                    <a:gd name="connsiteX19" fmla="*/ 115281 w 115280"/>
                    <a:gd name="connsiteY19" fmla="*/ 1981 h 86543"/>
                    <a:gd name="connsiteX20" fmla="*/ 114653 w 115280"/>
                    <a:gd name="connsiteY20" fmla="*/ 5005 h 86543"/>
                    <a:gd name="connsiteX21" fmla="*/ 90361 w 115280"/>
                    <a:gd name="connsiteY21" fmla="*/ 83415 h 86543"/>
                    <a:gd name="connsiteX22" fmla="*/ 86801 w 115280"/>
                    <a:gd name="connsiteY22" fmla="*/ 86543 h 86543"/>
                    <a:gd name="connsiteX23" fmla="*/ 76016 w 115280"/>
                    <a:gd name="connsiteY23" fmla="*/ 86543 h 86543"/>
                    <a:gd name="connsiteX24" fmla="*/ 72037 w 115280"/>
                    <a:gd name="connsiteY24" fmla="*/ 83415 h 86543"/>
                    <a:gd name="connsiteX25" fmla="*/ 57797 w 115280"/>
                    <a:gd name="connsiteY25" fmla="*/ 38580 h 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280" h="86543">
                      <a:moveTo>
                        <a:pt x="57693" y="38580"/>
                      </a:moveTo>
                      <a:lnTo>
                        <a:pt x="43453" y="83728"/>
                      </a:lnTo>
                      <a:cubicBezTo>
                        <a:pt x="42615" y="86230"/>
                        <a:pt x="42301" y="86543"/>
                        <a:pt x="39788" y="86543"/>
                      </a:cubicBezTo>
                      <a:lnTo>
                        <a:pt x="29213" y="86543"/>
                      </a:lnTo>
                      <a:cubicBezTo>
                        <a:pt x="26700" y="86543"/>
                        <a:pt x="26176" y="86022"/>
                        <a:pt x="25339" y="83519"/>
                      </a:cubicBezTo>
                      <a:lnTo>
                        <a:pt x="628" y="5318"/>
                      </a:lnTo>
                      <a:cubicBezTo>
                        <a:pt x="105" y="3649"/>
                        <a:pt x="0" y="3024"/>
                        <a:pt x="0" y="2294"/>
                      </a:cubicBezTo>
                      <a:cubicBezTo>
                        <a:pt x="0" y="0"/>
                        <a:pt x="2199" y="0"/>
                        <a:pt x="3351" y="0"/>
                      </a:cubicBezTo>
                      <a:lnTo>
                        <a:pt x="17276" y="0"/>
                      </a:lnTo>
                      <a:cubicBezTo>
                        <a:pt x="20103" y="0"/>
                        <a:pt x="21255" y="209"/>
                        <a:pt x="22198" y="3337"/>
                      </a:cubicBezTo>
                      <a:lnTo>
                        <a:pt x="37589" y="59329"/>
                      </a:lnTo>
                      <a:lnTo>
                        <a:pt x="54552" y="3337"/>
                      </a:lnTo>
                      <a:cubicBezTo>
                        <a:pt x="55075" y="1877"/>
                        <a:pt x="55389" y="521"/>
                        <a:pt x="56750" y="209"/>
                      </a:cubicBezTo>
                      <a:cubicBezTo>
                        <a:pt x="57065" y="0"/>
                        <a:pt x="60624" y="0"/>
                        <a:pt x="62405" y="0"/>
                      </a:cubicBezTo>
                      <a:cubicBezTo>
                        <a:pt x="64394" y="0"/>
                        <a:pt x="64603" y="626"/>
                        <a:pt x="65441" y="3024"/>
                      </a:cubicBezTo>
                      <a:lnTo>
                        <a:pt x="82927" y="59329"/>
                      </a:lnTo>
                      <a:lnTo>
                        <a:pt x="98319" y="3337"/>
                      </a:lnTo>
                      <a:cubicBezTo>
                        <a:pt x="98947" y="834"/>
                        <a:pt x="99366" y="0"/>
                        <a:pt x="101983" y="0"/>
                      </a:cubicBezTo>
                      <a:lnTo>
                        <a:pt x="111930" y="0"/>
                      </a:lnTo>
                      <a:cubicBezTo>
                        <a:pt x="113396" y="0"/>
                        <a:pt x="115281" y="0"/>
                        <a:pt x="115281" y="1981"/>
                      </a:cubicBezTo>
                      <a:cubicBezTo>
                        <a:pt x="115281" y="2503"/>
                        <a:pt x="114967" y="3858"/>
                        <a:pt x="114653" y="5005"/>
                      </a:cubicBezTo>
                      <a:lnTo>
                        <a:pt x="90361" y="83415"/>
                      </a:lnTo>
                      <a:cubicBezTo>
                        <a:pt x="89523" y="86126"/>
                        <a:pt x="89209" y="86543"/>
                        <a:pt x="86801" y="86543"/>
                      </a:cubicBezTo>
                      <a:lnTo>
                        <a:pt x="76016" y="86543"/>
                      </a:lnTo>
                      <a:cubicBezTo>
                        <a:pt x="73503" y="86543"/>
                        <a:pt x="72875" y="86022"/>
                        <a:pt x="72037" y="83415"/>
                      </a:cubicBezTo>
                      <a:lnTo>
                        <a:pt x="57797" y="38580"/>
                      </a:lnTo>
                      <a:close/>
                    </a:path>
                  </a:pathLst>
                </a:custGeom>
                <a:solidFill>
                  <a:srgbClr val="003399"/>
                </a:solidFill>
                <a:ln w="10453" cap="flat">
                  <a:noFill/>
                  <a:prstDash val="solid"/>
                  <a:miter/>
                </a:ln>
              </p:spPr>
              <p:txBody>
                <a:bodyPr rtlCol="0" anchor="ctr"/>
                <a:lstStyle/>
                <a:p>
                  <a:endParaRPr lang="en-GR"/>
                </a:p>
              </p:txBody>
            </p:sp>
            <p:sp>
              <p:nvSpPr>
                <p:cNvPr id="35" name="Freeform 34">
                  <a:extLst>
                    <a:ext uri="{FF2B5EF4-FFF2-40B4-BE49-F238E27FC236}">
                      <a16:creationId xmlns:a16="http://schemas.microsoft.com/office/drawing/2014/main" id="{C14187E9-1EE7-922F-E2A7-1C1C09FD826B}"/>
                    </a:ext>
                  </a:extLst>
                </p:cNvPr>
                <p:cNvSpPr/>
                <p:nvPr/>
              </p:nvSpPr>
              <p:spPr>
                <a:xfrm>
                  <a:off x="735971" y="699611"/>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8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8"/>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36" name="Freeform 35">
                  <a:extLst>
                    <a:ext uri="{FF2B5EF4-FFF2-40B4-BE49-F238E27FC236}">
                      <a16:creationId xmlns:a16="http://schemas.microsoft.com/office/drawing/2014/main" id="{EDF84DC3-C2D6-3FC5-2B68-DBD364FEB931}"/>
                    </a:ext>
                  </a:extLst>
                </p:cNvPr>
                <p:cNvSpPr/>
                <p:nvPr/>
              </p:nvSpPr>
              <p:spPr>
                <a:xfrm>
                  <a:off x="825390" y="699715"/>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37" name="Freeform 36">
                  <a:extLst>
                    <a:ext uri="{FF2B5EF4-FFF2-40B4-BE49-F238E27FC236}">
                      <a16:creationId xmlns:a16="http://schemas.microsoft.com/office/drawing/2014/main" id="{6B1782B2-80C9-F311-32A5-A3F447EA72DB}"/>
                    </a:ext>
                  </a:extLst>
                </p:cNvPr>
                <p:cNvSpPr/>
                <p:nvPr/>
              </p:nvSpPr>
              <p:spPr>
                <a:xfrm>
                  <a:off x="883397" y="660510"/>
                  <a:ext cx="77167" cy="127937"/>
                </a:xfrm>
                <a:custGeom>
                  <a:avLst/>
                  <a:gdLst>
                    <a:gd name="connsiteX0" fmla="*/ 41149 w 77167"/>
                    <a:gd name="connsiteY0" fmla="*/ 78097 h 127937"/>
                    <a:gd name="connsiteX1" fmla="*/ 75702 w 77167"/>
                    <a:gd name="connsiteY1" fmla="*/ 122933 h 127937"/>
                    <a:gd name="connsiteX2" fmla="*/ 77168 w 77167"/>
                    <a:gd name="connsiteY2" fmla="*/ 125748 h 127937"/>
                    <a:gd name="connsiteX3" fmla="*/ 73817 w 77167"/>
                    <a:gd name="connsiteY3" fmla="*/ 127938 h 127937"/>
                    <a:gd name="connsiteX4" fmla="*/ 56332 w 77167"/>
                    <a:gd name="connsiteY4" fmla="*/ 127938 h 127937"/>
                    <a:gd name="connsiteX5" fmla="*/ 50782 w 77167"/>
                    <a:gd name="connsiteY5" fmla="*/ 125435 h 127937"/>
                    <a:gd name="connsiteX6" fmla="*/ 20627 w 77167"/>
                    <a:gd name="connsiteY6" fmla="*/ 85292 h 127937"/>
                    <a:gd name="connsiteX7" fmla="*/ 20627 w 77167"/>
                    <a:gd name="connsiteY7" fmla="*/ 124706 h 127937"/>
                    <a:gd name="connsiteX8" fmla="*/ 16962 w 77167"/>
                    <a:gd name="connsiteY8" fmla="*/ 127834 h 127937"/>
                    <a:gd name="connsiteX9" fmla="*/ 3560 w 77167"/>
                    <a:gd name="connsiteY9" fmla="*/ 127834 h 127937"/>
                    <a:gd name="connsiteX10" fmla="*/ 0 w 77167"/>
                    <a:gd name="connsiteY10" fmla="*/ 124497 h 127937"/>
                    <a:gd name="connsiteX11" fmla="*/ 0 w 77167"/>
                    <a:gd name="connsiteY11" fmla="*/ 3128 h 127937"/>
                    <a:gd name="connsiteX12" fmla="*/ 3351 w 77167"/>
                    <a:gd name="connsiteY12" fmla="*/ 0 h 127937"/>
                    <a:gd name="connsiteX13" fmla="*/ 16962 w 77167"/>
                    <a:gd name="connsiteY13" fmla="*/ 0 h 127937"/>
                    <a:gd name="connsiteX14" fmla="*/ 20627 w 77167"/>
                    <a:gd name="connsiteY14" fmla="*/ 3024 h 127937"/>
                    <a:gd name="connsiteX15" fmla="*/ 20627 w 77167"/>
                    <a:gd name="connsiteY15" fmla="*/ 78097 h 127937"/>
                    <a:gd name="connsiteX16" fmla="*/ 50782 w 77167"/>
                    <a:gd name="connsiteY16" fmla="*/ 44627 h 127937"/>
                    <a:gd name="connsiteX17" fmla="*/ 57483 w 77167"/>
                    <a:gd name="connsiteY17" fmla="*/ 41290 h 127937"/>
                    <a:gd name="connsiteX18" fmla="*/ 68896 w 77167"/>
                    <a:gd name="connsiteY18" fmla="*/ 41290 h 127937"/>
                    <a:gd name="connsiteX19" fmla="*/ 72247 w 77167"/>
                    <a:gd name="connsiteY19" fmla="*/ 43480 h 127937"/>
                    <a:gd name="connsiteX20" fmla="*/ 70362 w 77167"/>
                    <a:gd name="connsiteY20" fmla="*/ 46817 h 127937"/>
                    <a:gd name="connsiteX21" fmla="*/ 40940 w 77167"/>
                    <a:gd name="connsiteY21" fmla="*/ 78097 h 12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67" h="127937">
                      <a:moveTo>
                        <a:pt x="41149" y="78097"/>
                      </a:moveTo>
                      <a:lnTo>
                        <a:pt x="75702" y="122933"/>
                      </a:lnTo>
                      <a:cubicBezTo>
                        <a:pt x="76540" y="124080"/>
                        <a:pt x="77168" y="124914"/>
                        <a:pt x="77168" y="125748"/>
                      </a:cubicBezTo>
                      <a:cubicBezTo>
                        <a:pt x="77168" y="127625"/>
                        <a:pt x="75493" y="127938"/>
                        <a:pt x="73817" y="127938"/>
                      </a:cubicBezTo>
                      <a:lnTo>
                        <a:pt x="56332" y="127938"/>
                      </a:lnTo>
                      <a:cubicBezTo>
                        <a:pt x="53190" y="127938"/>
                        <a:pt x="52667" y="127729"/>
                        <a:pt x="50782" y="125435"/>
                      </a:cubicBezTo>
                      <a:lnTo>
                        <a:pt x="20627" y="85292"/>
                      </a:lnTo>
                      <a:lnTo>
                        <a:pt x="20627" y="124706"/>
                      </a:lnTo>
                      <a:cubicBezTo>
                        <a:pt x="20627" y="127729"/>
                        <a:pt x="19475" y="127834"/>
                        <a:pt x="16962" y="127834"/>
                      </a:cubicBezTo>
                      <a:lnTo>
                        <a:pt x="3560" y="127834"/>
                      </a:lnTo>
                      <a:cubicBezTo>
                        <a:pt x="523" y="127834"/>
                        <a:pt x="0" y="127208"/>
                        <a:pt x="0" y="124497"/>
                      </a:cubicBezTo>
                      <a:lnTo>
                        <a:pt x="0" y="3128"/>
                      </a:lnTo>
                      <a:cubicBezTo>
                        <a:pt x="0" y="313"/>
                        <a:pt x="1152" y="0"/>
                        <a:pt x="3351" y="0"/>
                      </a:cubicBezTo>
                      <a:lnTo>
                        <a:pt x="16962" y="0"/>
                      </a:lnTo>
                      <a:cubicBezTo>
                        <a:pt x="19475" y="0"/>
                        <a:pt x="20627" y="0"/>
                        <a:pt x="20627" y="3024"/>
                      </a:cubicBezTo>
                      <a:lnTo>
                        <a:pt x="20627" y="78097"/>
                      </a:lnTo>
                      <a:lnTo>
                        <a:pt x="50782" y="44627"/>
                      </a:lnTo>
                      <a:cubicBezTo>
                        <a:pt x="53295" y="41812"/>
                        <a:pt x="53923" y="41290"/>
                        <a:pt x="57483" y="41290"/>
                      </a:cubicBezTo>
                      <a:lnTo>
                        <a:pt x="68896" y="41290"/>
                      </a:lnTo>
                      <a:cubicBezTo>
                        <a:pt x="69943" y="41290"/>
                        <a:pt x="72247" y="41290"/>
                        <a:pt x="72247" y="43480"/>
                      </a:cubicBezTo>
                      <a:cubicBezTo>
                        <a:pt x="72247" y="44627"/>
                        <a:pt x="71409" y="45670"/>
                        <a:pt x="70362" y="46817"/>
                      </a:cubicBezTo>
                      <a:lnTo>
                        <a:pt x="40940" y="78097"/>
                      </a:lnTo>
                      <a:close/>
                    </a:path>
                  </a:pathLst>
                </a:custGeom>
                <a:solidFill>
                  <a:srgbClr val="003399"/>
                </a:solidFill>
                <a:ln w="10453" cap="flat">
                  <a:noFill/>
                  <a:prstDash val="solid"/>
                  <a:miter/>
                </a:ln>
              </p:spPr>
              <p:txBody>
                <a:bodyPr rtlCol="0" anchor="ctr"/>
                <a:lstStyle/>
                <a:p>
                  <a:endParaRPr lang="en-GR"/>
                </a:p>
              </p:txBody>
            </p:sp>
          </p:grpSp>
          <p:sp>
            <p:nvSpPr>
              <p:cNvPr id="38" name="Freeform 37">
                <a:extLst>
                  <a:ext uri="{FF2B5EF4-FFF2-40B4-BE49-F238E27FC236}">
                    <a16:creationId xmlns:a16="http://schemas.microsoft.com/office/drawing/2014/main" id="{5B6960FB-95F6-BC6B-1EE1-E81518E24DA9}"/>
                  </a:ext>
                </a:extLst>
              </p:cNvPr>
              <p:cNvSpPr/>
              <p:nvPr/>
            </p:nvSpPr>
            <p:spPr>
              <a:xfrm>
                <a:off x="454942" y="858099"/>
                <a:ext cx="89313" cy="81538"/>
              </a:xfrm>
              <a:custGeom>
                <a:avLst/>
                <a:gdLst>
                  <a:gd name="connsiteX0" fmla="*/ 40416 w 89313"/>
                  <a:gd name="connsiteY0" fmla="*/ 0 h 81538"/>
                  <a:gd name="connsiteX1" fmla="*/ 55599 w 89313"/>
                  <a:gd name="connsiteY1" fmla="*/ 30655 h 81538"/>
                  <a:gd name="connsiteX2" fmla="*/ 89314 w 89313"/>
                  <a:gd name="connsiteY2" fmla="*/ 36390 h 81538"/>
                  <a:gd name="connsiteX3" fmla="*/ 65127 w 89313"/>
                  <a:gd name="connsiteY3" fmla="*/ 50779 h 81538"/>
                  <a:gd name="connsiteX4" fmla="*/ 79157 w 89313"/>
                  <a:gd name="connsiteY4" fmla="*/ 81538 h 81538"/>
                  <a:gd name="connsiteX5" fmla="*/ 49002 w 89313"/>
                  <a:gd name="connsiteY5" fmla="*/ 59955 h 81538"/>
                  <a:gd name="connsiteX6" fmla="*/ 23873 w 89313"/>
                  <a:gd name="connsiteY6" fmla="*/ 73405 h 81538"/>
                  <a:gd name="connsiteX7" fmla="*/ 29422 w 89313"/>
                  <a:gd name="connsiteY7" fmla="*/ 45357 h 81538"/>
                  <a:gd name="connsiteX8" fmla="*/ 0 w 89313"/>
                  <a:gd name="connsiteY8" fmla="*/ 22522 h 81538"/>
                  <a:gd name="connsiteX9" fmla="*/ 33506 w 89313"/>
                  <a:gd name="connsiteY9" fmla="*/ 27214 h 81538"/>
                  <a:gd name="connsiteX10" fmla="*/ 40416 w 89313"/>
                  <a:gd name="connsiteY10" fmla="*/ 0 h 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3" h="81538">
                    <a:moveTo>
                      <a:pt x="40416" y="0"/>
                    </a:moveTo>
                    <a:lnTo>
                      <a:pt x="55599" y="30655"/>
                    </a:lnTo>
                    <a:lnTo>
                      <a:pt x="89314" y="36390"/>
                    </a:lnTo>
                    <a:lnTo>
                      <a:pt x="65127" y="50779"/>
                    </a:lnTo>
                    <a:lnTo>
                      <a:pt x="79157" y="81538"/>
                    </a:lnTo>
                    <a:lnTo>
                      <a:pt x="49002" y="59955"/>
                    </a:lnTo>
                    <a:lnTo>
                      <a:pt x="23873" y="73405"/>
                    </a:lnTo>
                    <a:lnTo>
                      <a:pt x="29422" y="45357"/>
                    </a:lnTo>
                    <a:lnTo>
                      <a:pt x="0" y="22522"/>
                    </a:lnTo>
                    <a:lnTo>
                      <a:pt x="33506" y="27214"/>
                    </a:lnTo>
                    <a:lnTo>
                      <a:pt x="40416" y="0"/>
                    </a:lnTo>
                    <a:close/>
                  </a:path>
                </a:pathLst>
              </a:custGeom>
              <a:solidFill>
                <a:srgbClr val="FFCC00"/>
              </a:solidFill>
              <a:ln w="10453" cap="flat">
                <a:noFill/>
                <a:prstDash val="solid"/>
                <a:miter/>
              </a:ln>
            </p:spPr>
            <p:txBody>
              <a:bodyPr rtlCol="0" anchor="ctr"/>
              <a:lstStyle/>
              <a:p>
                <a:endParaRPr lang="en-GR"/>
              </a:p>
            </p:txBody>
          </p:sp>
          <p:sp>
            <p:nvSpPr>
              <p:cNvPr id="39" name="Freeform 38">
                <a:extLst>
                  <a:ext uri="{FF2B5EF4-FFF2-40B4-BE49-F238E27FC236}">
                    <a16:creationId xmlns:a16="http://schemas.microsoft.com/office/drawing/2014/main" id="{EA7F358F-C944-4210-1921-2E63C3471FDD}"/>
                  </a:ext>
                </a:extLst>
              </p:cNvPr>
              <p:cNvSpPr/>
              <p:nvPr/>
            </p:nvSpPr>
            <p:spPr>
              <a:xfrm>
                <a:off x="317254" y="264705"/>
                <a:ext cx="116013" cy="108856"/>
              </a:xfrm>
              <a:custGeom>
                <a:avLst/>
                <a:gdLst>
                  <a:gd name="connsiteX0" fmla="*/ 52772 w 116013"/>
                  <a:gd name="connsiteY0" fmla="*/ 0 h 108856"/>
                  <a:gd name="connsiteX1" fmla="*/ 72142 w 116013"/>
                  <a:gd name="connsiteY1" fmla="*/ 40978 h 108856"/>
                  <a:gd name="connsiteX2" fmla="*/ 116014 w 116013"/>
                  <a:gd name="connsiteY2" fmla="*/ 53907 h 108856"/>
                  <a:gd name="connsiteX3" fmla="*/ 84288 w 116013"/>
                  <a:gd name="connsiteY3" fmla="*/ 67879 h 108856"/>
                  <a:gd name="connsiteX4" fmla="*/ 102297 w 116013"/>
                  <a:gd name="connsiteY4" fmla="*/ 108857 h 108856"/>
                  <a:gd name="connsiteX5" fmla="*/ 63137 w 116013"/>
                  <a:gd name="connsiteY5" fmla="*/ 76846 h 108856"/>
                  <a:gd name="connsiteX6" fmla="*/ 30260 w 116013"/>
                  <a:gd name="connsiteY6" fmla="*/ 89984 h 108856"/>
                  <a:gd name="connsiteX7" fmla="*/ 37903 w 116013"/>
                  <a:gd name="connsiteY7" fmla="*/ 55262 h 108856"/>
                  <a:gd name="connsiteX8" fmla="*/ 0 w 116013"/>
                  <a:gd name="connsiteY8" fmla="*/ 21896 h 108856"/>
                  <a:gd name="connsiteX9" fmla="*/ 43453 w 116013"/>
                  <a:gd name="connsiteY9" fmla="*/ 33053 h 108856"/>
                  <a:gd name="connsiteX10" fmla="*/ 52772 w 116013"/>
                  <a:gd name="connsiteY10" fmla="*/ 0 h 1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013" h="108856">
                    <a:moveTo>
                      <a:pt x="52772" y="0"/>
                    </a:moveTo>
                    <a:lnTo>
                      <a:pt x="72142" y="40978"/>
                    </a:lnTo>
                    <a:lnTo>
                      <a:pt x="116014" y="53907"/>
                    </a:lnTo>
                    <a:lnTo>
                      <a:pt x="84288" y="67879"/>
                    </a:lnTo>
                    <a:lnTo>
                      <a:pt x="102297" y="108857"/>
                    </a:lnTo>
                    <a:lnTo>
                      <a:pt x="63137" y="76846"/>
                    </a:lnTo>
                    <a:lnTo>
                      <a:pt x="30260" y="89984"/>
                    </a:lnTo>
                    <a:lnTo>
                      <a:pt x="37903" y="55262"/>
                    </a:lnTo>
                    <a:lnTo>
                      <a:pt x="0" y="21896"/>
                    </a:lnTo>
                    <a:lnTo>
                      <a:pt x="43453" y="33053"/>
                    </a:lnTo>
                    <a:lnTo>
                      <a:pt x="52772" y="0"/>
                    </a:lnTo>
                    <a:close/>
                  </a:path>
                </a:pathLst>
              </a:custGeom>
              <a:solidFill>
                <a:srgbClr val="FFCC00"/>
              </a:solidFill>
              <a:ln w="10453" cap="flat">
                <a:noFill/>
                <a:prstDash val="solid"/>
                <a:miter/>
              </a:ln>
            </p:spPr>
            <p:txBody>
              <a:bodyPr rtlCol="0" anchor="ctr"/>
              <a:lstStyle/>
              <a:p>
                <a:endParaRPr lang="en-GR"/>
              </a:p>
            </p:txBody>
          </p:sp>
          <p:sp>
            <p:nvSpPr>
              <p:cNvPr id="40" name="Freeform 39">
                <a:extLst>
                  <a:ext uri="{FF2B5EF4-FFF2-40B4-BE49-F238E27FC236}">
                    <a16:creationId xmlns:a16="http://schemas.microsoft.com/office/drawing/2014/main" id="{1C8FA78D-639E-4EAD-D77A-57E87E632F0C}"/>
                  </a:ext>
                </a:extLst>
              </p:cNvPr>
              <p:cNvSpPr/>
              <p:nvPr/>
            </p:nvSpPr>
            <p:spPr>
              <a:xfrm>
                <a:off x="343221" y="789699"/>
                <a:ext cx="98213" cy="91756"/>
              </a:xfrm>
              <a:custGeom>
                <a:avLst/>
                <a:gdLst>
                  <a:gd name="connsiteX0" fmla="*/ 44605 w 98213"/>
                  <a:gd name="connsiteY0" fmla="*/ 0 h 91756"/>
                  <a:gd name="connsiteX1" fmla="*/ 61148 w 98213"/>
                  <a:gd name="connsiteY1" fmla="*/ 34409 h 91756"/>
                  <a:gd name="connsiteX2" fmla="*/ 98214 w 98213"/>
                  <a:gd name="connsiteY2" fmla="*/ 41499 h 91756"/>
                  <a:gd name="connsiteX3" fmla="*/ 71514 w 98213"/>
                  <a:gd name="connsiteY3" fmla="*/ 57139 h 91756"/>
                  <a:gd name="connsiteX4" fmla="*/ 86801 w 98213"/>
                  <a:gd name="connsiteY4" fmla="*/ 91757 h 91756"/>
                  <a:gd name="connsiteX5" fmla="*/ 53714 w 98213"/>
                  <a:gd name="connsiteY5" fmla="*/ 67045 h 91756"/>
                  <a:gd name="connsiteX6" fmla="*/ 25862 w 98213"/>
                  <a:gd name="connsiteY6" fmla="*/ 81642 h 91756"/>
                  <a:gd name="connsiteX7" fmla="*/ 32249 w 98213"/>
                  <a:gd name="connsiteY7" fmla="*/ 50466 h 91756"/>
                  <a:gd name="connsiteX8" fmla="*/ 0 w 98213"/>
                  <a:gd name="connsiteY8" fmla="*/ 24295 h 91756"/>
                  <a:gd name="connsiteX9" fmla="*/ 36856 w 98213"/>
                  <a:gd name="connsiteY9" fmla="*/ 30134 h 91756"/>
                  <a:gd name="connsiteX10" fmla="*/ 44605 w 98213"/>
                  <a:gd name="connsiteY10" fmla="*/ 0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13" h="91756">
                    <a:moveTo>
                      <a:pt x="44605" y="0"/>
                    </a:moveTo>
                    <a:lnTo>
                      <a:pt x="61148" y="34409"/>
                    </a:lnTo>
                    <a:lnTo>
                      <a:pt x="98214" y="41499"/>
                    </a:lnTo>
                    <a:lnTo>
                      <a:pt x="71514" y="57139"/>
                    </a:lnTo>
                    <a:lnTo>
                      <a:pt x="86801" y="91757"/>
                    </a:lnTo>
                    <a:lnTo>
                      <a:pt x="53714" y="67045"/>
                    </a:lnTo>
                    <a:lnTo>
                      <a:pt x="25862" y="81642"/>
                    </a:lnTo>
                    <a:lnTo>
                      <a:pt x="32249" y="50466"/>
                    </a:lnTo>
                    <a:lnTo>
                      <a:pt x="0" y="24295"/>
                    </a:lnTo>
                    <a:lnTo>
                      <a:pt x="36856" y="30134"/>
                    </a:lnTo>
                    <a:lnTo>
                      <a:pt x="44605" y="0"/>
                    </a:lnTo>
                    <a:close/>
                  </a:path>
                </a:pathLst>
              </a:custGeom>
              <a:solidFill>
                <a:srgbClr val="FFCC00"/>
              </a:solidFill>
              <a:ln w="10453" cap="flat">
                <a:noFill/>
                <a:prstDash val="solid"/>
                <a:miter/>
              </a:ln>
            </p:spPr>
            <p:txBody>
              <a:bodyPr rtlCol="0" anchor="ctr"/>
              <a:lstStyle/>
              <a:p>
                <a:endParaRPr lang="en-GR"/>
              </a:p>
            </p:txBody>
          </p:sp>
          <p:sp>
            <p:nvSpPr>
              <p:cNvPr id="41" name="Freeform 40">
                <a:extLst>
                  <a:ext uri="{FF2B5EF4-FFF2-40B4-BE49-F238E27FC236}">
                    <a16:creationId xmlns:a16="http://schemas.microsoft.com/office/drawing/2014/main" id="{84247662-B0D6-1C3F-B9E4-E149BA47001F}"/>
                  </a:ext>
                </a:extLst>
              </p:cNvPr>
              <p:cNvSpPr/>
              <p:nvPr/>
            </p:nvSpPr>
            <p:spPr>
              <a:xfrm>
                <a:off x="232861" y="368557"/>
                <a:ext cx="133290" cy="126999"/>
              </a:xfrm>
              <a:custGeom>
                <a:avLst/>
                <a:gdLst>
                  <a:gd name="connsiteX0" fmla="*/ 60834 w 133290"/>
                  <a:gd name="connsiteY0" fmla="*/ 0 h 126999"/>
                  <a:gd name="connsiteX1" fmla="*/ 82927 w 133290"/>
                  <a:gd name="connsiteY1" fmla="*/ 47755 h 126999"/>
                  <a:gd name="connsiteX2" fmla="*/ 133290 w 133290"/>
                  <a:gd name="connsiteY2" fmla="*/ 61102 h 126999"/>
                  <a:gd name="connsiteX3" fmla="*/ 96853 w 133290"/>
                  <a:gd name="connsiteY3" fmla="*/ 79140 h 126999"/>
                  <a:gd name="connsiteX4" fmla="*/ 117270 w 133290"/>
                  <a:gd name="connsiteY4" fmla="*/ 126999 h 126999"/>
                  <a:gd name="connsiteX5" fmla="*/ 72456 w 133290"/>
                  <a:gd name="connsiteY5" fmla="*/ 90714 h 126999"/>
                  <a:gd name="connsiteX6" fmla="*/ 34448 w 133290"/>
                  <a:gd name="connsiteY6" fmla="*/ 107605 h 126999"/>
                  <a:gd name="connsiteX7" fmla="*/ 43348 w 133290"/>
                  <a:gd name="connsiteY7" fmla="*/ 66211 h 126999"/>
                  <a:gd name="connsiteX8" fmla="*/ 0 w 133290"/>
                  <a:gd name="connsiteY8" fmla="*/ 28257 h 126999"/>
                  <a:gd name="connsiteX9" fmla="*/ 49945 w 133290"/>
                  <a:gd name="connsiteY9" fmla="*/ 39622 h 126999"/>
                  <a:gd name="connsiteX10" fmla="*/ 60834 w 133290"/>
                  <a:gd name="connsiteY10" fmla="*/ 0 h 12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90" h="126999">
                    <a:moveTo>
                      <a:pt x="60834" y="0"/>
                    </a:moveTo>
                    <a:lnTo>
                      <a:pt x="82927" y="47755"/>
                    </a:lnTo>
                    <a:lnTo>
                      <a:pt x="133290" y="61102"/>
                    </a:lnTo>
                    <a:lnTo>
                      <a:pt x="96853" y="79140"/>
                    </a:lnTo>
                    <a:lnTo>
                      <a:pt x="117270" y="126999"/>
                    </a:lnTo>
                    <a:lnTo>
                      <a:pt x="72456" y="90714"/>
                    </a:lnTo>
                    <a:lnTo>
                      <a:pt x="34448" y="107605"/>
                    </a:lnTo>
                    <a:lnTo>
                      <a:pt x="43348" y="66211"/>
                    </a:lnTo>
                    <a:lnTo>
                      <a:pt x="0" y="28257"/>
                    </a:lnTo>
                    <a:lnTo>
                      <a:pt x="49945" y="39622"/>
                    </a:lnTo>
                    <a:lnTo>
                      <a:pt x="60834" y="0"/>
                    </a:lnTo>
                    <a:close/>
                  </a:path>
                </a:pathLst>
              </a:custGeom>
              <a:solidFill>
                <a:srgbClr val="FFCC00"/>
              </a:solidFill>
              <a:ln w="10453" cap="flat">
                <a:noFill/>
                <a:prstDash val="solid"/>
                <a:miter/>
              </a:ln>
            </p:spPr>
            <p:txBody>
              <a:bodyPr rtlCol="0" anchor="ctr"/>
              <a:lstStyle/>
              <a:p>
                <a:endParaRPr lang="en-GR"/>
              </a:p>
            </p:txBody>
          </p:sp>
          <p:sp>
            <p:nvSpPr>
              <p:cNvPr id="42" name="Freeform 41">
                <a:extLst>
                  <a:ext uri="{FF2B5EF4-FFF2-40B4-BE49-F238E27FC236}">
                    <a16:creationId xmlns:a16="http://schemas.microsoft.com/office/drawing/2014/main" id="{27A0BF4B-930E-E499-C5BE-39726482C1D9}"/>
                  </a:ext>
                </a:extLst>
              </p:cNvPr>
              <p:cNvSpPr/>
              <p:nvPr/>
            </p:nvSpPr>
            <p:spPr>
              <a:xfrm>
                <a:off x="254116" y="664264"/>
                <a:ext cx="115699" cy="109795"/>
              </a:xfrm>
              <a:custGeom>
                <a:avLst/>
                <a:gdLst>
                  <a:gd name="connsiteX0" fmla="*/ 52772 w 115699"/>
                  <a:gd name="connsiteY0" fmla="*/ 0 h 109795"/>
                  <a:gd name="connsiteX1" fmla="*/ 71933 w 115699"/>
                  <a:gd name="connsiteY1" fmla="*/ 41186 h 109795"/>
                  <a:gd name="connsiteX2" fmla="*/ 115700 w 115699"/>
                  <a:gd name="connsiteY2" fmla="*/ 50570 h 109795"/>
                  <a:gd name="connsiteX3" fmla="*/ 84183 w 115699"/>
                  <a:gd name="connsiteY3" fmla="*/ 68400 h 109795"/>
                  <a:gd name="connsiteX4" fmla="*/ 101879 w 115699"/>
                  <a:gd name="connsiteY4" fmla="*/ 109795 h 109795"/>
                  <a:gd name="connsiteX5" fmla="*/ 63033 w 115699"/>
                  <a:gd name="connsiteY5" fmla="*/ 79661 h 109795"/>
                  <a:gd name="connsiteX6" fmla="*/ 30155 w 115699"/>
                  <a:gd name="connsiteY6" fmla="*/ 96344 h 109795"/>
                  <a:gd name="connsiteX7" fmla="*/ 37799 w 115699"/>
                  <a:gd name="connsiteY7" fmla="*/ 59433 h 109795"/>
                  <a:gd name="connsiteX8" fmla="*/ 0 w 115699"/>
                  <a:gd name="connsiteY8" fmla="*/ 27736 h 109795"/>
                  <a:gd name="connsiteX9" fmla="*/ 43348 w 115699"/>
                  <a:gd name="connsiteY9" fmla="*/ 35556 h 109795"/>
                  <a:gd name="connsiteX10" fmla="*/ 52772 w 115699"/>
                  <a:gd name="connsiteY10" fmla="*/ 0 h 1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9" h="109795">
                    <a:moveTo>
                      <a:pt x="52772" y="0"/>
                    </a:moveTo>
                    <a:lnTo>
                      <a:pt x="71933" y="41186"/>
                    </a:lnTo>
                    <a:lnTo>
                      <a:pt x="115700" y="50570"/>
                    </a:lnTo>
                    <a:lnTo>
                      <a:pt x="84183" y="68400"/>
                    </a:lnTo>
                    <a:lnTo>
                      <a:pt x="101879" y="109795"/>
                    </a:lnTo>
                    <a:lnTo>
                      <a:pt x="63033" y="79661"/>
                    </a:lnTo>
                    <a:lnTo>
                      <a:pt x="30155" y="96344"/>
                    </a:lnTo>
                    <a:lnTo>
                      <a:pt x="37799" y="59433"/>
                    </a:lnTo>
                    <a:lnTo>
                      <a:pt x="0" y="27736"/>
                    </a:lnTo>
                    <a:lnTo>
                      <a:pt x="43348" y="35556"/>
                    </a:lnTo>
                    <a:lnTo>
                      <a:pt x="52772" y="0"/>
                    </a:lnTo>
                    <a:close/>
                  </a:path>
                </a:pathLst>
              </a:custGeom>
              <a:solidFill>
                <a:srgbClr val="FFCC00"/>
              </a:solidFill>
              <a:ln w="10453" cap="flat">
                <a:noFill/>
                <a:prstDash val="solid"/>
                <a:miter/>
              </a:ln>
            </p:spPr>
            <p:txBody>
              <a:bodyPr rtlCol="0" anchor="ctr"/>
              <a:lstStyle/>
              <a:p>
                <a:endParaRPr lang="en-GR"/>
              </a:p>
            </p:txBody>
          </p:sp>
          <p:sp>
            <p:nvSpPr>
              <p:cNvPr id="43" name="Freeform 42">
                <a:extLst>
                  <a:ext uri="{FF2B5EF4-FFF2-40B4-BE49-F238E27FC236}">
                    <a16:creationId xmlns:a16="http://schemas.microsoft.com/office/drawing/2014/main" id="{02CE6291-A43C-ED15-32C0-A9672D9397B6}"/>
                  </a:ext>
                </a:extLst>
              </p:cNvPr>
              <p:cNvSpPr/>
              <p:nvPr/>
            </p:nvSpPr>
            <p:spPr>
              <a:xfrm>
                <a:off x="212758" y="519955"/>
                <a:ext cx="125646" cy="120221"/>
              </a:xfrm>
              <a:custGeom>
                <a:avLst/>
                <a:gdLst>
                  <a:gd name="connsiteX0" fmla="*/ 57379 w 125646"/>
                  <a:gd name="connsiteY0" fmla="*/ 0 h 120221"/>
                  <a:gd name="connsiteX1" fmla="*/ 78215 w 125646"/>
                  <a:gd name="connsiteY1" fmla="*/ 45148 h 120221"/>
                  <a:gd name="connsiteX2" fmla="*/ 125647 w 125646"/>
                  <a:gd name="connsiteY2" fmla="*/ 56409 h 120221"/>
                  <a:gd name="connsiteX3" fmla="*/ 91303 w 125646"/>
                  <a:gd name="connsiteY3" fmla="*/ 74865 h 120221"/>
                  <a:gd name="connsiteX4" fmla="*/ 110569 w 125646"/>
                  <a:gd name="connsiteY4" fmla="*/ 120222 h 120221"/>
                  <a:gd name="connsiteX5" fmla="*/ 68268 w 125646"/>
                  <a:gd name="connsiteY5" fmla="*/ 86647 h 120221"/>
                  <a:gd name="connsiteX6" fmla="*/ 32459 w 125646"/>
                  <a:gd name="connsiteY6" fmla="*/ 103852 h 120221"/>
                  <a:gd name="connsiteX7" fmla="*/ 40940 w 125646"/>
                  <a:gd name="connsiteY7" fmla="*/ 64021 h 120221"/>
                  <a:gd name="connsiteX8" fmla="*/ 0 w 125646"/>
                  <a:gd name="connsiteY8" fmla="*/ 28778 h 120221"/>
                  <a:gd name="connsiteX9" fmla="*/ 47118 w 125646"/>
                  <a:gd name="connsiteY9" fmla="*/ 38371 h 120221"/>
                  <a:gd name="connsiteX10" fmla="*/ 57379 w 125646"/>
                  <a:gd name="connsiteY10" fmla="*/ 0 h 1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46" h="120221">
                    <a:moveTo>
                      <a:pt x="57379" y="0"/>
                    </a:moveTo>
                    <a:lnTo>
                      <a:pt x="78215" y="45148"/>
                    </a:lnTo>
                    <a:lnTo>
                      <a:pt x="125647" y="56409"/>
                    </a:lnTo>
                    <a:lnTo>
                      <a:pt x="91303" y="74865"/>
                    </a:lnTo>
                    <a:lnTo>
                      <a:pt x="110569" y="120222"/>
                    </a:lnTo>
                    <a:lnTo>
                      <a:pt x="68268" y="86647"/>
                    </a:lnTo>
                    <a:lnTo>
                      <a:pt x="32459" y="103852"/>
                    </a:lnTo>
                    <a:lnTo>
                      <a:pt x="40940" y="64021"/>
                    </a:lnTo>
                    <a:lnTo>
                      <a:pt x="0" y="28778"/>
                    </a:lnTo>
                    <a:lnTo>
                      <a:pt x="47118" y="38371"/>
                    </a:lnTo>
                    <a:lnTo>
                      <a:pt x="57379" y="0"/>
                    </a:lnTo>
                    <a:close/>
                  </a:path>
                </a:pathLst>
              </a:custGeom>
              <a:solidFill>
                <a:srgbClr val="FFCC00"/>
              </a:solidFill>
              <a:ln w="10453" cap="flat">
                <a:noFill/>
                <a:prstDash val="solid"/>
                <a:miter/>
              </a:ln>
            </p:spPr>
            <p:txBody>
              <a:bodyPr rtlCol="0" anchor="ctr"/>
              <a:lstStyle/>
              <a:p>
                <a:endParaRPr lang="en-GR"/>
              </a:p>
            </p:txBody>
          </p:sp>
          <p:sp>
            <p:nvSpPr>
              <p:cNvPr id="44" name="Freeform 43">
                <a:extLst>
                  <a:ext uri="{FF2B5EF4-FFF2-40B4-BE49-F238E27FC236}">
                    <a16:creationId xmlns:a16="http://schemas.microsoft.com/office/drawing/2014/main" id="{42FCBF8A-F68D-E876-903C-3ECF15F9D13F}"/>
                  </a:ext>
                </a:extLst>
              </p:cNvPr>
              <p:cNvSpPr/>
              <p:nvPr/>
            </p:nvSpPr>
            <p:spPr>
              <a:xfrm>
                <a:off x="560904" y="879579"/>
                <a:ext cx="83450" cy="74343"/>
              </a:xfrm>
              <a:custGeom>
                <a:avLst/>
                <a:gdLst>
                  <a:gd name="connsiteX0" fmla="*/ 37694 w 83450"/>
                  <a:gd name="connsiteY0" fmla="*/ 0 h 74343"/>
                  <a:gd name="connsiteX1" fmla="*/ 52039 w 83450"/>
                  <a:gd name="connsiteY1" fmla="*/ 27944 h 74343"/>
                  <a:gd name="connsiteX2" fmla="*/ 83450 w 83450"/>
                  <a:gd name="connsiteY2" fmla="*/ 32845 h 74343"/>
                  <a:gd name="connsiteX3" fmla="*/ 61043 w 83450"/>
                  <a:gd name="connsiteY3" fmla="*/ 46295 h 74343"/>
                  <a:gd name="connsiteX4" fmla="*/ 74236 w 83450"/>
                  <a:gd name="connsiteY4" fmla="*/ 74344 h 74343"/>
                  <a:gd name="connsiteX5" fmla="*/ 45861 w 83450"/>
                  <a:gd name="connsiteY5" fmla="*/ 54845 h 74343"/>
                  <a:gd name="connsiteX6" fmla="*/ 22512 w 83450"/>
                  <a:gd name="connsiteY6" fmla="*/ 67462 h 74343"/>
                  <a:gd name="connsiteX7" fmla="*/ 27538 w 83450"/>
                  <a:gd name="connsiteY7" fmla="*/ 41603 h 74343"/>
                  <a:gd name="connsiteX8" fmla="*/ 0 w 83450"/>
                  <a:gd name="connsiteY8" fmla="*/ 20854 h 74343"/>
                  <a:gd name="connsiteX9" fmla="*/ 31307 w 83450"/>
                  <a:gd name="connsiteY9" fmla="*/ 24920 h 74343"/>
                  <a:gd name="connsiteX10" fmla="*/ 37694 w 83450"/>
                  <a:gd name="connsiteY10" fmla="*/ 0 h 7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50" h="74343">
                    <a:moveTo>
                      <a:pt x="37694" y="0"/>
                    </a:moveTo>
                    <a:lnTo>
                      <a:pt x="52039" y="27944"/>
                    </a:lnTo>
                    <a:lnTo>
                      <a:pt x="83450" y="32845"/>
                    </a:lnTo>
                    <a:lnTo>
                      <a:pt x="61043" y="46295"/>
                    </a:lnTo>
                    <a:lnTo>
                      <a:pt x="74236" y="74344"/>
                    </a:lnTo>
                    <a:lnTo>
                      <a:pt x="45861" y="54845"/>
                    </a:lnTo>
                    <a:lnTo>
                      <a:pt x="22512" y="67462"/>
                    </a:lnTo>
                    <a:lnTo>
                      <a:pt x="27538" y="41603"/>
                    </a:lnTo>
                    <a:lnTo>
                      <a:pt x="0" y="20854"/>
                    </a:lnTo>
                    <a:lnTo>
                      <a:pt x="31307" y="24920"/>
                    </a:lnTo>
                    <a:lnTo>
                      <a:pt x="37694" y="0"/>
                    </a:lnTo>
                    <a:close/>
                  </a:path>
                </a:pathLst>
              </a:custGeom>
              <a:solidFill>
                <a:srgbClr val="FFCC00"/>
              </a:solidFill>
              <a:ln w="10453" cap="flat">
                <a:noFill/>
                <a:prstDash val="solid"/>
                <a:miter/>
              </a:ln>
            </p:spPr>
            <p:txBody>
              <a:bodyPr rtlCol="0" anchor="ctr"/>
              <a:lstStyle/>
              <a:p>
                <a:endParaRPr lang="en-GR"/>
              </a:p>
            </p:txBody>
          </p:sp>
          <p:sp>
            <p:nvSpPr>
              <p:cNvPr id="45" name="Freeform 44">
                <a:extLst>
                  <a:ext uri="{FF2B5EF4-FFF2-40B4-BE49-F238E27FC236}">
                    <a16:creationId xmlns:a16="http://schemas.microsoft.com/office/drawing/2014/main" id="{B94C462F-0861-F7DF-A660-36BC011A4DC7}"/>
                  </a:ext>
                </a:extLst>
              </p:cNvPr>
              <p:cNvSpPr/>
              <p:nvPr/>
            </p:nvSpPr>
            <p:spPr>
              <a:xfrm>
                <a:off x="668227" y="875512"/>
                <a:ext cx="61462" cy="53281"/>
              </a:xfrm>
              <a:custGeom>
                <a:avLst/>
                <a:gdLst>
                  <a:gd name="connsiteX0" fmla="*/ 27642 w 61462"/>
                  <a:gd name="connsiteY0" fmla="*/ 0 h 53281"/>
                  <a:gd name="connsiteX1" fmla="*/ 38322 w 61462"/>
                  <a:gd name="connsiteY1" fmla="*/ 20020 h 53281"/>
                  <a:gd name="connsiteX2" fmla="*/ 61462 w 61462"/>
                  <a:gd name="connsiteY2" fmla="*/ 23565 h 53281"/>
                  <a:gd name="connsiteX3" fmla="*/ 45023 w 61462"/>
                  <a:gd name="connsiteY3" fmla="*/ 33262 h 53281"/>
                  <a:gd name="connsiteX4" fmla="*/ 54761 w 61462"/>
                  <a:gd name="connsiteY4" fmla="*/ 53281 h 53281"/>
                  <a:gd name="connsiteX5" fmla="*/ 33925 w 61462"/>
                  <a:gd name="connsiteY5" fmla="*/ 39309 h 53281"/>
                  <a:gd name="connsiteX6" fmla="*/ 16753 w 61462"/>
                  <a:gd name="connsiteY6" fmla="*/ 48381 h 53281"/>
                  <a:gd name="connsiteX7" fmla="*/ 20418 w 61462"/>
                  <a:gd name="connsiteY7" fmla="*/ 29925 h 53281"/>
                  <a:gd name="connsiteX8" fmla="*/ 0 w 61462"/>
                  <a:gd name="connsiteY8" fmla="*/ 15119 h 53281"/>
                  <a:gd name="connsiteX9" fmla="*/ 23140 w 61462"/>
                  <a:gd name="connsiteY9" fmla="*/ 17934 h 53281"/>
                  <a:gd name="connsiteX10" fmla="*/ 27642 w 61462"/>
                  <a:gd name="connsiteY10" fmla="*/ 0 h 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2" h="53281">
                    <a:moveTo>
                      <a:pt x="27642" y="0"/>
                    </a:moveTo>
                    <a:lnTo>
                      <a:pt x="38322" y="20020"/>
                    </a:lnTo>
                    <a:lnTo>
                      <a:pt x="61462" y="23565"/>
                    </a:lnTo>
                    <a:lnTo>
                      <a:pt x="45023" y="33262"/>
                    </a:lnTo>
                    <a:lnTo>
                      <a:pt x="54761" y="53281"/>
                    </a:lnTo>
                    <a:lnTo>
                      <a:pt x="33925" y="39309"/>
                    </a:lnTo>
                    <a:lnTo>
                      <a:pt x="16753" y="48381"/>
                    </a:lnTo>
                    <a:lnTo>
                      <a:pt x="20418" y="29925"/>
                    </a:lnTo>
                    <a:lnTo>
                      <a:pt x="0" y="15119"/>
                    </a:lnTo>
                    <a:lnTo>
                      <a:pt x="23140" y="17934"/>
                    </a:lnTo>
                    <a:lnTo>
                      <a:pt x="27642" y="0"/>
                    </a:lnTo>
                    <a:close/>
                  </a:path>
                </a:pathLst>
              </a:custGeom>
              <a:solidFill>
                <a:srgbClr val="FFCC00"/>
              </a:solidFill>
              <a:ln w="10453" cap="flat">
                <a:noFill/>
                <a:prstDash val="solid"/>
                <a:miter/>
              </a:ln>
            </p:spPr>
            <p:txBody>
              <a:bodyPr rtlCol="0" anchor="ctr"/>
              <a:lstStyle/>
              <a:p>
                <a:endParaRPr lang="en-GR"/>
              </a:p>
            </p:txBody>
          </p:sp>
          <p:sp>
            <p:nvSpPr>
              <p:cNvPr id="46" name="Freeform 45">
                <a:extLst>
                  <a:ext uri="{FF2B5EF4-FFF2-40B4-BE49-F238E27FC236}">
                    <a16:creationId xmlns:a16="http://schemas.microsoft.com/office/drawing/2014/main" id="{51704048-9029-DC64-1337-32EA3D6CFFB2}"/>
                  </a:ext>
                </a:extLst>
              </p:cNvPr>
              <p:cNvSpPr/>
              <p:nvPr/>
            </p:nvSpPr>
            <p:spPr>
              <a:xfrm>
                <a:off x="747070" y="840374"/>
                <a:ext cx="61357" cy="51821"/>
              </a:xfrm>
              <a:custGeom>
                <a:avLst/>
                <a:gdLst>
                  <a:gd name="connsiteX0" fmla="*/ 27538 w 61357"/>
                  <a:gd name="connsiteY0" fmla="*/ 0 h 51821"/>
                  <a:gd name="connsiteX1" fmla="*/ 38218 w 61357"/>
                  <a:gd name="connsiteY1" fmla="*/ 19498 h 51821"/>
                  <a:gd name="connsiteX2" fmla="*/ 61357 w 61357"/>
                  <a:gd name="connsiteY2" fmla="*/ 23043 h 51821"/>
                  <a:gd name="connsiteX3" fmla="*/ 44919 w 61357"/>
                  <a:gd name="connsiteY3" fmla="*/ 32323 h 51821"/>
                  <a:gd name="connsiteX4" fmla="*/ 54656 w 61357"/>
                  <a:gd name="connsiteY4" fmla="*/ 51822 h 51821"/>
                  <a:gd name="connsiteX5" fmla="*/ 33820 w 61357"/>
                  <a:gd name="connsiteY5" fmla="*/ 38267 h 51821"/>
                  <a:gd name="connsiteX6" fmla="*/ 16648 w 61357"/>
                  <a:gd name="connsiteY6" fmla="*/ 46921 h 51821"/>
                  <a:gd name="connsiteX7" fmla="*/ 20313 w 61357"/>
                  <a:gd name="connsiteY7" fmla="*/ 28987 h 51821"/>
                  <a:gd name="connsiteX8" fmla="*/ 0 w 61357"/>
                  <a:gd name="connsiteY8" fmla="*/ 14598 h 51821"/>
                  <a:gd name="connsiteX9" fmla="*/ 23035 w 61357"/>
                  <a:gd name="connsiteY9" fmla="*/ 17413 h 51821"/>
                  <a:gd name="connsiteX10" fmla="*/ 27538 w 61357"/>
                  <a:gd name="connsiteY10" fmla="*/ 0 h 5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57" h="51821">
                    <a:moveTo>
                      <a:pt x="27538" y="0"/>
                    </a:moveTo>
                    <a:lnTo>
                      <a:pt x="38218" y="19498"/>
                    </a:lnTo>
                    <a:lnTo>
                      <a:pt x="61357" y="23043"/>
                    </a:lnTo>
                    <a:lnTo>
                      <a:pt x="44919" y="32323"/>
                    </a:lnTo>
                    <a:lnTo>
                      <a:pt x="54656" y="51822"/>
                    </a:lnTo>
                    <a:lnTo>
                      <a:pt x="33820" y="38267"/>
                    </a:lnTo>
                    <a:lnTo>
                      <a:pt x="16648" y="46921"/>
                    </a:lnTo>
                    <a:lnTo>
                      <a:pt x="20313" y="28987"/>
                    </a:lnTo>
                    <a:lnTo>
                      <a:pt x="0" y="14598"/>
                    </a:lnTo>
                    <a:lnTo>
                      <a:pt x="23035" y="17413"/>
                    </a:lnTo>
                    <a:lnTo>
                      <a:pt x="27538" y="0"/>
                    </a:lnTo>
                    <a:close/>
                  </a:path>
                </a:pathLst>
              </a:custGeom>
              <a:solidFill>
                <a:srgbClr val="FFCC00"/>
              </a:solidFill>
              <a:ln w="10453" cap="flat">
                <a:noFill/>
                <a:prstDash val="solid"/>
                <a:miter/>
              </a:ln>
            </p:spPr>
            <p:txBody>
              <a:bodyPr rtlCol="0" anchor="ctr"/>
              <a:lstStyle/>
              <a:p>
                <a:endParaRPr lang="en-GR"/>
              </a:p>
            </p:txBody>
          </p:sp>
          <p:sp>
            <p:nvSpPr>
              <p:cNvPr id="47" name="Freeform 46">
                <a:extLst>
                  <a:ext uri="{FF2B5EF4-FFF2-40B4-BE49-F238E27FC236}">
                    <a16:creationId xmlns:a16="http://schemas.microsoft.com/office/drawing/2014/main" id="{CDCCE34C-B6DD-F653-6D31-8D24AD247662}"/>
                  </a:ext>
                </a:extLst>
              </p:cNvPr>
              <p:cNvSpPr/>
              <p:nvPr/>
            </p:nvSpPr>
            <p:spPr>
              <a:xfrm>
                <a:off x="676918" y="266582"/>
                <a:ext cx="81565" cy="69547"/>
              </a:xfrm>
              <a:custGeom>
                <a:avLst/>
                <a:gdLst>
                  <a:gd name="connsiteX0" fmla="*/ 36752 w 81565"/>
                  <a:gd name="connsiteY0" fmla="*/ 0 h 69547"/>
                  <a:gd name="connsiteX1" fmla="*/ 50782 w 81565"/>
                  <a:gd name="connsiteY1" fmla="*/ 26276 h 69547"/>
                  <a:gd name="connsiteX2" fmla="*/ 81566 w 81565"/>
                  <a:gd name="connsiteY2" fmla="*/ 36598 h 69547"/>
                  <a:gd name="connsiteX3" fmla="*/ 59682 w 81565"/>
                  <a:gd name="connsiteY3" fmla="*/ 43480 h 69547"/>
                  <a:gd name="connsiteX4" fmla="*/ 72666 w 81565"/>
                  <a:gd name="connsiteY4" fmla="*/ 69547 h 69547"/>
                  <a:gd name="connsiteX5" fmla="*/ 44919 w 81565"/>
                  <a:gd name="connsiteY5" fmla="*/ 47859 h 69547"/>
                  <a:gd name="connsiteX6" fmla="*/ 22093 w 81565"/>
                  <a:gd name="connsiteY6" fmla="*/ 54220 h 69547"/>
                  <a:gd name="connsiteX7" fmla="*/ 27014 w 81565"/>
                  <a:gd name="connsiteY7" fmla="*/ 33262 h 69547"/>
                  <a:gd name="connsiteX8" fmla="*/ 0 w 81565"/>
                  <a:gd name="connsiteY8" fmla="*/ 10635 h 69547"/>
                  <a:gd name="connsiteX9" fmla="*/ 30574 w 81565"/>
                  <a:gd name="connsiteY9" fmla="*/ 19811 h 69547"/>
                  <a:gd name="connsiteX10" fmla="*/ 36752 w 81565"/>
                  <a:gd name="connsiteY10" fmla="*/ 0 h 6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565" h="69547">
                    <a:moveTo>
                      <a:pt x="36752" y="0"/>
                    </a:moveTo>
                    <a:lnTo>
                      <a:pt x="50782" y="26276"/>
                    </a:lnTo>
                    <a:lnTo>
                      <a:pt x="81566" y="36598"/>
                    </a:lnTo>
                    <a:lnTo>
                      <a:pt x="59682" y="43480"/>
                    </a:lnTo>
                    <a:lnTo>
                      <a:pt x="72666" y="69547"/>
                    </a:lnTo>
                    <a:lnTo>
                      <a:pt x="44919" y="47859"/>
                    </a:lnTo>
                    <a:lnTo>
                      <a:pt x="22093" y="54220"/>
                    </a:lnTo>
                    <a:lnTo>
                      <a:pt x="27014" y="33262"/>
                    </a:lnTo>
                    <a:lnTo>
                      <a:pt x="0" y="10635"/>
                    </a:lnTo>
                    <a:lnTo>
                      <a:pt x="30574" y="19811"/>
                    </a:lnTo>
                    <a:lnTo>
                      <a:pt x="36752" y="0"/>
                    </a:lnTo>
                    <a:close/>
                  </a:path>
                </a:pathLst>
              </a:custGeom>
              <a:solidFill>
                <a:srgbClr val="FFCC00"/>
              </a:solidFill>
              <a:ln w="10453" cap="flat">
                <a:noFill/>
                <a:prstDash val="solid"/>
                <a:miter/>
              </a:ln>
            </p:spPr>
            <p:txBody>
              <a:bodyPr rtlCol="0" anchor="ctr"/>
              <a:lstStyle/>
              <a:p>
                <a:endParaRPr lang="en-GR"/>
              </a:p>
            </p:txBody>
          </p:sp>
          <p:sp>
            <p:nvSpPr>
              <p:cNvPr id="48" name="Freeform 47">
                <a:extLst>
                  <a:ext uri="{FF2B5EF4-FFF2-40B4-BE49-F238E27FC236}">
                    <a16:creationId xmlns:a16="http://schemas.microsoft.com/office/drawing/2014/main" id="{A0164AAC-DF37-6832-2DF6-19893DBA6499}"/>
                  </a:ext>
                </a:extLst>
              </p:cNvPr>
              <p:cNvSpPr/>
              <p:nvPr/>
            </p:nvSpPr>
            <p:spPr>
              <a:xfrm>
                <a:off x="560799" y="220704"/>
                <a:ext cx="92978" cy="82163"/>
              </a:xfrm>
              <a:custGeom>
                <a:avLst/>
                <a:gdLst>
                  <a:gd name="connsiteX0" fmla="*/ 41987 w 92978"/>
                  <a:gd name="connsiteY0" fmla="*/ 0 h 82163"/>
                  <a:gd name="connsiteX1" fmla="*/ 57902 w 92978"/>
                  <a:gd name="connsiteY1" fmla="*/ 30968 h 82163"/>
                  <a:gd name="connsiteX2" fmla="*/ 92979 w 92978"/>
                  <a:gd name="connsiteY2" fmla="*/ 42750 h 82163"/>
                  <a:gd name="connsiteX3" fmla="*/ 67849 w 92978"/>
                  <a:gd name="connsiteY3" fmla="*/ 51300 h 82163"/>
                  <a:gd name="connsiteX4" fmla="*/ 82508 w 92978"/>
                  <a:gd name="connsiteY4" fmla="*/ 82164 h 82163"/>
                  <a:gd name="connsiteX5" fmla="*/ 51096 w 92978"/>
                  <a:gd name="connsiteY5" fmla="*/ 56722 h 82163"/>
                  <a:gd name="connsiteX6" fmla="*/ 24920 w 92978"/>
                  <a:gd name="connsiteY6" fmla="*/ 64647 h 82163"/>
                  <a:gd name="connsiteX7" fmla="*/ 30679 w 92978"/>
                  <a:gd name="connsiteY7" fmla="*/ 39726 h 82163"/>
                  <a:gd name="connsiteX8" fmla="*/ 0 w 92978"/>
                  <a:gd name="connsiteY8" fmla="*/ 13242 h 82163"/>
                  <a:gd name="connsiteX9" fmla="*/ 34867 w 92978"/>
                  <a:gd name="connsiteY9" fmla="*/ 23669 h 82163"/>
                  <a:gd name="connsiteX10" fmla="*/ 41987 w 92978"/>
                  <a:gd name="connsiteY10" fmla="*/ 0 h 8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8" h="82163">
                    <a:moveTo>
                      <a:pt x="41987" y="0"/>
                    </a:moveTo>
                    <a:lnTo>
                      <a:pt x="57902" y="30968"/>
                    </a:lnTo>
                    <a:lnTo>
                      <a:pt x="92979" y="42750"/>
                    </a:lnTo>
                    <a:lnTo>
                      <a:pt x="67849" y="51300"/>
                    </a:lnTo>
                    <a:lnTo>
                      <a:pt x="82508" y="82164"/>
                    </a:lnTo>
                    <a:lnTo>
                      <a:pt x="51096" y="56722"/>
                    </a:lnTo>
                    <a:lnTo>
                      <a:pt x="24920" y="64647"/>
                    </a:lnTo>
                    <a:lnTo>
                      <a:pt x="30679" y="39726"/>
                    </a:lnTo>
                    <a:lnTo>
                      <a:pt x="0" y="13242"/>
                    </a:lnTo>
                    <a:lnTo>
                      <a:pt x="34867" y="23669"/>
                    </a:lnTo>
                    <a:lnTo>
                      <a:pt x="41987" y="0"/>
                    </a:lnTo>
                    <a:close/>
                  </a:path>
                </a:pathLst>
              </a:custGeom>
              <a:solidFill>
                <a:srgbClr val="FFCC00"/>
              </a:solidFill>
              <a:ln w="10453" cap="flat">
                <a:noFill/>
                <a:prstDash val="solid"/>
                <a:miter/>
              </a:ln>
            </p:spPr>
            <p:txBody>
              <a:bodyPr rtlCol="0" anchor="ctr"/>
              <a:lstStyle/>
              <a:p>
                <a:endParaRPr lang="en-GR"/>
              </a:p>
            </p:txBody>
          </p:sp>
          <p:sp>
            <p:nvSpPr>
              <p:cNvPr id="49" name="Freeform 48">
                <a:extLst>
                  <a:ext uri="{FF2B5EF4-FFF2-40B4-BE49-F238E27FC236}">
                    <a16:creationId xmlns:a16="http://schemas.microsoft.com/office/drawing/2014/main" id="{A12ECE07-D523-1F22-D504-05AD52767489}"/>
                  </a:ext>
                </a:extLst>
              </p:cNvPr>
              <p:cNvSpPr/>
              <p:nvPr/>
            </p:nvSpPr>
            <p:spPr>
              <a:xfrm>
                <a:off x="437875" y="214239"/>
                <a:ext cx="102716" cy="93841"/>
              </a:xfrm>
              <a:custGeom>
                <a:avLst/>
                <a:gdLst>
                  <a:gd name="connsiteX0" fmla="*/ 46489 w 102716"/>
                  <a:gd name="connsiteY0" fmla="*/ 0 h 93841"/>
                  <a:gd name="connsiteX1" fmla="*/ 63975 w 102716"/>
                  <a:gd name="connsiteY1" fmla="*/ 35451 h 93841"/>
                  <a:gd name="connsiteX2" fmla="*/ 102716 w 102716"/>
                  <a:gd name="connsiteY2" fmla="*/ 47859 h 93841"/>
                  <a:gd name="connsiteX3" fmla="*/ 74865 w 102716"/>
                  <a:gd name="connsiteY3" fmla="*/ 58599 h 93841"/>
                  <a:gd name="connsiteX4" fmla="*/ 90884 w 102716"/>
                  <a:gd name="connsiteY4" fmla="*/ 93842 h 93841"/>
                  <a:gd name="connsiteX5" fmla="*/ 56227 w 102716"/>
                  <a:gd name="connsiteY5" fmla="*/ 65377 h 93841"/>
                  <a:gd name="connsiteX6" fmla="*/ 27223 w 102716"/>
                  <a:gd name="connsiteY6" fmla="*/ 75386 h 93841"/>
                  <a:gd name="connsiteX7" fmla="*/ 33715 w 102716"/>
                  <a:gd name="connsiteY7" fmla="*/ 46400 h 93841"/>
                  <a:gd name="connsiteX8" fmla="*/ 0 w 102716"/>
                  <a:gd name="connsiteY8" fmla="*/ 16683 h 93841"/>
                  <a:gd name="connsiteX9" fmla="*/ 38532 w 102716"/>
                  <a:gd name="connsiteY9" fmla="*/ 27736 h 93841"/>
                  <a:gd name="connsiteX10" fmla="*/ 46489 w 102716"/>
                  <a:gd name="connsiteY10" fmla="*/ 0 h 9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716" h="93841">
                    <a:moveTo>
                      <a:pt x="46489" y="0"/>
                    </a:moveTo>
                    <a:lnTo>
                      <a:pt x="63975" y="35451"/>
                    </a:lnTo>
                    <a:lnTo>
                      <a:pt x="102716" y="47859"/>
                    </a:lnTo>
                    <a:lnTo>
                      <a:pt x="74865" y="58599"/>
                    </a:lnTo>
                    <a:lnTo>
                      <a:pt x="90884" y="93842"/>
                    </a:lnTo>
                    <a:lnTo>
                      <a:pt x="56227" y="65377"/>
                    </a:lnTo>
                    <a:lnTo>
                      <a:pt x="27223" y="75386"/>
                    </a:lnTo>
                    <a:lnTo>
                      <a:pt x="33715" y="46400"/>
                    </a:lnTo>
                    <a:lnTo>
                      <a:pt x="0" y="16683"/>
                    </a:lnTo>
                    <a:lnTo>
                      <a:pt x="38532" y="27736"/>
                    </a:lnTo>
                    <a:lnTo>
                      <a:pt x="46489" y="0"/>
                    </a:lnTo>
                    <a:close/>
                  </a:path>
                </a:pathLst>
              </a:custGeom>
              <a:solidFill>
                <a:srgbClr val="FFCC00"/>
              </a:solidFill>
              <a:ln w="10453" cap="flat">
                <a:noFill/>
                <a:prstDash val="solid"/>
                <a:miter/>
              </a:ln>
            </p:spPr>
            <p:txBody>
              <a:bodyPr rtlCol="0" anchor="ctr"/>
              <a:lstStyle/>
              <a:p>
                <a:endParaRPr lang="en-GR"/>
              </a:p>
            </p:txBody>
          </p:sp>
        </p:grpSp>
        <p:grpSp>
          <p:nvGrpSpPr>
            <p:cNvPr id="50" name="Graphic 7">
              <a:extLst>
                <a:ext uri="{FF2B5EF4-FFF2-40B4-BE49-F238E27FC236}">
                  <a16:creationId xmlns:a16="http://schemas.microsoft.com/office/drawing/2014/main" id="{3FC80DCB-F85D-FA7F-7B91-0D99B7A2E84B}"/>
                </a:ext>
              </a:extLst>
            </p:cNvPr>
            <p:cNvGrpSpPr/>
            <p:nvPr/>
          </p:nvGrpSpPr>
          <p:grpSpPr>
            <a:xfrm>
              <a:off x="1201702" y="214239"/>
              <a:ext cx="1114171" cy="739683"/>
              <a:chOff x="1201702" y="214239"/>
              <a:chExt cx="1114171" cy="739683"/>
            </a:xfrm>
          </p:grpSpPr>
          <p:sp>
            <p:nvSpPr>
              <p:cNvPr id="51" name="Freeform 50">
                <a:extLst>
                  <a:ext uri="{FF2B5EF4-FFF2-40B4-BE49-F238E27FC236}">
                    <a16:creationId xmlns:a16="http://schemas.microsoft.com/office/drawing/2014/main" id="{9B125548-F194-DE09-48F0-AF1C72A507AC}"/>
                  </a:ext>
                </a:extLst>
              </p:cNvPr>
              <p:cNvSpPr/>
              <p:nvPr/>
            </p:nvSpPr>
            <p:spPr>
              <a:xfrm>
                <a:off x="1201702" y="214239"/>
                <a:ext cx="1114171" cy="739683"/>
              </a:xfrm>
              <a:custGeom>
                <a:avLst/>
                <a:gdLst>
                  <a:gd name="connsiteX0" fmla="*/ 0 w 1114171"/>
                  <a:gd name="connsiteY0" fmla="*/ 0 h 739683"/>
                  <a:gd name="connsiteX1" fmla="*/ 1114172 w 1114171"/>
                  <a:gd name="connsiteY1" fmla="*/ 0 h 739683"/>
                  <a:gd name="connsiteX2" fmla="*/ 1114172 w 1114171"/>
                  <a:gd name="connsiteY2" fmla="*/ 739683 h 739683"/>
                  <a:gd name="connsiteX3" fmla="*/ 0 w 1114171"/>
                  <a:gd name="connsiteY3" fmla="*/ 739683 h 739683"/>
                </a:gdLst>
                <a:ahLst/>
                <a:cxnLst>
                  <a:cxn ang="0">
                    <a:pos x="connsiteX0" y="connsiteY0"/>
                  </a:cxn>
                  <a:cxn ang="0">
                    <a:pos x="connsiteX1" y="connsiteY1"/>
                  </a:cxn>
                  <a:cxn ang="0">
                    <a:pos x="connsiteX2" y="connsiteY2"/>
                  </a:cxn>
                  <a:cxn ang="0">
                    <a:pos x="connsiteX3" y="connsiteY3"/>
                  </a:cxn>
                </a:cxnLst>
                <a:rect l="l" t="t" r="r" b="b"/>
                <a:pathLst>
                  <a:path w="1114171" h="739683">
                    <a:moveTo>
                      <a:pt x="0" y="0"/>
                    </a:moveTo>
                    <a:lnTo>
                      <a:pt x="1114172" y="0"/>
                    </a:lnTo>
                    <a:lnTo>
                      <a:pt x="1114172" y="739683"/>
                    </a:lnTo>
                    <a:lnTo>
                      <a:pt x="0" y="739683"/>
                    </a:lnTo>
                    <a:close/>
                  </a:path>
                </a:pathLst>
              </a:custGeom>
              <a:solidFill>
                <a:srgbClr val="003399"/>
              </a:solidFill>
              <a:ln w="10453" cap="flat">
                <a:noFill/>
                <a:prstDash val="solid"/>
                <a:miter/>
              </a:ln>
            </p:spPr>
            <p:txBody>
              <a:bodyPr rtlCol="0" anchor="ctr"/>
              <a:lstStyle/>
              <a:p>
                <a:endParaRPr lang="en-GR"/>
              </a:p>
            </p:txBody>
          </p:sp>
          <p:sp>
            <p:nvSpPr>
              <p:cNvPr id="52" name="Freeform 51">
                <a:extLst>
                  <a:ext uri="{FF2B5EF4-FFF2-40B4-BE49-F238E27FC236}">
                    <a16:creationId xmlns:a16="http://schemas.microsoft.com/office/drawing/2014/main" id="{29643B40-D179-CEF0-49CF-AB46028DEFC4}"/>
                  </a:ext>
                </a:extLst>
              </p:cNvPr>
              <p:cNvSpPr/>
              <p:nvPr/>
            </p:nvSpPr>
            <p:spPr>
              <a:xfrm>
                <a:off x="1480114" y="306726"/>
                <a:ext cx="557138" cy="554710"/>
              </a:xfrm>
              <a:custGeom>
                <a:avLst/>
                <a:gdLst>
                  <a:gd name="connsiteX0" fmla="*/ 264067 w 557138"/>
                  <a:gd name="connsiteY0" fmla="*/ 44836 h 554710"/>
                  <a:gd name="connsiteX1" fmla="*/ 240509 w 557138"/>
                  <a:gd name="connsiteY1" fmla="*/ 27736 h 554710"/>
                  <a:gd name="connsiteX2" fmla="*/ 269617 w 557138"/>
                  <a:gd name="connsiteY2" fmla="*/ 27736 h 554710"/>
                  <a:gd name="connsiteX3" fmla="*/ 278622 w 557138"/>
                  <a:gd name="connsiteY3" fmla="*/ 0 h 554710"/>
                  <a:gd name="connsiteX4" fmla="*/ 287626 w 557138"/>
                  <a:gd name="connsiteY4" fmla="*/ 27736 h 554710"/>
                  <a:gd name="connsiteX5" fmla="*/ 316734 w 557138"/>
                  <a:gd name="connsiteY5" fmla="*/ 27736 h 554710"/>
                  <a:gd name="connsiteX6" fmla="*/ 293176 w 557138"/>
                  <a:gd name="connsiteY6" fmla="*/ 44836 h 554710"/>
                  <a:gd name="connsiteX7" fmla="*/ 302180 w 557138"/>
                  <a:gd name="connsiteY7" fmla="*/ 72780 h 554710"/>
                  <a:gd name="connsiteX8" fmla="*/ 278622 w 557138"/>
                  <a:gd name="connsiteY8" fmla="*/ 55471 h 554710"/>
                  <a:gd name="connsiteX9" fmla="*/ 255063 w 557138"/>
                  <a:gd name="connsiteY9" fmla="*/ 72780 h 554710"/>
                  <a:gd name="connsiteX10" fmla="*/ 264067 w 557138"/>
                  <a:gd name="connsiteY10" fmla="*/ 44836 h 554710"/>
                  <a:gd name="connsiteX11" fmla="*/ 264067 w 557138"/>
                  <a:gd name="connsiteY11" fmla="*/ 44836 h 554710"/>
                  <a:gd name="connsiteX12" fmla="*/ 293176 w 557138"/>
                  <a:gd name="connsiteY12" fmla="*/ 526975 h 554710"/>
                  <a:gd name="connsiteX13" fmla="*/ 302180 w 557138"/>
                  <a:gd name="connsiteY13" fmla="*/ 554710 h 554710"/>
                  <a:gd name="connsiteX14" fmla="*/ 278622 w 557138"/>
                  <a:gd name="connsiteY14" fmla="*/ 537610 h 554710"/>
                  <a:gd name="connsiteX15" fmla="*/ 255063 w 557138"/>
                  <a:gd name="connsiteY15" fmla="*/ 554710 h 554710"/>
                  <a:gd name="connsiteX16" fmla="*/ 264067 w 557138"/>
                  <a:gd name="connsiteY16" fmla="*/ 526975 h 554710"/>
                  <a:gd name="connsiteX17" fmla="*/ 240509 w 557138"/>
                  <a:gd name="connsiteY17" fmla="*/ 509875 h 554710"/>
                  <a:gd name="connsiteX18" fmla="*/ 269617 w 557138"/>
                  <a:gd name="connsiteY18" fmla="*/ 509875 h 554710"/>
                  <a:gd name="connsiteX19" fmla="*/ 278622 w 557138"/>
                  <a:gd name="connsiteY19" fmla="*/ 481931 h 554710"/>
                  <a:gd name="connsiteX20" fmla="*/ 287626 w 557138"/>
                  <a:gd name="connsiteY20" fmla="*/ 509875 h 554710"/>
                  <a:gd name="connsiteX21" fmla="*/ 316734 w 557138"/>
                  <a:gd name="connsiteY21" fmla="*/ 509875 h 554710"/>
                  <a:gd name="connsiteX22" fmla="*/ 293176 w 557138"/>
                  <a:gd name="connsiteY22" fmla="*/ 526975 h 554710"/>
                  <a:gd name="connsiteX23" fmla="*/ 38113 w 557138"/>
                  <a:gd name="connsiteY23" fmla="*/ 295811 h 554710"/>
                  <a:gd name="connsiteX24" fmla="*/ 14554 w 557138"/>
                  <a:gd name="connsiteY24" fmla="*/ 313119 h 554710"/>
                  <a:gd name="connsiteX25" fmla="*/ 23559 w 557138"/>
                  <a:gd name="connsiteY25" fmla="*/ 285384 h 554710"/>
                  <a:gd name="connsiteX26" fmla="*/ 0 w 557138"/>
                  <a:gd name="connsiteY26" fmla="*/ 268701 h 554710"/>
                  <a:gd name="connsiteX27" fmla="*/ 29108 w 557138"/>
                  <a:gd name="connsiteY27" fmla="*/ 268701 h 554710"/>
                  <a:gd name="connsiteX28" fmla="*/ 38113 w 557138"/>
                  <a:gd name="connsiteY28" fmla="*/ 240965 h 554710"/>
                  <a:gd name="connsiteX29" fmla="*/ 47118 w 557138"/>
                  <a:gd name="connsiteY29" fmla="*/ 268701 h 554710"/>
                  <a:gd name="connsiteX30" fmla="*/ 76330 w 557138"/>
                  <a:gd name="connsiteY30" fmla="*/ 268701 h 554710"/>
                  <a:gd name="connsiteX31" fmla="*/ 52667 w 557138"/>
                  <a:gd name="connsiteY31" fmla="*/ 286009 h 554710"/>
                  <a:gd name="connsiteX32" fmla="*/ 61672 w 557138"/>
                  <a:gd name="connsiteY32" fmla="*/ 313745 h 554710"/>
                  <a:gd name="connsiteX33" fmla="*/ 38113 w 557138"/>
                  <a:gd name="connsiteY33" fmla="*/ 296436 h 554710"/>
                  <a:gd name="connsiteX34" fmla="*/ 38113 w 557138"/>
                  <a:gd name="connsiteY34" fmla="*/ 295811 h 554710"/>
                  <a:gd name="connsiteX35" fmla="*/ 172869 w 557138"/>
                  <a:gd name="connsiteY35" fmla="*/ 76950 h 554710"/>
                  <a:gd name="connsiteX36" fmla="*/ 181874 w 557138"/>
                  <a:gd name="connsiteY36" fmla="*/ 104686 h 554710"/>
                  <a:gd name="connsiteX37" fmla="*/ 158315 w 557138"/>
                  <a:gd name="connsiteY37" fmla="*/ 87690 h 554710"/>
                  <a:gd name="connsiteX38" fmla="*/ 134756 w 557138"/>
                  <a:gd name="connsiteY38" fmla="*/ 104790 h 554710"/>
                  <a:gd name="connsiteX39" fmla="*/ 143761 w 557138"/>
                  <a:gd name="connsiteY39" fmla="*/ 77055 h 554710"/>
                  <a:gd name="connsiteX40" fmla="*/ 120202 w 557138"/>
                  <a:gd name="connsiteY40" fmla="*/ 59955 h 554710"/>
                  <a:gd name="connsiteX41" fmla="*/ 149310 w 557138"/>
                  <a:gd name="connsiteY41" fmla="*/ 59955 h 554710"/>
                  <a:gd name="connsiteX42" fmla="*/ 158315 w 557138"/>
                  <a:gd name="connsiteY42" fmla="*/ 32219 h 554710"/>
                  <a:gd name="connsiteX43" fmla="*/ 167319 w 557138"/>
                  <a:gd name="connsiteY43" fmla="*/ 59955 h 554710"/>
                  <a:gd name="connsiteX44" fmla="*/ 196428 w 557138"/>
                  <a:gd name="connsiteY44" fmla="*/ 59955 h 554710"/>
                  <a:gd name="connsiteX45" fmla="*/ 172869 w 557138"/>
                  <a:gd name="connsiteY45" fmla="*/ 76950 h 554710"/>
                  <a:gd name="connsiteX46" fmla="*/ 61881 w 557138"/>
                  <a:gd name="connsiteY46" fmla="*/ 148166 h 554710"/>
                  <a:gd name="connsiteX47" fmla="*/ 70886 w 557138"/>
                  <a:gd name="connsiteY47" fmla="*/ 120431 h 554710"/>
                  <a:gd name="connsiteX48" fmla="*/ 79995 w 557138"/>
                  <a:gd name="connsiteY48" fmla="*/ 148166 h 554710"/>
                  <a:gd name="connsiteX49" fmla="*/ 108266 w 557138"/>
                  <a:gd name="connsiteY49" fmla="*/ 148166 h 554710"/>
                  <a:gd name="connsiteX50" fmla="*/ 84707 w 557138"/>
                  <a:gd name="connsiteY50" fmla="*/ 165475 h 554710"/>
                  <a:gd name="connsiteX51" fmla="*/ 93711 w 557138"/>
                  <a:gd name="connsiteY51" fmla="*/ 193210 h 554710"/>
                  <a:gd name="connsiteX52" fmla="*/ 70048 w 557138"/>
                  <a:gd name="connsiteY52" fmla="*/ 175902 h 554710"/>
                  <a:gd name="connsiteX53" fmla="*/ 46384 w 557138"/>
                  <a:gd name="connsiteY53" fmla="*/ 193210 h 554710"/>
                  <a:gd name="connsiteX54" fmla="*/ 55389 w 557138"/>
                  <a:gd name="connsiteY54" fmla="*/ 165475 h 554710"/>
                  <a:gd name="connsiteX55" fmla="*/ 31830 w 557138"/>
                  <a:gd name="connsiteY55" fmla="*/ 148166 h 554710"/>
                  <a:gd name="connsiteX56" fmla="*/ 61881 w 557138"/>
                  <a:gd name="connsiteY56" fmla="*/ 148166 h 554710"/>
                  <a:gd name="connsiteX57" fmla="*/ 32145 w 557138"/>
                  <a:gd name="connsiteY57" fmla="*/ 389131 h 554710"/>
                  <a:gd name="connsiteX58" fmla="*/ 61881 w 557138"/>
                  <a:gd name="connsiteY58" fmla="*/ 389131 h 554710"/>
                  <a:gd name="connsiteX59" fmla="*/ 70886 w 557138"/>
                  <a:gd name="connsiteY59" fmla="*/ 361396 h 554710"/>
                  <a:gd name="connsiteX60" fmla="*/ 79995 w 557138"/>
                  <a:gd name="connsiteY60" fmla="*/ 389131 h 554710"/>
                  <a:gd name="connsiteX61" fmla="*/ 108266 w 557138"/>
                  <a:gd name="connsiteY61" fmla="*/ 389131 h 554710"/>
                  <a:gd name="connsiteX62" fmla="*/ 84707 w 557138"/>
                  <a:gd name="connsiteY62" fmla="*/ 406440 h 554710"/>
                  <a:gd name="connsiteX63" fmla="*/ 93711 w 557138"/>
                  <a:gd name="connsiteY63" fmla="*/ 434176 h 554710"/>
                  <a:gd name="connsiteX64" fmla="*/ 70048 w 557138"/>
                  <a:gd name="connsiteY64" fmla="*/ 417075 h 554710"/>
                  <a:gd name="connsiteX65" fmla="*/ 46384 w 557138"/>
                  <a:gd name="connsiteY65" fmla="*/ 434176 h 554710"/>
                  <a:gd name="connsiteX66" fmla="*/ 55389 w 557138"/>
                  <a:gd name="connsiteY66" fmla="*/ 406440 h 554710"/>
                  <a:gd name="connsiteX67" fmla="*/ 31830 w 557138"/>
                  <a:gd name="connsiteY67" fmla="*/ 389131 h 554710"/>
                  <a:gd name="connsiteX68" fmla="*/ 32145 w 557138"/>
                  <a:gd name="connsiteY68" fmla="*/ 389131 h 554710"/>
                  <a:gd name="connsiteX69" fmla="*/ 143761 w 557138"/>
                  <a:gd name="connsiteY69" fmla="*/ 494547 h 554710"/>
                  <a:gd name="connsiteX70" fmla="*/ 120202 w 557138"/>
                  <a:gd name="connsiteY70" fmla="*/ 477551 h 554710"/>
                  <a:gd name="connsiteX71" fmla="*/ 149310 w 557138"/>
                  <a:gd name="connsiteY71" fmla="*/ 477551 h 554710"/>
                  <a:gd name="connsiteX72" fmla="*/ 158315 w 557138"/>
                  <a:gd name="connsiteY72" fmla="*/ 449816 h 554710"/>
                  <a:gd name="connsiteX73" fmla="*/ 167319 w 557138"/>
                  <a:gd name="connsiteY73" fmla="*/ 477551 h 554710"/>
                  <a:gd name="connsiteX74" fmla="*/ 196428 w 557138"/>
                  <a:gd name="connsiteY74" fmla="*/ 477551 h 554710"/>
                  <a:gd name="connsiteX75" fmla="*/ 172869 w 557138"/>
                  <a:gd name="connsiteY75" fmla="*/ 494547 h 554710"/>
                  <a:gd name="connsiteX76" fmla="*/ 181874 w 557138"/>
                  <a:gd name="connsiteY76" fmla="*/ 522283 h 554710"/>
                  <a:gd name="connsiteX77" fmla="*/ 158315 w 557138"/>
                  <a:gd name="connsiteY77" fmla="*/ 505183 h 554710"/>
                  <a:gd name="connsiteX78" fmla="*/ 134756 w 557138"/>
                  <a:gd name="connsiteY78" fmla="*/ 522283 h 554710"/>
                  <a:gd name="connsiteX79" fmla="*/ 143761 w 557138"/>
                  <a:gd name="connsiteY79" fmla="*/ 494547 h 554710"/>
                  <a:gd name="connsiteX80" fmla="*/ 533580 w 557138"/>
                  <a:gd name="connsiteY80" fmla="*/ 285905 h 554710"/>
                  <a:gd name="connsiteX81" fmla="*/ 542584 w 557138"/>
                  <a:gd name="connsiteY81" fmla="*/ 313641 h 554710"/>
                  <a:gd name="connsiteX82" fmla="*/ 519025 w 557138"/>
                  <a:gd name="connsiteY82" fmla="*/ 296332 h 554710"/>
                  <a:gd name="connsiteX83" fmla="*/ 495153 w 557138"/>
                  <a:gd name="connsiteY83" fmla="*/ 313641 h 554710"/>
                  <a:gd name="connsiteX84" fmla="*/ 504157 w 557138"/>
                  <a:gd name="connsiteY84" fmla="*/ 285905 h 554710"/>
                  <a:gd name="connsiteX85" fmla="*/ 480494 w 557138"/>
                  <a:gd name="connsiteY85" fmla="*/ 268597 h 554710"/>
                  <a:gd name="connsiteX86" fmla="*/ 510649 w 557138"/>
                  <a:gd name="connsiteY86" fmla="*/ 268597 h 554710"/>
                  <a:gd name="connsiteX87" fmla="*/ 519654 w 557138"/>
                  <a:gd name="connsiteY87" fmla="*/ 240861 h 554710"/>
                  <a:gd name="connsiteX88" fmla="*/ 528658 w 557138"/>
                  <a:gd name="connsiteY88" fmla="*/ 268597 h 554710"/>
                  <a:gd name="connsiteX89" fmla="*/ 557138 w 557138"/>
                  <a:gd name="connsiteY89" fmla="*/ 268597 h 554710"/>
                  <a:gd name="connsiteX90" fmla="*/ 533580 w 557138"/>
                  <a:gd name="connsiteY90" fmla="*/ 285905 h 554710"/>
                  <a:gd name="connsiteX91" fmla="*/ 384269 w 557138"/>
                  <a:gd name="connsiteY91" fmla="*/ 76950 h 554710"/>
                  <a:gd name="connsiteX92" fmla="*/ 360711 w 557138"/>
                  <a:gd name="connsiteY92" fmla="*/ 59955 h 554710"/>
                  <a:gd name="connsiteX93" fmla="*/ 389819 w 557138"/>
                  <a:gd name="connsiteY93" fmla="*/ 59955 h 554710"/>
                  <a:gd name="connsiteX94" fmla="*/ 398823 w 557138"/>
                  <a:gd name="connsiteY94" fmla="*/ 32219 h 554710"/>
                  <a:gd name="connsiteX95" fmla="*/ 407828 w 557138"/>
                  <a:gd name="connsiteY95" fmla="*/ 59955 h 554710"/>
                  <a:gd name="connsiteX96" fmla="*/ 436936 w 557138"/>
                  <a:gd name="connsiteY96" fmla="*/ 59955 h 554710"/>
                  <a:gd name="connsiteX97" fmla="*/ 413378 w 557138"/>
                  <a:gd name="connsiteY97" fmla="*/ 76950 h 554710"/>
                  <a:gd name="connsiteX98" fmla="*/ 422382 w 557138"/>
                  <a:gd name="connsiteY98" fmla="*/ 104686 h 554710"/>
                  <a:gd name="connsiteX99" fmla="*/ 398823 w 557138"/>
                  <a:gd name="connsiteY99" fmla="*/ 87690 h 554710"/>
                  <a:gd name="connsiteX100" fmla="*/ 375265 w 557138"/>
                  <a:gd name="connsiteY100" fmla="*/ 104790 h 554710"/>
                  <a:gd name="connsiteX101" fmla="*/ 384269 w 557138"/>
                  <a:gd name="connsiteY101" fmla="*/ 77055 h 554710"/>
                  <a:gd name="connsiteX102" fmla="*/ 384269 w 557138"/>
                  <a:gd name="connsiteY102" fmla="*/ 77055 h 554710"/>
                  <a:gd name="connsiteX103" fmla="*/ 477143 w 557138"/>
                  <a:gd name="connsiteY103" fmla="*/ 147853 h 554710"/>
                  <a:gd name="connsiteX104" fmla="*/ 486253 w 557138"/>
                  <a:gd name="connsiteY104" fmla="*/ 120118 h 554710"/>
                  <a:gd name="connsiteX105" fmla="*/ 495257 w 557138"/>
                  <a:gd name="connsiteY105" fmla="*/ 147853 h 554710"/>
                  <a:gd name="connsiteX106" fmla="*/ 524366 w 557138"/>
                  <a:gd name="connsiteY106" fmla="*/ 147853 h 554710"/>
                  <a:gd name="connsiteX107" fmla="*/ 501435 w 557138"/>
                  <a:gd name="connsiteY107" fmla="*/ 165266 h 554710"/>
                  <a:gd name="connsiteX108" fmla="*/ 510440 w 557138"/>
                  <a:gd name="connsiteY108" fmla="*/ 193002 h 554710"/>
                  <a:gd name="connsiteX109" fmla="*/ 486881 w 557138"/>
                  <a:gd name="connsiteY109" fmla="*/ 175693 h 554710"/>
                  <a:gd name="connsiteX110" fmla="*/ 463217 w 557138"/>
                  <a:gd name="connsiteY110" fmla="*/ 193002 h 554710"/>
                  <a:gd name="connsiteX111" fmla="*/ 472222 w 557138"/>
                  <a:gd name="connsiteY111" fmla="*/ 165266 h 554710"/>
                  <a:gd name="connsiteX112" fmla="*/ 448873 w 557138"/>
                  <a:gd name="connsiteY112" fmla="*/ 147958 h 554710"/>
                  <a:gd name="connsiteX113" fmla="*/ 477143 w 557138"/>
                  <a:gd name="connsiteY113" fmla="*/ 147958 h 554710"/>
                  <a:gd name="connsiteX114" fmla="*/ 495257 w 557138"/>
                  <a:gd name="connsiteY114" fmla="*/ 388818 h 554710"/>
                  <a:gd name="connsiteX115" fmla="*/ 524366 w 557138"/>
                  <a:gd name="connsiteY115" fmla="*/ 388818 h 554710"/>
                  <a:gd name="connsiteX116" fmla="*/ 501435 w 557138"/>
                  <a:gd name="connsiteY116" fmla="*/ 406127 h 554710"/>
                  <a:gd name="connsiteX117" fmla="*/ 510440 w 557138"/>
                  <a:gd name="connsiteY117" fmla="*/ 433863 h 554710"/>
                  <a:gd name="connsiteX118" fmla="*/ 486881 w 557138"/>
                  <a:gd name="connsiteY118" fmla="*/ 416763 h 554710"/>
                  <a:gd name="connsiteX119" fmla="*/ 463217 w 557138"/>
                  <a:gd name="connsiteY119" fmla="*/ 433863 h 554710"/>
                  <a:gd name="connsiteX120" fmla="*/ 472222 w 557138"/>
                  <a:gd name="connsiteY120" fmla="*/ 406127 h 554710"/>
                  <a:gd name="connsiteX121" fmla="*/ 448873 w 557138"/>
                  <a:gd name="connsiteY121" fmla="*/ 388818 h 554710"/>
                  <a:gd name="connsiteX122" fmla="*/ 477981 w 557138"/>
                  <a:gd name="connsiteY122" fmla="*/ 388818 h 554710"/>
                  <a:gd name="connsiteX123" fmla="*/ 487090 w 557138"/>
                  <a:gd name="connsiteY123" fmla="*/ 361083 h 554710"/>
                  <a:gd name="connsiteX124" fmla="*/ 496095 w 557138"/>
                  <a:gd name="connsiteY124" fmla="*/ 388818 h 554710"/>
                  <a:gd name="connsiteX125" fmla="*/ 495362 w 557138"/>
                  <a:gd name="connsiteY125" fmla="*/ 388818 h 554710"/>
                  <a:gd name="connsiteX126" fmla="*/ 436936 w 557138"/>
                  <a:gd name="connsiteY126" fmla="*/ 477239 h 554710"/>
                  <a:gd name="connsiteX127" fmla="*/ 413378 w 557138"/>
                  <a:gd name="connsiteY127" fmla="*/ 494234 h 554710"/>
                  <a:gd name="connsiteX128" fmla="*/ 422382 w 557138"/>
                  <a:gd name="connsiteY128" fmla="*/ 521970 h 554710"/>
                  <a:gd name="connsiteX129" fmla="*/ 398823 w 557138"/>
                  <a:gd name="connsiteY129" fmla="*/ 504870 h 554710"/>
                  <a:gd name="connsiteX130" fmla="*/ 375265 w 557138"/>
                  <a:gd name="connsiteY130" fmla="*/ 521970 h 554710"/>
                  <a:gd name="connsiteX131" fmla="*/ 384269 w 557138"/>
                  <a:gd name="connsiteY131" fmla="*/ 494234 h 554710"/>
                  <a:gd name="connsiteX132" fmla="*/ 360711 w 557138"/>
                  <a:gd name="connsiteY132" fmla="*/ 477239 h 554710"/>
                  <a:gd name="connsiteX133" fmla="*/ 389819 w 557138"/>
                  <a:gd name="connsiteY133" fmla="*/ 477239 h 554710"/>
                  <a:gd name="connsiteX134" fmla="*/ 398823 w 557138"/>
                  <a:gd name="connsiteY134" fmla="*/ 449503 h 554710"/>
                  <a:gd name="connsiteX135" fmla="*/ 407828 w 557138"/>
                  <a:gd name="connsiteY135" fmla="*/ 477239 h 554710"/>
                  <a:gd name="connsiteX136" fmla="*/ 436936 w 557138"/>
                  <a:gd name="connsiteY136" fmla="*/ 477239 h 5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557138" h="554710">
                    <a:moveTo>
                      <a:pt x="264067" y="44836"/>
                    </a:moveTo>
                    <a:lnTo>
                      <a:pt x="240509" y="27736"/>
                    </a:lnTo>
                    <a:lnTo>
                      <a:pt x="269617" y="27736"/>
                    </a:lnTo>
                    <a:lnTo>
                      <a:pt x="278622" y="0"/>
                    </a:lnTo>
                    <a:lnTo>
                      <a:pt x="287626" y="27736"/>
                    </a:lnTo>
                    <a:lnTo>
                      <a:pt x="316734" y="27736"/>
                    </a:lnTo>
                    <a:lnTo>
                      <a:pt x="293176" y="44836"/>
                    </a:lnTo>
                    <a:lnTo>
                      <a:pt x="302180" y="72780"/>
                    </a:lnTo>
                    <a:lnTo>
                      <a:pt x="278622" y="55471"/>
                    </a:lnTo>
                    <a:lnTo>
                      <a:pt x="255063" y="72780"/>
                    </a:lnTo>
                    <a:lnTo>
                      <a:pt x="264067" y="44836"/>
                    </a:lnTo>
                    <a:lnTo>
                      <a:pt x="264067" y="44836"/>
                    </a:lnTo>
                    <a:close/>
                    <a:moveTo>
                      <a:pt x="293176" y="526975"/>
                    </a:moveTo>
                    <a:lnTo>
                      <a:pt x="302180" y="554710"/>
                    </a:lnTo>
                    <a:lnTo>
                      <a:pt x="278622" y="537610"/>
                    </a:lnTo>
                    <a:lnTo>
                      <a:pt x="255063" y="554710"/>
                    </a:lnTo>
                    <a:lnTo>
                      <a:pt x="264067" y="526975"/>
                    </a:lnTo>
                    <a:lnTo>
                      <a:pt x="240509" y="509875"/>
                    </a:lnTo>
                    <a:lnTo>
                      <a:pt x="269617" y="509875"/>
                    </a:lnTo>
                    <a:lnTo>
                      <a:pt x="278622" y="481931"/>
                    </a:lnTo>
                    <a:lnTo>
                      <a:pt x="287626" y="509875"/>
                    </a:lnTo>
                    <a:lnTo>
                      <a:pt x="316734" y="509875"/>
                    </a:lnTo>
                    <a:lnTo>
                      <a:pt x="293176" y="526975"/>
                    </a:lnTo>
                    <a:close/>
                    <a:moveTo>
                      <a:pt x="38113" y="295811"/>
                    </a:moveTo>
                    <a:lnTo>
                      <a:pt x="14554" y="313119"/>
                    </a:lnTo>
                    <a:lnTo>
                      <a:pt x="23559" y="285384"/>
                    </a:lnTo>
                    <a:lnTo>
                      <a:pt x="0" y="268701"/>
                    </a:lnTo>
                    <a:lnTo>
                      <a:pt x="29108" y="268701"/>
                    </a:lnTo>
                    <a:lnTo>
                      <a:pt x="38113" y="240965"/>
                    </a:lnTo>
                    <a:lnTo>
                      <a:pt x="47118" y="268701"/>
                    </a:lnTo>
                    <a:lnTo>
                      <a:pt x="76330" y="268701"/>
                    </a:lnTo>
                    <a:lnTo>
                      <a:pt x="52667" y="286009"/>
                    </a:lnTo>
                    <a:lnTo>
                      <a:pt x="61672" y="313745"/>
                    </a:lnTo>
                    <a:lnTo>
                      <a:pt x="38113" y="296436"/>
                    </a:lnTo>
                    <a:lnTo>
                      <a:pt x="38113" y="295811"/>
                    </a:lnTo>
                    <a:close/>
                    <a:moveTo>
                      <a:pt x="172869" y="76950"/>
                    </a:moveTo>
                    <a:lnTo>
                      <a:pt x="181874" y="104686"/>
                    </a:lnTo>
                    <a:lnTo>
                      <a:pt x="158315" y="87690"/>
                    </a:lnTo>
                    <a:lnTo>
                      <a:pt x="134756" y="104790"/>
                    </a:lnTo>
                    <a:lnTo>
                      <a:pt x="143761" y="77055"/>
                    </a:lnTo>
                    <a:lnTo>
                      <a:pt x="120202" y="59955"/>
                    </a:lnTo>
                    <a:lnTo>
                      <a:pt x="149310" y="59955"/>
                    </a:lnTo>
                    <a:lnTo>
                      <a:pt x="158315" y="32219"/>
                    </a:lnTo>
                    <a:lnTo>
                      <a:pt x="167319" y="59955"/>
                    </a:lnTo>
                    <a:lnTo>
                      <a:pt x="196428" y="59955"/>
                    </a:lnTo>
                    <a:lnTo>
                      <a:pt x="172869" y="76950"/>
                    </a:lnTo>
                    <a:close/>
                    <a:moveTo>
                      <a:pt x="61881" y="148166"/>
                    </a:moveTo>
                    <a:lnTo>
                      <a:pt x="70886" y="120431"/>
                    </a:lnTo>
                    <a:lnTo>
                      <a:pt x="79995" y="148166"/>
                    </a:lnTo>
                    <a:lnTo>
                      <a:pt x="108266" y="148166"/>
                    </a:lnTo>
                    <a:lnTo>
                      <a:pt x="84707" y="165475"/>
                    </a:lnTo>
                    <a:lnTo>
                      <a:pt x="93711" y="193210"/>
                    </a:lnTo>
                    <a:lnTo>
                      <a:pt x="70048" y="175902"/>
                    </a:lnTo>
                    <a:lnTo>
                      <a:pt x="46384" y="193210"/>
                    </a:lnTo>
                    <a:lnTo>
                      <a:pt x="55389" y="165475"/>
                    </a:lnTo>
                    <a:lnTo>
                      <a:pt x="31830" y="148166"/>
                    </a:lnTo>
                    <a:lnTo>
                      <a:pt x="61881" y="148166"/>
                    </a:lnTo>
                    <a:close/>
                    <a:moveTo>
                      <a:pt x="32145" y="389131"/>
                    </a:moveTo>
                    <a:lnTo>
                      <a:pt x="61881" y="389131"/>
                    </a:lnTo>
                    <a:lnTo>
                      <a:pt x="70886" y="361396"/>
                    </a:lnTo>
                    <a:lnTo>
                      <a:pt x="79995" y="389131"/>
                    </a:lnTo>
                    <a:lnTo>
                      <a:pt x="108266" y="389131"/>
                    </a:lnTo>
                    <a:lnTo>
                      <a:pt x="84707" y="406440"/>
                    </a:lnTo>
                    <a:lnTo>
                      <a:pt x="93711" y="434176"/>
                    </a:lnTo>
                    <a:lnTo>
                      <a:pt x="70048" y="417075"/>
                    </a:lnTo>
                    <a:lnTo>
                      <a:pt x="46384" y="434176"/>
                    </a:lnTo>
                    <a:lnTo>
                      <a:pt x="55389" y="406440"/>
                    </a:lnTo>
                    <a:lnTo>
                      <a:pt x="31830" y="389131"/>
                    </a:lnTo>
                    <a:lnTo>
                      <a:pt x="32145" y="389131"/>
                    </a:lnTo>
                    <a:close/>
                    <a:moveTo>
                      <a:pt x="143761" y="494547"/>
                    </a:moveTo>
                    <a:lnTo>
                      <a:pt x="120202" y="477551"/>
                    </a:lnTo>
                    <a:lnTo>
                      <a:pt x="149310" y="477551"/>
                    </a:lnTo>
                    <a:lnTo>
                      <a:pt x="158315" y="449816"/>
                    </a:lnTo>
                    <a:lnTo>
                      <a:pt x="167319" y="477551"/>
                    </a:lnTo>
                    <a:lnTo>
                      <a:pt x="196428" y="477551"/>
                    </a:lnTo>
                    <a:lnTo>
                      <a:pt x="172869" y="494547"/>
                    </a:lnTo>
                    <a:lnTo>
                      <a:pt x="181874" y="522283"/>
                    </a:lnTo>
                    <a:lnTo>
                      <a:pt x="158315" y="505183"/>
                    </a:lnTo>
                    <a:lnTo>
                      <a:pt x="134756" y="522283"/>
                    </a:lnTo>
                    <a:lnTo>
                      <a:pt x="143761" y="494547"/>
                    </a:lnTo>
                    <a:close/>
                    <a:moveTo>
                      <a:pt x="533580" y="285905"/>
                    </a:moveTo>
                    <a:lnTo>
                      <a:pt x="542584" y="313641"/>
                    </a:lnTo>
                    <a:lnTo>
                      <a:pt x="519025" y="296332"/>
                    </a:lnTo>
                    <a:lnTo>
                      <a:pt x="495153" y="313641"/>
                    </a:lnTo>
                    <a:lnTo>
                      <a:pt x="504157" y="285905"/>
                    </a:lnTo>
                    <a:lnTo>
                      <a:pt x="480494" y="268597"/>
                    </a:lnTo>
                    <a:lnTo>
                      <a:pt x="510649" y="268597"/>
                    </a:lnTo>
                    <a:lnTo>
                      <a:pt x="519654" y="240861"/>
                    </a:lnTo>
                    <a:lnTo>
                      <a:pt x="528658" y="268597"/>
                    </a:lnTo>
                    <a:lnTo>
                      <a:pt x="557138" y="268597"/>
                    </a:lnTo>
                    <a:lnTo>
                      <a:pt x="533580" y="285905"/>
                    </a:lnTo>
                    <a:close/>
                    <a:moveTo>
                      <a:pt x="384269" y="76950"/>
                    </a:moveTo>
                    <a:lnTo>
                      <a:pt x="360711" y="59955"/>
                    </a:lnTo>
                    <a:lnTo>
                      <a:pt x="389819" y="59955"/>
                    </a:lnTo>
                    <a:lnTo>
                      <a:pt x="398823" y="32219"/>
                    </a:lnTo>
                    <a:lnTo>
                      <a:pt x="407828" y="59955"/>
                    </a:lnTo>
                    <a:lnTo>
                      <a:pt x="436936" y="59955"/>
                    </a:lnTo>
                    <a:lnTo>
                      <a:pt x="413378" y="76950"/>
                    </a:lnTo>
                    <a:lnTo>
                      <a:pt x="422382" y="104686"/>
                    </a:lnTo>
                    <a:lnTo>
                      <a:pt x="398823" y="87690"/>
                    </a:lnTo>
                    <a:lnTo>
                      <a:pt x="375265" y="104790"/>
                    </a:lnTo>
                    <a:lnTo>
                      <a:pt x="384269" y="77055"/>
                    </a:lnTo>
                    <a:lnTo>
                      <a:pt x="384269" y="77055"/>
                    </a:lnTo>
                    <a:close/>
                    <a:moveTo>
                      <a:pt x="477143" y="147853"/>
                    </a:moveTo>
                    <a:lnTo>
                      <a:pt x="486253" y="120118"/>
                    </a:lnTo>
                    <a:lnTo>
                      <a:pt x="495257" y="147853"/>
                    </a:lnTo>
                    <a:lnTo>
                      <a:pt x="524366" y="147853"/>
                    </a:lnTo>
                    <a:lnTo>
                      <a:pt x="501435" y="165266"/>
                    </a:lnTo>
                    <a:lnTo>
                      <a:pt x="510440" y="193002"/>
                    </a:lnTo>
                    <a:lnTo>
                      <a:pt x="486881" y="175693"/>
                    </a:lnTo>
                    <a:lnTo>
                      <a:pt x="463217" y="193002"/>
                    </a:lnTo>
                    <a:lnTo>
                      <a:pt x="472222" y="165266"/>
                    </a:lnTo>
                    <a:lnTo>
                      <a:pt x="448873" y="147958"/>
                    </a:lnTo>
                    <a:lnTo>
                      <a:pt x="477143" y="147958"/>
                    </a:lnTo>
                    <a:close/>
                    <a:moveTo>
                      <a:pt x="495257" y="388818"/>
                    </a:moveTo>
                    <a:lnTo>
                      <a:pt x="524366" y="388818"/>
                    </a:lnTo>
                    <a:lnTo>
                      <a:pt x="501435" y="406127"/>
                    </a:lnTo>
                    <a:lnTo>
                      <a:pt x="510440" y="433863"/>
                    </a:lnTo>
                    <a:lnTo>
                      <a:pt x="486881" y="416763"/>
                    </a:lnTo>
                    <a:lnTo>
                      <a:pt x="463217" y="433863"/>
                    </a:lnTo>
                    <a:lnTo>
                      <a:pt x="472222" y="406127"/>
                    </a:lnTo>
                    <a:lnTo>
                      <a:pt x="448873" y="388818"/>
                    </a:lnTo>
                    <a:lnTo>
                      <a:pt x="477981" y="388818"/>
                    </a:lnTo>
                    <a:lnTo>
                      <a:pt x="487090" y="361083"/>
                    </a:lnTo>
                    <a:lnTo>
                      <a:pt x="496095" y="388818"/>
                    </a:lnTo>
                    <a:lnTo>
                      <a:pt x="495362" y="388818"/>
                    </a:lnTo>
                    <a:close/>
                    <a:moveTo>
                      <a:pt x="436936" y="477239"/>
                    </a:moveTo>
                    <a:lnTo>
                      <a:pt x="413378" y="494234"/>
                    </a:lnTo>
                    <a:lnTo>
                      <a:pt x="422382" y="521970"/>
                    </a:lnTo>
                    <a:lnTo>
                      <a:pt x="398823" y="504870"/>
                    </a:lnTo>
                    <a:lnTo>
                      <a:pt x="375265" y="521970"/>
                    </a:lnTo>
                    <a:lnTo>
                      <a:pt x="384269" y="494234"/>
                    </a:lnTo>
                    <a:lnTo>
                      <a:pt x="360711" y="477239"/>
                    </a:lnTo>
                    <a:lnTo>
                      <a:pt x="389819" y="477239"/>
                    </a:lnTo>
                    <a:lnTo>
                      <a:pt x="398823" y="449503"/>
                    </a:lnTo>
                    <a:lnTo>
                      <a:pt x="407828" y="477239"/>
                    </a:lnTo>
                    <a:lnTo>
                      <a:pt x="436936" y="477239"/>
                    </a:lnTo>
                    <a:close/>
                  </a:path>
                </a:pathLst>
              </a:custGeom>
              <a:solidFill>
                <a:srgbClr val="FFCC00"/>
              </a:solidFill>
              <a:ln w="10453" cap="flat">
                <a:noFill/>
                <a:prstDash val="solid"/>
                <a:miter/>
              </a:ln>
            </p:spPr>
            <p:txBody>
              <a:bodyPr rtlCol="0" anchor="ctr"/>
              <a:lstStyle/>
              <a:p>
                <a:endParaRPr lang="en-GR"/>
              </a:p>
            </p:txBody>
          </p:sp>
        </p:grpSp>
      </p:grpSp>
      <p:sp>
        <p:nvSpPr>
          <p:cNvPr id="7" name="Title 1">
            <a:extLst>
              <a:ext uri="{FF2B5EF4-FFF2-40B4-BE49-F238E27FC236}">
                <a16:creationId xmlns:a16="http://schemas.microsoft.com/office/drawing/2014/main" id="{317CF0A6-3256-32E6-ABD1-69DC4A1C018A}"/>
              </a:ext>
            </a:extLst>
          </p:cNvPr>
          <p:cNvSpPr>
            <a:spLocks noGrp="1"/>
          </p:cNvSpPr>
          <p:nvPr>
            <p:ph type="title" hasCustomPrompt="1"/>
          </p:nvPr>
        </p:nvSpPr>
        <p:spPr>
          <a:xfrm>
            <a:off x="606000" y="1625133"/>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54" name="Content Placeholder 2">
            <a:extLst>
              <a:ext uri="{FF2B5EF4-FFF2-40B4-BE49-F238E27FC236}">
                <a16:creationId xmlns:a16="http://schemas.microsoft.com/office/drawing/2014/main" id="{B261257F-BE2F-8895-0399-EDBD614DAB80}"/>
              </a:ext>
            </a:extLst>
          </p:cNvPr>
          <p:cNvSpPr>
            <a:spLocks noGrp="1"/>
          </p:cNvSpPr>
          <p:nvPr>
            <p:ph idx="11" hasCustomPrompt="1"/>
          </p:nvPr>
        </p:nvSpPr>
        <p:spPr>
          <a:xfrm>
            <a:off x="605999" y="2711249"/>
            <a:ext cx="10979999" cy="3191770"/>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Tree>
    <p:extLst>
      <p:ext uri="{BB962C8B-B14F-4D97-AF65-F5344CB8AC3E}">
        <p14:creationId xmlns:p14="http://schemas.microsoft.com/office/powerpoint/2010/main" val="2722438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ort Curve Top Righ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9FE140-6688-0E91-85AD-43EDD2171187}"/>
              </a:ext>
            </a:extLst>
          </p:cNvPr>
          <p:cNvGrpSpPr/>
          <p:nvPr userDrawn="1"/>
        </p:nvGrpSpPr>
        <p:grpSpPr>
          <a:xfrm flipV="1">
            <a:off x="7041777" y="0"/>
            <a:ext cx="5150223" cy="1414197"/>
            <a:chOff x="7041778" y="5443804"/>
            <a:chExt cx="5150223" cy="1414197"/>
          </a:xfrm>
        </p:grpSpPr>
        <p:sp>
          <p:nvSpPr>
            <p:cNvPr id="4" name="Freeform 3">
              <a:extLst>
                <a:ext uri="{FF2B5EF4-FFF2-40B4-BE49-F238E27FC236}">
                  <a16:creationId xmlns:a16="http://schemas.microsoft.com/office/drawing/2014/main" id="{337AE3A8-F078-F5F3-90EC-BEF0DA6AF3F1}"/>
                </a:ext>
              </a:extLst>
            </p:cNvPr>
            <p:cNvSpPr/>
            <p:nvPr userDrawn="1"/>
          </p:nvSpPr>
          <p:spPr>
            <a:xfrm>
              <a:off x="7041778" y="5443804"/>
              <a:ext cx="5150223" cy="1414196"/>
            </a:xfrm>
            <a:custGeom>
              <a:avLst/>
              <a:gdLst>
                <a:gd name="connsiteX0" fmla="*/ 4533196 w 5150223"/>
                <a:gd name="connsiteY0" fmla="*/ 0 h 1414196"/>
                <a:gd name="connsiteX1" fmla="*/ 4903016 w 5150223"/>
                <a:gd name="connsiteY1" fmla="*/ 5201 h 1414196"/>
                <a:gd name="connsiteX2" fmla="*/ 5150223 w 5150223"/>
                <a:gd name="connsiteY2" fmla="*/ 15040 h 1414196"/>
                <a:gd name="connsiteX3" fmla="*/ 5150223 w 5150223"/>
                <a:gd name="connsiteY3" fmla="*/ 103601 h 1414196"/>
                <a:gd name="connsiteX4" fmla="*/ 4926855 w 5150223"/>
                <a:gd name="connsiteY4" fmla="*/ 94495 h 1414196"/>
                <a:gd name="connsiteX5" fmla="*/ 2895915 w 5150223"/>
                <a:gd name="connsiteY5" fmla="*/ 250871 h 1414196"/>
                <a:gd name="connsiteX6" fmla="*/ 1587200 w 5150223"/>
                <a:gd name="connsiteY6" fmla="*/ 811942 h 1414196"/>
                <a:gd name="connsiteX7" fmla="*/ 420801 w 5150223"/>
                <a:gd name="connsiteY7" fmla="*/ 1369715 h 1414196"/>
                <a:gd name="connsiteX8" fmla="*/ 289354 w 5150223"/>
                <a:gd name="connsiteY8" fmla="*/ 1414196 h 1414196"/>
                <a:gd name="connsiteX9" fmla="*/ 0 w 5150223"/>
                <a:gd name="connsiteY9" fmla="*/ 1414196 h 1414196"/>
                <a:gd name="connsiteX10" fmla="*/ 81233 w 5150223"/>
                <a:gd name="connsiteY10" fmla="*/ 1391031 h 1414196"/>
                <a:gd name="connsiteX11" fmla="*/ 1543643 w 5150223"/>
                <a:gd name="connsiteY11" fmla="*/ 734783 h 1414196"/>
                <a:gd name="connsiteX12" fmla="*/ 4533196 w 5150223"/>
                <a:gd name="connsiteY12" fmla="*/ 0 h 14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0223" h="1414196">
                  <a:moveTo>
                    <a:pt x="4533196" y="0"/>
                  </a:moveTo>
                  <a:cubicBezTo>
                    <a:pt x="4651147" y="0"/>
                    <a:pt x="4774254" y="1695"/>
                    <a:pt x="4903016" y="5201"/>
                  </a:cubicBezTo>
                  <a:lnTo>
                    <a:pt x="5150223" y="15040"/>
                  </a:lnTo>
                  <a:lnTo>
                    <a:pt x="5150223" y="103601"/>
                  </a:lnTo>
                  <a:lnTo>
                    <a:pt x="4926855" y="94495"/>
                  </a:lnTo>
                  <a:cubicBezTo>
                    <a:pt x="4079577" y="69564"/>
                    <a:pt x="3427662" y="120222"/>
                    <a:pt x="2895915" y="250871"/>
                  </a:cubicBezTo>
                  <a:cubicBezTo>
                    <a:pt x="2350294" y="384961"/>
                    <a:pt x="1979637" y="592351"/>
                    <a:pt x="1587200" y="811942"/>
                  </a:cubicBezTo>
                  <a:cubicBezTo>
                    <a:pt x="1263072" y="993305"/>
                    <a:pt x="911866" y="1189819"/>
                    <a:pt x="420801" y="1369715"/>
                  </a:cubicBezTo>
                  <a:lnTo>
                    <a:pt x="289354" y="1414196"/>
                  </a:lnTo>
                  <a:lnTo>
                    <a:pt x="0" y="1414196"/>
                  </a:lnTo>
                  <a:lnTo>
                    <a:pt x="81233" y="1391031"/>
                  </a:lnTo>
                  <a:cubicBezTo>
                    <a:pt x="735441" y="1187003"/>
                    <a:pt x="1158772" y="950072"/>
                    <a:pt x="1543643" y="734783"/>
                  </a:cubicBezTo>
                  <a:cubicBezTo>
                    <a:pt x="2241610" y="343983"/>
                    <a:pt x="2856651" y="0"/>
                    <a:pt x="4533196" y="0"/>
                  </a:cubicBez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sp>
          <p:nvSpPr>
            <p:cNvPr id="5" name="Freeform 4">
              <a:extLst>
                <a:ext uri="{FF2B5EF4-FFF2-40B4-BE49-F238E27FC236}">
                  <a16:creationId xmlns:a16="http://schemas.microsoft.com/office/drawing/2014/main" id="{F6D6D72A-1B11-E07C-E773-E9F77CC3830D}"/>
                </a:ext>
              </a:extLst>
            </p:cNvPr>
            <p:cNvSpPr/>
            <p:nvPr userDrawn="1"/>
          </p:nvSpPr>
          <p:spPr>
            <a:xfrm>
              <a:off x="7329874" y="5532104"/>
              <a:ext cx="4862126" cy="1325897"/>
            </a:xfrm>
            <a:custGeom>
              <a:avLst/>
              <a:gdLst>
                <a:gd name="connsiteX0" fmla="*/ 4202788 w 4862126"/>
                <a:gd name="connsiteY0" fmla="*/ 47 h 1325897"/>
                <a:gd name="connsiteX1" fmla="*/ 4533439 w 4862126"/>
                <a:gd name="connsiteY1" fmla="*/ 3434 h 1325897"/>
                <a:gd name="connsiteX2" fmla="*/ 4862126 w 4862126"/>
                <a:gd name="connsiteY2" fmla="*/ 14547 h 1325897"/>
                <a:gd name="connsiteX3" fmla="*/ 4862126 w 4862126"/>
                <a:gd name="connsiteY3" fmla="*/ 1325897 h 1325897"/>
                <a:gd name="connsiteX4" fmla="*/ 0 w 4862126"/>
                <a:gd name="connsiteY4" fmla="*/ 1325897 h 1325897"/>
                <a:gd name="connsiteX5" fmla="*/ 340982 w 4862126"/>
                <a:gd name="connsiteY5" fmla="*/ 1200828 h 1325897"/>
                <a:gd name="connsiteX6" fmla="*/ 1298999 w 4862126"/>
                <a:gd name="connsiteY6" fmla="*/ 723642 h 1325897"/>
                <a:gd name="connsiteX7" fmla="*/ 2607713 w 4862126"/>
                <a:gd name="connsiteY7" fmla="*/ 162571 h 1325897"/>
                <a:gd name="connsiteX8" fmla="*/ 2607713 w 4862126"/>
                <a:gd name="connsiteY8" fmla="*/ 162467 h 1325897"/>
                <a:gd name="connsiteX9" fmla="*/ 4202788 w 4862126"/>
                <a:gd name="connsiteY9" fmla="*/ 47 h 132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2126" h="1325897">
                  <a:moveTo>
                    <a:pt x="4202788" y="47"/>
                  </a:moveTo>
                  <a:cubicBezTo>
                    <a:pt x="4309534" y="-252"/>
                    <a:pt x="4419687" y="881"/>
                    <a:pt x="4533439" y="3434"/>
                  </a:cubicBezTo>
                  <a:lnTo>
                    <a:pt x="4862126" y="14547"/>
                  </a:lnTo>
                  <a:lnTo>
                    <a:pt x="4862126" y="1325897"/>
                  </a:lnTo>
                  <a:lnTo>
                    <a:pt x="0" y="1325897"/>
                  </a:lnTo>
                  <a:lnTo>
                    <a:pt x="340982" y="1200828"/>
                  </a:lnTo>
                  <a:cubicBezTo>
                    <a:pt x="726580" y="1043877"/>
                    <a:pt x="1022655" y="878246"/>
                    <a:pt x="1298999" y="723642"/>
                  </a:cubicBezTo>
                  <a:cubicBezTo>
                    <a:pt x="1691435" y="504051"/>
                    <a:pt x="2062093" y="296661"/>
                    <a:pt x="2607713" y="162571"/>
                  </a:cubicBezTo>
                  <a:lnTo>
                    <a:pt x="2607713" y="162467"/>
                  </a:lnTo>
                  <a:cubicBezTo>
                    <a:pt x="3044493" y="55175"/>
                    <a:pt x="3562314" y="1841"/>
                    <a:pt x="4202788" y="4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grpSp>
      <p:grpSp>
        <p:nvGrpSpPr>
          <p:cNvPr id="11" name="Graphic 9">
            <a:extLst>
              <a:ext uri="{FF2B5EF4-FFF2-40B4-BE49-F238E27FC236}">
                <a16:creationId xmlns:a16="http://schemas.microsoft.com/office/drawing/2014/main" id="{8173938A-99E5-66FE-2C51-EF93EED45669}"/>
              </a:ext>
            </a:extLst>
          </p:cNvPr>
          <p:cNvGrpSpPr/>
          <p:nvPr/>
        </p:nvGrpSpPr>
        <p:grpSpPr>
          <a:xfrm>
            <a:off x="9874974" y="211767"/>
            <a:ext cx="2103115" cy="739683"/>
            <a:chOff x="9874974" y="211767"/>
            <a:chExt cx="2103115" cy="739683"/>
          </a:xfrm>
        </p:grpSpPr>
        <p:grpSp>
          <p:nvGrpSpPr>
            <p:cNvPr id="12" name="Graphic 9">
              <a:extLst>
                <a:ext uri="{FF2B5EF4-FFF2-40B4-BE49-F238E27FC236}">
                  <a16:creationId xmlns:a16="http://schemas.microsoft.com/office/drawing/2014/main" id="{5597A445-8671-3ABF-1AC7-7EFFF93ABF71}"/>
                </a:ext>
              </a:extLst>
            </p:cNvPr>
            <p:cNvGrpSpPr/>
            <p:nvPr/>
          </p:nvGrpSpPr>
          <p:grpSpPr>
            <a:xfrm>
              <a:off x="9874974" y="211767"/>
              <a:ext cx="858794" cy="739683"/>
              <a:chOff x="9874974" y="211767"/>
              <a:chExt cx="858794" cy="739683"/>
            </a:xfrm>
          </p:grpSpPr>
          <p:grpSp>
            <p:nvGrpSpPr>
              <p:cNvPr id="14" name="Graphic 9">
                <a:extLst>
                  <a:ext uri="{FF2B5EF4-FFF2-40B4-BE49-F238E27FC236}">
                    <a16:creationId xmlns:a16="http://schemas.microsoft.com/office/drawing/2014/main" id="{5B33081A-A823-8B17-24A7-AF6732F3051B}"/>
                  </a:ext>
                </a:extLst>
              </p:cNvPr>
              <p:cNvGrpSpPr/>
              <p:nvPr/>
            </p:nvGrpSpPr>
            <p:grpSpPr>
              <a:xfrm>
                <a:off x="10086060" y="361497"/>
                <a:ext cx="647708" cy="426668"/>
                <a:chOff x="10086060" y="361497"/>
                <a:chExt cx="647708" cy="426668"/>
              </a:xfrm>
              <a:solidFill>
                <a:srgbClr val="003399"/>
              </a:solidFill>
            </p:grpSpPr>
            <p:sp>
              <p:nvSpPr>
                <p:cNvPr id="15" name="Freeform 14">
                  <a:extLst>
                    <a:ext uri="{FF2B5EF4-FFF2-40B4-BE49-F238E27FC236}">
                      <a16:creationId xmlns:a16="http://schemas.microsoft.com/office/drawing/2014/main" id="{E199B7F3-706E-C1A5-5F54-2CC206F6DF68}"/>
                    </a:ext>
                  </a:extLst>
                </p:cNvPr>
                <p:cNvSpPr/>
                <p:nvPr/>
              </p:nvSpPr>
              <p:spPr>
                <a:xfrm>
                  <a:off x="10086060" y="391944"/>
                  <a:ext cx="70780" cy="90922"/>
                </a:xfrm>
                <a:custGeom>
                  <a:avLst/>
                  <a:gdLst>
                    <a:gd name="connsiteX0" fmla="*/ 17590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9002 w 70780"/>
                    <a:gd name="connsiteY11" fmla="*/ 29404 h 90922"/>
                    <a:gd name="connsiteX12" fmla="*/ 34448 w 70780"/>
                    <a:gd name="connsiteY12" fmla="*/ 12512 h 90922"/>
                    <a:gd name="connsiteX13" fmla="*/ 16857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0" y="44940"/>
                      </a:moveTo>
                      <a:cubicBezTo>
                        <a:pt x="20417"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404"/>
                      </a:moveTo>
                      <a:cubicBezTo>
                        <a:pt x="48374" y="18664"/>
                        <a:pt x="41777" y="12512"/>
                        <a:pt x="34448" y="12512"/>
                      </a:cubicBezTo>
                      <a:cubicBezTo>
                        <a:pt x="22826" y="12512"/>
                        <a:pt x="17695" y="23043"/>
                        <a:pt x="16857"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16" name="Freeform 15">
                  <a:extLst>
                    <a:ext uri="{FF2B5EF4-FFF2-40B4-BE49-F238E27FC236}">
                      <a16:creationId xmlns:a16="http://schemas.microsoft.com/office/drawing/2014/main" id="{04A71B2C-9877-E1F6-5AFB-A63065294B69}"/>
                    </a:ext>
                  </a:extLst>
                </p:cNvPr>
                <p:cNvSpPr/>
                <p:nvPr/>
              </p:nvSpPr>
              <p:spPr>
                <a:xfrm>
                  <a:off x="10165008" y="391840"/>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7 w 69524"/>
                    <a:gd name="connsiteY6" fmla="*/ 25546 h 88837"/>
                    <a:gd name="connsiteX7" fmla="*/ 20837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7 w 69524"/>
                    <a:gd name="connsiteY14" fmla="*/ 6569 h 88837"/>
                    <a:gd name="connsiteX15" fmla="*/ 69525 w 69524"/>
                    <a:gd name="connsiteY15" fmla="*/ 26484 h 88837"/>
                    <a:gd name="connsiteX16" fmla="*/ 69525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7" y="11470"/>
                        <a:pt x="20837" y="21688"/>
                        <a:pt x="20837" y="25546"/>
                      </a:cubicBezTo>
                      <a:lnTo>
                        <a:pt x="20837" y="84875"/>
                      </a:lnTo>
                      <a:cubicBezTo>
                        <a:pt x="20837" y="88211"/>
                        <a:pt x="19999" y="88837"/>
                        <a:pt x="16858" y="88837"/>
                      </a:cubicBezTo>
                      <a:lnTo>
                        <a:pt x="3560" y="88837"/>
                      </a:lnTo>
                      <a:cubicBezTo>
                        <a:pt x="838" y="88837"/>
                        <a:pt x="0" y="88211"/>
                        <a:pt x="0" y="85292"/>
                      </a:cubicBezTo>
                      <a:lnTo>
                        <a:pt x="0" y="19290"/>
                      </a:lnTo>
                      <a:cubicBezTo>
                        <a:pt x="0" y="12617"/>
                        <a:pt x="314" y="8759"/>
                        <a:pt x="7853" y="5213"/>
                      </a:cubicBezTo>
                      <a:cubicBezTo>
                        <a:pt x="16753" y="1251"/>
                        <a:pt x="26490" y="0"/>
                        <a:pt x="36228" y="0"/>
                      </a:cubicBezTo>
                      <a:cubicBezTo>
                        <a:pt x="52981" y="0"/>
                        <a:pt x="58845" y="4171"/>
                        <a:pt x="61777" y="6569"/>
                      </a:cubicBezTo>
                      <a:cubicBezTo>
                        <a:pt x="69315" y="12721"/>
                        <a:pt x="69525" y="20645"/>
                        <a:pt x="69525" y="26484"/>
                      </a:cubicBezTo>
                      <a:lnTo>
                        <a:pt x="69525" y="85292"/>
                      </a:lnTo>
                      <a:close/>
                    </a:path>
                  </a:pathLst>
                </a:custGeom>
                <a:solidFill>
                  <a:srgbClr val="003399"/>
                </a:solidFill>
                <a:ln w="10453" cap="flat">
                  <a:noFill/>
                  <a:prstDash val="solid"/>
                  <a:miter/>
                </a:ln>
              </p:spPr>
              <p:txBody>
                <a:bodyPr rtlCol="0" anchor="ctr"/>
                <a:lstStyle/>
                <a:p>
                  <a:endParaRPr lang="en-GR"/>
                </a:p>
              </p:txBody>
            </p:sp>
            <p:sp>
              <p:nvSpPr>
                <p:cNvPr id="17" name="Freeform 16">
                  <a:extLst>
                    <a:ext uri="{FF2B5EF4-FFF2-40B4-BE49-F238E27FC236}">
                      <a16:creationId xmlns:a16="http://schemas.microsoft.com/office/drawing/2014/main" id="{02DCCC0F-809E-211C-0478-EF0296574E4E}"/>
                    </a:ext>
                  </a:extLst>
                </p:cNvPr>
                <p:cNvSpPr/>
                <p:nvPr/>
              </p:nvSpPr>
              <p:spPr>
                <a:xfrm>
                  <a:off x="10238616" y="369839"/>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4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7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6 h 112923"/>
                    <a:gd name="connsiteX15" fmla="*/ 29213 w 50363"/>
                    <a:gd name="connsiteY15" fmla="*/ 0 h 112923"/>
                    <a:gd name="connsiteX16" fmla="*/ 31516 w 50363"/>
                    <a:gd name="connsiteY16" fmla="*/ 4692 h 112923"/>
                    <a:gd name="connsiteX17" fmla="*/ 31516 w 50363"/>
                    <a:gd name="connsiteY17" fmla="*/ 24295 h 112923"/>
                    <a:gd name="connsiteX18" fmla="*/ 44291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4" y="101141"/>
                        <a:pt x="50364" y="105520"/>
                      </a:cubicBezTo>
                      <a:cubicBezTo>
                        <a:pt x="50364" y="110212"/>
                        <a:pt x="40940" y="112923"/>
                        <a:pt x="34239" y="112923"/>
                      </a:cubicBezTo>
                      <a:cubicBezTo>
                        <a:pt x="25130" y="112923"/>
                        <a:pt x="19266" y="109587"/>
                        <a:pt x="15915" y="105520"/>
                      </a:cubicBezTo>
                      <a:cubicBezTo>
                        <a:pt x="11204" y="99785"/>
                        <a:pt x="11099" y="93842"/>
                        <a:pt x="11099" y="88524"/>
                      </a:cubicBezTo>
                      <a:lnTo>
                        <a:pt x="11099" y="33575"/>
                      </a:lnTo>
                      <a:lnTo>
                        <a:pt x="3037" y="33575"/>
                      </a:lnTo>
                      <a:cubicBezTo>
                        <a:pt x="0" y="33575"/>
                        <a:pt x="0" y="32949"/>
                        <a:pt x="0" y="27006"/>
                      </a:cubicBezTo>
                      <a:cubicBezTo>
                        <a:pt x="0" y="25025"/>
                        <a:pt x="629" y="24295"/>
                        <a:pt x="2827" y="24295"/>
                      </a:cubicBezTo>
                      <a:lnTo>
                        <a:pt x="11099" y="24295"/>
                      </a:lnTo>
                      <a:lnTo>
                        <a:pt x="11099" y="14910"/>
                      </a:lnTo>
                      <a:cubicBezTo>
                        <a:pt x="11099" y="11782"/>
                        <a:pt x="11622" y="10948"/>
                        <a:pt x="14135" y="9071"/>
                      </a:cubicBezTo>
                      <a:lnTo>
                        <a:pt x="26176" y="1356"/>
                      </a:lnTo>
                      <a:cubicBezTo>
                        <a:pt x="28061" y="209"/>
                        <a:pt x="28480" y="0"/>
                        <a:pt x="29213" y="0"/>
                      </a:cubicBezTo>
                      <a:cubicBezTo>
                        <a:pt x="31412" y="0"/>
                        <a:pt x="31516" y="2711"/>
                        <a:pt x="31516" y="4692"/>
                      </a:cubicBezTo>
                      <a:lnTo>
                        <a:pt x="31516" y="24295"/>
                      </a:lnTo>
                      <a:lnTo>
                        <a:pt x="44291"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18" name="Freeform 17">
                  <a:extLst>
                    <a:ext uri="{FF2B5EF4-FFF2-40B4-BE49-F238E27FC236}">
                      <a16:creationId xmlns:a16="http://schemas.microsoft.com/office/drawing/2014/main" id="{9CD6CA5D-D7BA-5A59-4F84-95E4FC8AA485}"/>
                    </a:ext>
                  </a:extLst>
                </p:cNvPr>
                <p:cNvSpPr/>
                <p:nvPr/>
              </p:nvSpPr>
              <p:spPr>
                <a:xfrm>
                  <a:off x="10287932" y="391944"/>
                  <a:ext cx="70780" cy="90922"/>
                </a:xfrm>
                <a:custGeom>
                  <a:avLst/>
                  <a:gdLst>
                    <a:gd name="connsiteX0" fmla="*/ 17486 w 70780"/>
                    <a:gd name="connsiteY0" fmla="*/ 44940 h 90922"/>
                    <a:gd name="connsiteX1" fmla="*/ 40626 w 70780"/>
                    <a:gd name="connsiteY1" fmla="*/ 72467 h 90922"/>
                    <a:gd name="connsiteX2" fmla="*/ 60624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8897 w 70780"/>
                    <a:gd name="connsiteY11" fmla="*/ 29404 h 90922"/>
                    <a:gd name="connsiteX12" fmla="*/ 34343 w 70780"/>
                    <a:gd name="connsiteY12" fmla="*/ 12512 h 90922"/>
                    <a:gd name="connsiteX13" fmla="*/ 16753 w 70780"/>
                    <a:gd name="connsiteY13" fmla="*/ 34617 h 90922"/>
                    <a:gd name="connsiteX14" fmla="*/ 49002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486" y="44940"/>
                      </a:moveTo>
                      <a:cubicBezTo>
                        <a:pt x="20313" y="67983"/>
                        <a:pt x="32563" y="72467"/>
                        <a:pt x="40626" y="72467"/>
                      </a:cubicBezTo>
                      <a:cubicBezTo>
                        <a:pt x="49526" y="72467"/>
                        <a:pt x="56227" y="67149"/>
                        <a:pt x="60624" y="61414"/>
                      </a:cubicBezTo>
                      <a:cubicBezTo>
                        <a:pt x="63347" y="57556"/>
                        <a:pt x="64185" y="56618"/>
                        <a:pt x="66383" y="56618"/>
                      </a:cubicBezTo>
                      <a:cubicBezTo>
                        <a:pt x="68582"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8897" y="29404"/>
                      </a:moveTo>
                      <a:cubicBezTo>
                        <a:pt x="48269" y="18664"/>
                        <a:pt x="41673" y="12512"/>
                        <a:pt x="34343" y="12512"/>
                      </a:cubicBezTo>
                      <a:cubicBezTo>
                        <a:pt x="22721" y="12512"/>
                        <a:pt x="17590" y="23043"/>
                        <a:pt x="16753" y="34617"/>
                      </a:cubicBezTo>
                      <a:lnTo>
                        <a:pt x="49002" y="29404"/>
                      </a:lnTo>
                      <a:close/>
                    </a:path>
                  </a:pathLst>
                </a:custGeom>
                <a:solidFill>
                  <a:srgbClr val="003399"/>
                </a:solidFill>
                <a:ln w="10453" cap="flat">
                  <a:noFill/>
                  <a:prstDash val="solid"/>
                  <a:miter/>
                </a:ln>
              </p:spPr>
              <p:txBody>
                <a:bodyPr rtlCol="0" anchor="ctr"/>
                <a:lstStyle/>
                <a:p>
                  <a:endParaRPr lang="en-GR"/>
                </a:p>
              </p:txBody>
            </p:sp>
            <p:sp>
              <p:nvSpPr>
                <p:cNvPr id="19" name="Freeform 18">
                  <a:extLst>
                    <a:ext uri="{FF2B5EF4-FFF2-40B4-BE49-F238E27FC236}">
                      <a16:creationId xmlns:a16="http://schemas.microsoft.com/office/drawing/2014/main" id="{46F727F5-2BE2-F64F-B015-652556933E4D}"/>
                    </a:ext>
                  </a:extLst>
                </p:cNvPr>
                <p:cNvSpPr/>
                <p:nvPr/>
              </p:nvSpPr>
              <p:spPr>
                <a:xfrm>
                  <a:off x="10366671" y="391944"/>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20" name="Freeform 19">
                  <a:extLst>
                    <a:ext uri="{FF2B5EF4-FFF2-40B4-BE49-F238E27FC236}">
                      <a16:creationId xmlns:a16="http://schemas.microsoft.com/office/drawing/2014/main" id="{72E90714-3EE0-AAC8-051A-644CA5E70FC7}"/>
                    </a:ext>
                  </a:extLst>
                </p:cNvPr>
                <p:cNvSpPr/>
                <p:nvPr/>
              </p:nvSpPr>
              <p:spPr>
                <a:xfrm>
                  <a:off x="10424573" y="391944"/>
                  <a:ext cx="72979" cy="128042"/>
                </a:xfrm>
                <a:custGeom>
                  <a:avLst/>
                  <a:gdLst>
                    <a:gd name="connsiteX0" fmla="*/ 105 w 72979"/>
                    <a:gd name="connsiteY0" fmla="*/ 21688 h 128042"/>
                    <a:gd name="connsiteX1" fmla="*/ 2094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732 w 72979"/>
                    <a:gd name="connsiteY12" fmla="*/ 73510 h 128042"/>
                    <a:gd name="connsiteX13" fmla="*/ 32668 w 72979"/>
                    <a:gd name="connsiteY13" fmla="*/ 77368 h 128042"/>
                    <a:gd name="connsiteX14" fmla="*/ 51829 w 72979"/>
                    <a:gd name="connsiteY14" fmla="*/ 44940 h 128042"/>
                    <a:gd name="connsiteX15" fmla="*/ 31202 w 72979"/>
                    <a:gd name="connsiteY15" fmla="*/ 12199 h 128042"/>
                    <a:gd name="connsiteX16" fmla="*/ 20836 w 72979"/>
                    <a:gd name="connsiteY16" fmla="*/ 23878 h 128042"/>
                    <a:gd name="connsiteX17" fmla="*/ 20836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105" y="21688"/>
                      </a:moveTo>
                      <a:cubicBezTo>
                        <a:pt x="105" y="15119"/>
                        <a:pt x="105" y="12617"/>
                        <a:pt x="2094" y="10010"/>
                      </a:cubicBezTo>
                      <a:cubicBezTo>
                        <a:pt x="5445" y="5213"/>
                        <a:pt x="19056" y="0"/>
                        <a:pt x="33925" y="0"/>
                      </a:cubicBezTo>
                      <a:cubicBezTo>
                        <a:pt x="38636" y="0"/>
                        <a:pt x="52248" y="313"/>
                        <a:pt x="61776" y="9906"/>
                      </a:cubicBezTo>
                      <a:cubicBezTo>
                        <a:pt x="68478" y="16474"/>
                        <a:pt x="72980" y="27944"/>
                        <a:pt x="72980" y="41812"/>
                      </a:cubicBezTo>
                      <a:cubicBezTo>
                        <a:pt x="72980" y="64751"/>
                        <a:pt x="61044" y="90818"/>
                        <a:pt x="35914" y="90818"/>
                      </a:cubicBezTo>
                      <a:cubicBezTo>
                        <a:pt x="30050" y="90818"/>
                        <a:pt x="25548" y="89671"/>
                        <a:pt x="20627" y="86439"/>
                      </a:cubicBezTo>
                      <a:lnTo>
                        <a:pt x="20627" y="124497"/>
                      </a:lnTo>
                      <a:cubicBezTo>
                        <a:pt x="20627" y="127208"/>
                        <a:pt x="19790" y="128042"/>
                        <a:pt x="17276" y="128042"/>
                      </a:cubicBezTo>
                      <a:lnTo>
                        <a:pt x="4188" y="128042"/>
                      </a:lnTo>
                      <a:cubicBezTo>
                        <a:pt x="1466" y="128042"/>
                        <a:pt x="0" y="127729"/>
                        <a:pt x="0" y="124497"/>
                      </a:cubicBezTo>
                      <a:lnTo>
                        <a:pt x="0" y="21688"/>
                      </a:lnTo>
                      <a:close/>
                      <a:moveTo>
                        <a:pt x="20732" y="73510"/>
                      </a:moveTo>
                      <a:cubicBezTo>
                        <a:pt x="26281" y="76846"/>
                        <a:pt x="30679" y="77368"/>
                        <a:pt x="32668" y="77368"/>
                      </a:cubicBezTo>
                      <a:cubicBezTo>
                        <a:pt x="45128" y="77368"/>
                        <a:pt x="51829" y="62978"/>
                        <a:pt x="51829" y="44940"/>
                      </a:cubicBezTo>
                      <a:cubicBezTo>
                        <a:pt x="51829" y="21688"/>
                        <a:pt x="41777" y="12199"/>
                        <a:pt x="31202" y="12199"/>
                      </a:cubicBezTo>
                      <a:cubicBezTo>
                        <a:pt x="20627" y="12199"/>
                        <a:pt x="20836" y="19185"/>
                        <a:pt x="20836" y="23878"/>
                      </a:cubicBezTo>
                      <a:lnTo>
                        <a:pt x="20836" y="73510"/>
                      </a:lnTo>
                      <a:close/>
                    </a:path>
                  </a:pathLst>
                </a:custGeom>
                <a:solidFill>
                  <a:srgbClr val="003399"/>
                </a:solidFill>
                <a:ln w="10453" cap="flat">
                  <a:noFill/>
                  <a:prstDash val="solid"/>
                  <a:miter/>
                </a:ln>
              </p:spPr>
              <p:txBody>
                <a:bodyPr rtlCol="0" anchor="ctr"/>
                <a:lstStyle/>
                <a:p>
                  <a:endParaRPr lang="en-GR"/>
                </a:p>
              </p:txBody>
            </p:sp>
            <p:sp>
              <p:nvSpPr>
                <p:cNvPr id="21" name="Freeform 20">
                  <a:extLst>
                    <a:ext uri="{FF2B5EF4-FFF2-40B4-BE49-F238E27FC236}">
                      <a16:creationId xmlns:a16="http://schemas.microsoft.com/office/drawing/2014/main" id="{EE1C2674-5AD9-69B1-F8A8-95124BC21BE8}"/>
                    </a:ext>
                  </a:extLst>
                </p:cNvPr>
                <p:cNvSpPr/>
                <p:nvPr/>
              </p:nvSpPr>
              <p:spPr>
                <a:xfrm>
                  <a:off x="10506976" y="391944"/>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7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7 w 55598"/>
                    <a:gd name="connsiteY11" fmla="*/ 20541 h 88732"/>
                    <a:gd name="connsiteX12" fmla="*/ 20837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7" y="5839"/>
                      </a:cubicBezTo>
                      <a:cubicBezTo>
                        <a:pt x="10575"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7" y="16370"/>
                        <a:pt x="20837" y="20541"/>
                      </a:cubicBezTo>
                      <a:lnTo>
                        <a:pt x="20837" y="85188"/>
                      </a:lnTo>
                      <a:close/>
                    </a:path>
                  </a:pathLst>
                </a:custGeom>
                <a:solidFill>
                  <a:srgbClr val="003399"/>
                </a:solidFill>
                <a:ln w="10453" cap="flat">
                  <a:noFill/>
                  <a:prstDash val="solid"/>
                  <a:miter/>
                </a:ln>
              </p:spPr>
              <p:txBody>
                <a:bodyPr rtlCol="0" anchor="ctr"/>
                <a:lstStyle/>
                <a:p>
                  <a:endParaRPr lang="en-GR"/>
                </a:p>
              </p:txBody>
            </p:sp>
            <p:sp>
              <p:nvSpPr>
                <p:cNvPr id="22" name="Freeform 21">
                  <a:extLst>
                    <a:ext uri="{FF2B5EF4-FFF2-40B4-BE49-F238E27FC236}">
                      <a16:creationId xmlns:a16="http://schemas.microsoft.com/office/drawing/2014/main" id="{E029C6C7-50EF-2527-B968-8D74EE87F253}"/>
                    </a:ext>
                  </a:extLst>
                </p:cNvPr>
                <p:cNvSpPr/>
                <p:nvPr/>
              </p:nvSpPr>
              <p:spPr>
                <a:xfrm>
                  <a:off x="10563936" y="361497"/>
                  <a:ext cx="22309" cy="119074"/>
                </a:xfrm>
                <a:custGeom>
                  <a:avLst/>
                  <a:gdLst>
                    <a:gd name="connsiteX0" fmla="*/ 11413 w 22309"/>
                    <a:gd name="connsiteY0" fmla="*/ 20541 h 119074"/>
                    <a:gd name="connsiteX1" fmla="*/ 0 w 22309"/>
                    <a:gd name="connsiteY1" fmla="*/ 10531 h 119074"/>
                    <a:gd name="connsiteX2" fmla="*/ 11413 w 22309"/>
                    <a:gd name="connsiteY2" fmla="*/ 0 h 119074"/>
                    <a:gd name="connsiteX3" fmla="*/ 22302 w 22309"/>
                    <a:gd name="connsiteY3" fmla="*/ 10010 h 119074"/>
                    <a:gd name="connsiteX4" fmla="*/ 11413 w 22309"/>
                    <a:gd name="connsiteY4" fmla="*/ 20541 h 119074"/>
                    <a:gd name="connsiteX5" fmla="*/ 21988 w 22309"/>
                    <a:gd name="connsiteY5" fmla="*/ 115426 h 119074"/>
                    <a:gd name="connsiteX6" fmla="*/ 18323 w 22309"/>
                    <a:gd name="connsiteY6" fmla="*/ 119075 h 119074"/>
                    <a:gd name="connsiteX7" fmla="*/ 3770 w 22309"/>
                    <a:gd name="connsiteY7" fmla="*/ 119075 h 119074"/>
                    <a:gd name="connsiteX8" fmla="*/ 942 w 22309"/>
                    <a:gd name="connsiteY8" fmla="*/ 115530 h 119074"/>
                    <a:gd name="connsiteX9" fmla="*/ 942 w 22309"/>
                    <a:gd name="connsiteY9" fmla="*/ 35973 h 119074"/>
                    <a:gd name="connsiteX10" fmla="*/ 4084 w 22309"/>
                    <a:gd name="connsiteY10" fmla="*/ 32428 h 119074"/>
                    <a:gd name="connsiteX11" fmla="*/ 18323 w 22309"/>
                    <a:gd name="connsiteY11" fmla="*/ 32428 h 119074"/>
                    <a:gd name="connsiteX12" fmla="*/ 21988 w 22309"/>
                    <a:gd name="connsiteY12" fmla="*/ 36077 h 119074"/>
                    <a:gd name="connsiteX13" fmla="*/ 21988 w 22309"/>
                    <a:gd name="connsiteY13" fmla="*/ 115321 h 1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09" h="119074">
                      <a:moveTo>
                        <a:pt x="11413" y="20541"/>
                      </a:moveTo>
                      <a:cubicBezTo>
                        <a:pt x="4398" y="20541"/>
                        <a:pt x="0" y="16370"/>
                        <a:pt x="0" y="10531"/>
                      </a:cubicBezTo>
                      <a:cubicBezTo>
                        <a:pt x="0" y="4692"/>
                        <a:pt x="3979" y="0"/>
                        <a:pt x="11413" y="0"/>
                      </a:cubicBezTo>
                      <a:cubicBezTo>
                        <a:pt x="18847" y="0"/>
                        <a:pt x="22198" y="4692"/>
                        <a:pt x="22302" y="10010"/>
                      </a:cubicBezTo>
                      <a:cubicBezTo>
                        <a:pt x="22512" y="16162"/>
                        <a:pt x="17905" y="20541"/>
                        <a:pt x="11413" y="20541"/>
                      </a:cubicBezTo>
                      <a:moveTo>
                        <a:pt x="21988" y="115426"/>
                      </a:moveTo>
                      <a:cubicBezTo>
                        <a:pt x="21988" y="118137"/>
                        <a:pt x="21674" y="119075"/>
                        <a:pt x="18323" y="119075"/>
                      </a:cubicBezTo>
                      <a:lnTo>
                        <a:pt x="3770" y="119075"/>
                      </a:lnTo>
                      <a:cubicBezTo>
                        <a:pt x="1047" y="119075"/>
                        <a:pt x="942" y="118241"/>
                        <a:pt x="942" y="115530"/>
                      </a:cubicBezTo>
                      <a:lnTo>
                        <a:pt x="942" y="35973"/>
                      </a:lnTo>
                      <a:cubicBezTo>
                        <a:pt x="942" y="33679"/>
                        <a:pt x="1256" y="32428"/>
                        <a:pt x="4084" y="32428"/>
                      </a:cubicBezTo>
                      <a:lnTo>
                        <a:pt x="18323" y="32428"/>
                      </a:lnTo>
                      <a:cubicBezTo>
                        <a:pt x="21465" y="32428"/>
                        <a:pt x="21883" y="33262"/>
                        <a:pt x="21988" y="36077"/>
                      </a:cubicBezTo>
                      <a:lnTo>
                        <a:pt x="21988" y="115321"/>
                      </a:lnTo>
                      <a:close/>
                    </a:path>
                  </a:pathLst>
                </a:custGeom>
                <a:solidFill>
                  <a:srgbClr val="003399"/>
                </a:solidFill>
                <a:ln w="10453" cap="flat">
                  <a:noFill/>
                  <a:prstDash val="solid"/>
                  <a:miter/>
                </a:ln>
              </p:spPr>
              <p:txBody>
                <a:bodyPr rtlCol="0" anchor="ctr"/>
                <a:lstStyle/>
                <a:p>
                  <a:endParaRPr lang="en-GR"/>
                </a:p>
              </p:txBody>
            </p:sp>
            <p:sp>
              <p:nvSpPr>
                <p:cNvPr id="23" name="Freeform 22">
                  <a:extLst>
                    <a:ext uri="{FF2B5EF4-FFF2-40B4-BE49-F238E27FC236}">
                      <a16:creationId xmlns:a16="http://schemas.microsoft.com/office/drawing/2014/main" id="{7E48F1D5-F501-5330-5FDF-5665573FBE63}"/>
                    </a:ext>
                  </a:extLst>
                </p:cNvPr>
                <p:cNvSpPr/>
                <p:nvPr/>
              </p:nvSpPr>
              <p:spPr>
                <a:xfrm>
                  <a:off x="10595243" y="391944"/>
                  <a:ext cx="61357" cy="90922"/>
                </a:xfrm>
                <a:custGeom>
                  <a:avLst/>
                  <a:gdLst>
                    <a:gd name="connsiteX0" fmla="*/ 41568 w 61357"/>
                    <a:gd name="connsiteY0" fmla="*/ 38892 h 90922"/>
                    <a:gd name="connsiteX1" fmla="*/ 61357 w 61357"/>
                    <a:gd name="connsiteY1" fmla="*/ 64647 h 90922"/>
                    <a:gd name="connsiteX2" fmla="*/ 31202 w 61357"/>
                    <a:gd name="connsiteY2" fmla="*/ 90922 h 90922"/>
                    <a:gd name="connsiteX3" fmla="*/ 0 w 61357"/>
                    <a:gd name="connsiteY3" fmla="*/ 70694 h 90922"/>
                    <a:gd name="connsiteX4" fmla="*/ 8586 w 61357"/>
                    <a:gd name="connsiteY4" fmla="*/ 61623 h 90922"/>
                    <a:gd name="connsiteX5" fmla="*/ 18009 w 61357"/>
                    <a:gd name="connsiteY5" fmla="*/ 68192 h 90922"/>
                    <a:gd name="connsiteX6" fmla="*/ 31726 w 61357"/>
                    <a:gd name="connsiteY6" fmla="*/ 78202 h 90922"/>
                    <a:gd name="connsiteX7" fmla="*/ 42301 w 61357"/>
                    <a:gd name="connsiteY7" fmla="*/ 67879 h 90922"/>
                    <a:gd name="connsiteX8" fmla="*/ 36961 w 61357"/>
                    <a:gd name="connsiteY8" fmla="*/ 57556 h 90922"/>
                    <a:gd name="connsiteX9" fmla="*/ 20208 w 61357"/>
                    <a:gd name="connsiteY9" fmla="*/ 49006 h 90922"/>
                    <a:gd name="connsiteX10" fmla="*/ 1780 w 61357"/>
                    <a:gd name="connsiteY10" fmla="*/ 24607 h 90922"/>
                    <a:gd name="connsiteX11" fmla="*/ 30993 w 61357"/>
                    <a:gd name="connsiteY11" fmla="*/ 0 h 90922"/>
                    <a:gd name="connsiteX12" fmla="*/ 58844 w 61357"/>
                    <a:gd name="connsiteY12" fmla="*/ 17934 h 90922"/>
                    <a:gd name="connsiteX13" fmla="*/ 50782 w 61357"/>
                    <a:gd name="connsiteY13" fmla="*/ 26172 h 90922"/>
                    <a:gd name="connsiteX14" fmla="*/ 41568 w 61357"/>
                    <a:gd name="connsiteY14" fmla="*/ 19290 h 90922"/>
                    <a:gd name="connsiteX15" fmla="*/ 30155 w 61357"/>
                    <a:gd name="connsiteY15" fmla="*/ 11053 h 90922"/>
                    <a:gd name="connsiteX16" fmla="*/ 20103 w 61357"/>
                    <a:gd name="connsiteY16" fmla="*/ 21062 h 90922"/>
                    <a:gd name="connsiteX17" fmla="*/ 33401 w 61357"/>
                    <a:gd name="connsiteY17" fmla="*/ 35139 h 90922"/>
                    <a:gd name="connsiteX18" fmla="*/ 41777 w 61357"/>
                    <a:gd name="connsiteY18" fmla="*/ 38997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57" h="90922">
                      <a:moveTo>
                        <a:pt x="41568" y="38892"/>
                      </a:moveTo>
                      <a:cubicBezTo>
                        <a:pt x="49316" y="42542"/>
                        <a:pt x="61357" y="48589"/>
                        <a:pt x="61357" y="64647"/>
                      </a:cubicBezTo>
                      <a:cubicBezTo>
                        <a:pt x="61357" y="74031"/>
                        <a:pt x="56122" y="90922"/>
                        <a:pt x="31202" y="90922"/>
                      </a:cubicBezTo>
                      <a:cubicBezTo>
                        <a:pt x="8062" y="90922"/>
                        <a:pt x="0" y="77368"/>
                        <a:pt x="0" y="70694"/>
                      </a:cubicBezTo>
                      <a:cubicBezTo>
                        <a:pt x="0" y="65689"/>
                        <a:pt x="3664" y="61623"/>
                        <a:pt x="8586" y="61623"/>
                      </a:cubicBezTo>
                      <a:cubicBezTo>
                        <a:pt x="13507" y="61623"/>
                        <a:pt x="15601" y="64959"/>
                        <a:pt x="18009" y="68192"/>
                      </a:cubicBezTo>
                      <a:cubicBezTo>
                        <a:pt x="21988" y="73927"/>
                        <a:pt x="25024" y="78202"/>
                        <a:pt x="31726" y="78202"/>
                      </a:cubicBezTo>
                      <a:cubicBezTo>
                        <a:pt x="37799" y="78202"/>
                        <a:pt x="42301" y="74031"/>
                        <a:pt x="42301" y="67879"/>
                      </a:cubicBezTo>
                      <a:cubicBezTo>
                        <a:pt x="42301" y="62144"/>
                        <a:pt x="38636" y="59016"/>
                        <a:pt x="36961" y="57556"/>
                      </a:cubicBezTo>
                      <a:cubicBezTo>
                        <a:pt x="34658" y="55888"/>
                        <a:pt x="24396" y="50987"/>
                        <a:pt x="20208" y="49006"/>
                      </a:cubicBezTo>
                      <a:cubicBezTo>
                        <a:pt x="15182" y="46712"/>
                        <a:pt x="1780" y="40144"/>
                        <a:pt x="1780" y="24607"/>
                      </a:cubicBezTo>
                      <a:cubicBezTo>
                        <a:pt x="1780" y="12721"/>
                        <a:pt x="9633" y="0"/>
                        <a:pt x="30993" y="0"/>
                      </a:cubicBezTo>
                      <a:cubicBezTo>
                        <a:pt x="52353" y="0"/>
                        <a:pt x="58844" y="11157"/>
                        <a:pt x="58844" y="17934"/>
                      </a:cubicBezTo>
                      <a:cubicBezTo>
                        <a:pt x="58844" y="22626"/>
                        <a:pt x="55494" y="26172"/>
                        <a:pt x="50782" y="26172"/>
                      </a:cubicBezTo>
                      <a:cubicBezTo>
                        <a:pt x="45547" y="26172"/>
                        <a:pt x="43348" y="22522"/>
                        <a:pt x="41568" y="19290"/>
                      </a:cubicBezTo>
                      <a:cubicBezTo>
                        <a:pt x="39893" y="16162"/>
                        <a:pt x="37066" y="11053"/>
                        <a:pt x="30155" y="11053"/>
                      </a:cubicBezTo>
                      <a:cubicBezTo>
                        <a:pt x="23244" y="11053"/>
                        <a:pt x="20103" y="16787"/>
                        <a:pt x="20103" y="21062"/>
                      </a:cubicBezTo>
                      <a:cubicBezTo>
                        <a:pt x="20103" y="29404"/>
                        <a:pt x="27537" y="32636"/>
                        <a:pt x="33401" y="35139"/>
                      </a:cubicBezTo>
                      <a:lnTo>
                        <a:pt x="41777" y="38997"/>
                      </a:lnTo>
                      <a:close/>
                    </a:path>
                  </a:pathLst>
                </a:custGeom>
                <a:solidFill>
                  <a:srgbClr val="003399"/>
                </a:solidFill>
                <a:ln w="10453" cap="flat">
                  <a:noFill/>
                  <a:prstDash val="solid"/>
                  <a:miter/>
                </a:ln>
              </p:spPr>
              <p:txBody>
                <a:bodyPr rtlCol="0" anchor="ctr"/>
                <a:lstStyle/>
                <a:p>
                  <a:endParaRPr lang="en-GR"/>
                </a:p>
              </p:txBody>
            </p:sp>
            <p:sp>
              <p:nvSpPr>
                <p:cNvPr id="24" name="Freeform 23">
                  <a:extLst>
                    <a:ext uri="{FF2B5EF4-FFF2-40B4-BE49-F238E27FC236}">
                      <a16:creationId xmlns:a16="http://schemas.microsoft.com/office/drawing/2014/main" id="{331C1DA3-CCB0-9661-F4DD-9755126488A7}"/>
                    </a:ext>
                  </a:extLst>
                </p:cNvPr>
                <p:cNvSpPr/>
                <p:nvPr/>
              </p:nvSpPr>
              <p:spPr>
                <a:xfrm>
                  <a:off x="10662987" y="391944"/>
                  <a:ext cx="70781" cy="90922"/>
                </a:xfrm>
                <a:custGeom>
                  <a:avLst/>
                  <a:gdLst>
                    <a:gd name="connsiteX0" fmla="*/ 17591 w 70781"/>
                    <a:gd name="connsiteY0" fmla="*/ 44940 h 90922"/>
                    <a:gd name="connsiteX1" fmla="*/ 40731 w 70781"/>
                    <a:gd name="connsiteY1" fmla="*/ 72467 h 90922"/>
                    <a:gd name="connsiteX2" fmla="*/ 60729 w 70781"/>
                    <a:gd name="connsiteY2" fmla="*/ 61414 h 90922"/>
                    <a:gd name="connsiteX3" fmla="*/ 66384 w 70781"/>
                    <a:gd name="connsiteY3" fmla="*/ 56618 h 90922"/>
                    <a:gd name="connsiteX4" fmla="*/ 70781 w 70781"/>
                    <a:gd name="connsiteY4" fmla="*/ 61831 h 90922"/>
                    <a:gd name="connsiteX5" fmla="*/ 37590 w 70781"/>
                    <a:gd name="connsiteY5" fmla="*/ 90922 h 90922"/>
                    <a:gd name="connsiteX6" fmla="*/ 0 w 70781"/>
                    <a:gd name="connsiteY6" fmla="*/ 45253 h 90922"/>
                    <a:gd name="connsiteX7" fmla="*/ 37590 w 70781"/>
                    <a:gd name="connsiteY7" fmla="*/ 0 h 90922"/>
                    <a:gd name="connsiteX8" fmla="*/ 69944 w 70781"/>
                    <a:gd name="connsiteY8" fmla="*/ 31385 h 90922"/>
                    <a:gd name="connsiteX9" fmla="*/ 64080 w 70781"/>
                    <a:gd name="connsiteY9" fmla="*/ 38058 h 90922"/>
                    <a:gd name="connsiteX10" fmla="*/ 17591 w 70781"/>
                    <a:gd name="connsiteY10" fmla="*/ 44940 h 90922"/>
                    <a:gd name="connsiteX11" fmla="*/ 49002 w 70781"/>
                    <a:gd name="connsiteY11" fmla="*/ 29404 h 90922"/>
                    <a:gd name="connsiteX12" fmla="*/ 34448 w 70781"/>
                    <a:gd name="connsiteY12" fmla="*/ 12512 h 90922"/>
                    <a:gd name="connsiteX13" fmla="*/ 16858 w 70781"/>
                    <a:gd name="connsiteY13" fmla="*/ 34617 h 90922"/>
                    <a:gd name="connsiteX14" fmla="*/ 49107 w 70781"/>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1" y="44940"/>
                      </a:moveTo>
                      <a:cubicBezTo>
                        <a:pt x="20418" y="67983"/>
                        <a:pt x="32668" y="72467"/>
                        <a:pt x="40731" y="72467"/>
                      </a:cubicBezTo>
                      <a:cubicBezTo>
                        <a:pt x="49631" y="72467"/>
                        <a:pt x="56332" y="67149"/>
                        <a:pt x="60729" y="61414"/>
                      </a:cubicBezTo>
                      <a:cubicBezTo>
                        <a:pt x="63452" y="57556"/>
                        <a:pt x="64289" y="56618"/>
                        <a:pt x="66384" y="56618"/>
                      </a:cubicBezTo>
                      <a:cubicBezTo>
                        <a:pt x="68478" y="56618"/>
                        <a:pt x="70781" y="58495"/>
                        <a:pt x="70781" y="61831"/>
                      </a:cubicBezTo>
                      <a:cubicBezTo>
                        <a:pt x="70781" y="66524"/>
                        <a:pt x="63870" y="90922"/>
                        <a:pt x="37590" y="90922"/>
                      </a:cubicBezTo>
                      <a:cubicBezTo>
                        <a:pt x="15392" y="90922"/>
                        <a:pt x="0" y="74865"/>
                        <a:pt x="0" y="45253"/>
                      </a:cubicBezTo>
                      <a:cubicBezTo>
                        <a:pt x="0" y="11991"/>
                        <a:pt x="19685" y="0"/>
                        <a:pt x="37590" y="0"/>
                      </a:cubicBezTo>
                      <a:cubicBezTo>
                        <a:pt x="63766" y="0"/>
                        <a:pt x="69944" y="23356"/>
                        <a:pt x="69944" y="31385"/>
                      </a:cubicBezTo>
                      <a:cubicBezTo>
                        <a:pt x="69944" y="37224"/>
                        <a:pt x="66070"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25" name="Freeform 24">
                  <a:extLst>
                    <a:ext uri="{FF2B5EF4-FFF2-40B4-BE49-F238E27FC236}">
                      <a16:creationId xmlns:a16="http://schemas.microsoft.com/office/drawing/2014/main" id="{11ABD9E4-747F-5752-FC11-EF7734392BFB}"/>
                    </a:ext>
                  </a:extLst>
                </p:cNvPr>
                <p:cNvSpPr/>
                <p:nvPr/>
              </p:nvSpPr>
              <p:spPr>
                <a:xfrm>
                  <a:off x="10086060" y="544489"/>
                  <a:ext cx="70780" cy="90922"/>
                </a:xfrm>
                <a:custGeom>
                  <a:avLst/>
                  <a:gdLst>
                    <a:gd name="connsiteX0" fmla="*/ 17590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9002 w 70780"/>
                    <a:gd name="connsiteY11" fmla="*/ 29508 h 90922"/>
                    <a:gd name="connsiteX12" fmla="*/ 34448 w 70780"/>
                    <a:gd name="connsiteY12" fmla="*/ 12617 h 90922"/>
                    <a:gd name="connsiteX13" fmla="*/ 16857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0" y="45044"/>
                      </a:moveTo>
                      <a:cubicBezTo>
                        <a:pt x="20417"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508"/>
                      </a:moveTo>
                      <a:cubicBezTo>
                        <a:pt x="48374" y="18768"/>
                        <a:pt x="41777" y="12617"/>
                        <a:pt x="34448" y="12617"/>
                      </a:cubicBezTo>
                      <a:cubicBezTo>
                        <a:pt x="22826" y="12617"/>
                        <a:pt x="17695" y="23148"/>
                        <a:pt x="16857"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26" name="Freeform 25">
                  <a:extLst>
                    <a:ext uri="{FF2B5EF4-FFF2-40B4-BE49-F238E27FC236}">
                      <a16:creationId xmlns:a16="http://schemas.microsoft.com/office/drawing/2014/main" id="{713B35DC-E80A-4181-272F-6C5BEAE31B55}"/>
                    </a:ext>
                  </a:extLst>
                </p:cNvPr>
                <p:cNvSpPr/>
                <p:nvPr/>
              </p:nvSpPr>
              <p:spPr>
                <a:xfrm>
                  <a:off x="10164694" y="546783"/>
                  <a:ext cx="70048" cy="88732"/>
                </a:xfrm>
                <a:custGeom>
                  <a:avLst/>
                  <a:gdLst>
                    <a:gd name="connsiteX0" fmla="*/ 70048 w 70048"/>
                    <a:gd name="connsiteY0" fmla="*/ 65794 h 88732"/>
                    <a:gd name="connsiteX1" fmla="*/ 63452 w 70048"/>
                    <a:gd name="connsiteY1" fmla="*/ 82164 h 88732"/>
                    <a:gd name="connsiteX2" fmla="*/ 34448 w 70048"/>
                    <a:gd name="connsiteY2" fmla="*/ 88733 h 88732"/>
                    <a:gd name="connsiteX3" fmla="*/ 0 w 70048"/>
                    <a:gd name="connsiteY3" fmla="*/ 61519 h 88732"/>
                    <a:gd name="connsiteX4" fmla="*/ 0 w 70048"/>
                    <a:gd name="connsiteY4" fmla="*/ 3232 h 88732"/>
                    <a:gd name="connsiteX5" fmla="*/ 3560 w 70048"/>
                    <a:gd name="connsiteY5" fmla="*/ 104 h 88732"/>
                    <a:gd name="connsiteX6" fmla="*/ 17277 w 70048"/>
                    <a:gd name="connsiteY6" fmla="*/ 104 h 88732"/>
                    <a:gd name="connsiteX7" fmla="*/ 20941 w 70048"/>
                    <a:gd name="connsiteY7" fmla="*/ 3441 h 88732"/>
                    <a:gd name="connsiteX8" fmla="*/ 20941 w 70048"/>
                    <a:gd name="connsiteY8" fmla="*/ 59433 h 88732"/>
                    <a:gd name="connsiteX9" fmla="*/ 35495 w 70048"/>
                    <a:gd name="connsiteY9" fmla="*/ 74969 h 88732"/>
                    <a:gd name="connsiteX10" fmla="*/ 49107 w 70048"/>
                    <a:gd name="connsiteY10" fmla="*/ 61414 h 88732"/>
                    <a:gd name="connsiteX11" fmla="*/ 49107 w 70048"/>
                    <a:gd name="connsiteY11" fmla="*/ 3545 h 88732"/>
                    <a:gd name="connsiteX12" fmla="*/ 52667 w 70048"/>
                    <a:gd name="connsiteY12" fmla="*/ 0 h 88732"/>
                    <a:gd name="connsiteX13" fmla="*/ 65965 w 70048"/>
                    <a:gd name="connsiteY13" fmla="*/ 0 h 88732"/>
                    <a:gd name="connsiteX14" fmla="*/ 69944 w 70048"/>
                    <a:gd name="connsiteY14" fmla="*/ 3545 h 88732"/>
                    <a:gd name="connsiteX15" fmla="*/ 69944 w 70048"/>
                    <a:gd name="connsiteY15" fmla="*/ 6589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048" h="88732">
                      <a:moveTo>
                        <a:pt x="70048" y="65794"/>
                      </a:moveTo>
                      <a:cubicBezTo>
                        <a:pt x="70048" y="73197"/>
                        <a:pt x="69839" y="77785"/>
                        <a:pt x="63452" y="82164"/>
                      </a:cubicBezTo>
                      <a:cubicBezTo>
                        <a:pt x="58740" y="84979"/>
                        <a:pt x="48479" y="88733"/>
                        <a:pt x="34448" y="88733"/>
                      </a:cubicBezTo>
                      <a:cubicBezTo>
                        <a:pt x="2094" y="88733"/>
                        <a:pt x="0" y="72050"/>
                        <a:pt x="0" y="61519"/>
                      </a:cubicBezTo>
                      <a:lnTo>
                        <a:pt x="0" y="3232"/>
                      </a:lnTo>
                      <a:cubicBezTo>
                        <a:pt x="0" y="521"/>
                        <a:pt x="1361" y="104"/>
                        <a:pt x="3560" y="104"/>
                      </a:cubicBezTo>
                      <a:lnTo>
                        <a:pt x="17277" y="104"/>
                      </a:lnTo>
                      <a:cubicBezTo>
                        <a:pt x="19790" y="-104"/>
                        <a:pt x="20941" y="626"/>
                        <a:pt x="20941" y="3441"/>
                      </a:cubicBezTo>
                      <a:lnTo>
                        <a:pt x="20941" y="59433"/>
                      </a:lnTo>
                      <a:cubicBezTo>
                        <a:pt x="20941" y="64959"/>
                        <a:pt x="21151" y="74969"/>
                        <a:pt x="35495" y="74969"/>
                      </a:cubicBezTo>
                      <a:cubicBezTo>
                        <a:pt x="48898" y="74969"/>
                        <a:pt x="49107" y="66941"/>
                        <a:pt x="49107" y="61414"/>
                      </a:cubicBezTo>
                      <a:lnTo>
                        <a:pt x="49107" y="3545"/>
                      </a:lnTo>
                      <a:cubicBezTo>
                        <a:pt x="49107" y="834"/>
                        <a:pt x="49945" y="0"/>
                        <a:pt x="52667" y="0"/>
                      </a:cubicBezTo>
                      <a:lnTo>
                        <a:pt x="65965" y="0"/>
                      </a:lnTo>
                      <a:cubicBezTo>
                        <a:pt x="68687" y="0"/>
                        <a:pt x="69944" y="313"/>
                        <a:pt x="69944" y="3545"/>
                      </a:cubicBezTo>
                      <a:lnTo>
                        <a:pt x="69944" y="65898"/>
                      </a:lnTo>
                      <a:close/>
                    </a:path>
                  </a:pathLst>
                </a:custGeom>
                <a:solidFill>
                  <a:srgbClr val="003399"/>
                </a:solidFill>
                <a:ln w="10453" cap="flat">
                  <a:noFill/>
                  <a:prstDash val="solid"/>
                  <a:miter/>
                </a:ln>
              </p:spPr>
              <p:txBody>
                <a:bodyPr rtlCol="0" anchor="ctr"/>
                <a:lstStyle/>
                <a:p>
                  <a:endParaRPr lang="en-GR"/>
                </a:p>
              </p:txBody>
            </p:sp>
            <p:sp>
              <p:nvSpPr>
                <p:cNvPr id="27" name="Freeform 26">
                  <a:extLst>
                    <a:ext uri="{FF2B5EF4-FFF2-40B4-BE49-F238E27FC236}">
                      <a16:creationId xmlns:a16="http://schemas.microsoft.com/office/drawing/2014/main" id="{E1038A40-CEF4-70EB-49CA-244E257E7FCD}"/>
                    </a:ext>
                  </a:extLst>
                </p:cNvPr>
                <p:cNvSpPr/>
                <p:nvPr/>
              </p:nvSpPr>
              <p:spPr>
                <a:xfrm>
                  <a:off x="10247307" y="544593"/>
                  <a:ext cx="55703" cy="88732"/>
                </a:xfrm>
                <a:custGeom>
                  <a:avLst/>
                  <a:gdLst>
                    <a:gd name="connsiteX0" fmla="*/ 20941 w 55703"/>
                    <a:gd name="connsiteY0" fmla="*/ 85188 h 88732"/>
                    <a:gd name="connsiteX1" fmla="*/ 17381 w 55703"/>
                    <a:gd name="connsiteY1" fmla="*/ 88733 h 88732"/>
                    <a:gd name="connsiteX2" fmla="*/ 3665 w 55703"/>
                    <a:gd name="connsiteY2" fmla="*/ 88733 h 88732"/>
                    <a:gd name="connsiteX3" fmla="*/ 0 w 55703"/>
                    <a:gd name="connsiteY3" fmla="*/ 85188 h 88732"/>
                    <a:gd name="connsiteX4" fmla="*/ 0 w 55703"/>
                    <a:gd name="connsiteY4" fmla="*/ 15328 h 88732"/>
                    <a:gd name="connsiteX5" fmla="*/ 4921 w 55703"/>
                    <a:gd name="connsiteY5" fmla="*/ 5839 h 88732"/>
                    <a:gd name="connsiteX6" fmla="*/ 35600 w 55703"/>
                    <a:gd name="connsiteY6" fmla="*/ 0 h 88732"/>
                    <a:gd name="connsiteX7" fmla="*/ 55703 w 55703"/>
                    <a:gd name="connsiteY7" fmla="*/ 12512 h 88732"/>
                    <a:gd name="connsiteX8" fmla="*/ 46803 w 55703"/>
                    <a:gd name="connsiteY8" fmla="*/ 21584 h 88732"/>
                    <a:gd name="connsiteX9" fmla="*/ 38217 w 55703"/>
                    <a:gd name="connsiteY9" fmla="*/ 15223 h 88732"/>
                    <a:gd name="connsiteX10" fmla="*/ 29841 w 55703"/>
                    <a:gd name="connsiteY10" fmla="*/ 10531 h 88732"/>
                    <a:gd name="connsiteX11" fmla="*/ 20941 w 55703"/>
                    <a:gd name="connsiteY11" fmla="*/ 20541 h 88732"/>
                    <a:gd name="connsiteX12" fmla="*/ 20941 w 55703"/>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03"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921" y="5839"/>
                      </a:cubicBezTo>
                      <a:cubicBezTo>
                        <a:pt x="10575" y="2711"/>
                        <a:pt x="22721" y="0"/>
                        <a:pt x="35600" y="0"/>
                      </a:cubicBezTo>
                      <a:cubicBezTo>
                        <a:pt x="45966" y="0"/>
                        <a:pt x="55703" y="2711"/>
                        <a:pt x="55703" y="12512"/>
                      </a:cubicBezTo>
                      <a:cubicBezTo>
                        <a:pt x="55703" y="17517"/>
                        <a:pt x="52143" y="21584"/>
                        <a:pt x="46803" y="21584"/>
                      </a:cubicBezTo>
                      <a:cubicBezTo>
                        <a:pt x="42301" y="21584"/>
                        <a:pt x="40730" y="19081"/>
                        <a:pt x="38217" y="15223"/>
                      </a:cubicBezTo>
                      <a:cubicBezTo>
                        <a:pt x="36752" y="13242"/>
                        <a:pt x="34867" y="10531"/>
                        <a:pt x="29841" y="10531"/>
                      </a:cubicBezTo>
                      <a:cubicBezTo>
                        <a:pt x="21150" y="10531"/>
                        <a:pt x="20941" y="16370"/>
                        <a:pt x="20941" y="20541"/>
                      </a:cubicBezTo>
                      <a:lnTo>
                        <a:pt x="20941" y="85188"/>
                      </a:lnTo>
                      <a:close/>
                    </a:path>
                  </a:pathLst>
                </a:custGeom>
                <a:solidFill>
                  <a:srgbClr val="003399"/>
                </a:solidFill>
                <a:ln w="10453" cap="flat">
                  <a:noFill/>
                  <a:prstDash val="solid"/>
                  <a:miter/>
                </a:ln>
              </p:spPr>
              <p:txBody>
                <a:bodyPr rtlCol="0" anchor="ctr"/>
                <a:lstStyle/>
                <a:p>
                  <a:endParaRPr lang="en-GR"/>
                </a:p>
              </p:txBody>
            </p:sp>
            <p:sp>
              <p:nvSpPr>
                <p:cNvPr id="28" name="Freeform 27">
                  <a:extLst>
                    <a:ext uri="{FF2B5EF4-FFF2-40B4-BE49-F238E27FC236}">
                      <a16:creationId xmlns:a16="http://schemas.microsoft.com/office/drawing/2014/main" id="{532C219D-CB70-10BD-BA6D-1F45DD4A2920}"/>
                    </a:ext>
                  </a:extLst>
                </p:cNvPr>
                <p:cNvSpPr/>
                <p:nvPr/>
              </p:nvSpPr>
              <p:spPr>
                <a:xfrm>
                  <a:off x="10301753" y="544593"/>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9"/>
                      </a:cubicBezTo>
                      <a:cubicBezTo>
                        <a:pt x="80623" y="69026"/>
                        <a:pt x="66174" y="90922"/>
                        <a:pt x="39998" y="90922"/>
                      </a:cubicBezTo>
                      <a:moveTo>
                        <a:pt x="39369" y="12408"/>
                      </a:moveTo>
                      <a:cubicBezTo>
                        <a:pt x="27957" y="12408"/>
                        <a:pt x="21779" y="26067"/>
                        <a:pt x="21779" y="42959"/>
                      </a:cubicBezTo>
                      <a:cubicBezTo>
                        <a:pt x="21779" y="61727"/>
                        <a:pt x="29841" y="77055"/>
                        <a:pt x="40940" y="77055"/>
                      </a:cubicBezTo>
                      <a:cubicBezTo>
                        <a:pt x="52039" y="77055"/>
                        <a:pt x="59263" y="62666"/>
                        <a:pt x="58426" y="43480"/>
                      </a:cubicBezTo>
                      <a:cubicBezTo>
                        <a:pt x="57588" y="23565"/>
                        <a:pt x="49317" y="12408"/>
                        <a:pt x="39474" y="12408"/>
                      </a:cubicBezTo>
                    </a:path>
                  </a:pathLst>
                </a:custGeom>
                <a:solidFill>
                  <a:srgbClr val="003399"/>
                </a:solidFill>
                <a:ln w="10453" cap="flat">
                  <a:noFill/>
                  <a:prstDash val="solid"/>
                  <a:miter/>
                </a:ln>
              </p:spPr>
              <p:txBody>
                <a:bodyPr rtlCol="0" anchor="ctr"/>
                <a:lstStyle/>
                <a:p>
                  <a:endParaRPr lang="en-GR"/>
                </a:p>
              </p:txBody>
            </p:sp>
            <p:sp>
              <p:nvSpPr>
                <p:cNvPr id="29" name="Freeform 28">
                  <a:extLst>
                    <a:ext uri="{FF2B5EF4-FFF2-40B4-BE49-F238E27FC236}">
                      <a16:creationId xmlns:a16="http://schemas.microsoft.com/office/drawing/2014/main" id="{0A2367F7-F593-CFFF-02B0-F6BB793C06E3}"/>
                    </a:ext>
                  </a:extLst>
                </p:cNvPr>
                <p:cNvSpPr/>
                <p:nvPr/>
              </p:nvSpPr>
              <p:spPr>
                <a:xfrm>
                  <a:off x="10391277" y="544593"/>
                  <a:ext cx="72979" cy="128042"/>
                </a:xfrm>
                <a:custGeom>
                  <a:avLst/>
                  <a:gdLst>
                    <a:gd name="connsiteX0" fmla="*/ 0 w 72979"/>
                    <a:gd name="connsiteY0" fmla="*/ 21688 h 128042"/>
                    <a:gd name="connsiteX1" fmla="*/ 1989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627 w 72979"/>
                    <a:gd name="connsiteY12" fmla="*/ 73510 h 128042"/>
                    <a:gd name="connsiteX13" fmla="*/ 32563 w 72979"/>
                    <a:gd name="connsiteY13" fmla="*/ 77368 h 128042"/>
                    <a:gd name="connsiteX14" fmla="*/ 51725 w 72979"/>
                    <a:gd name="connsiteY14" fmla="*/ 44940 h 128042"/>
                    <a:gd name="connsiteX15" fmla="*/ 31098 w 72979"/>
                    <a:gd name="connsiteY15" fmla="*/ 12199 h 128042"/>
                    <a:gd name="connsiteX16" fmla="*/ 20732 w 72979"/>
                    <a:gd name="connsiteY16" fmla="*/ 23878 h 128042"/>
                    <a:gd name="connsiteX17" fmla="*/ 20732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0" y="21688"/>
                      </a:moveTo>
                      <a:cubicBezTo>
                        <a:pt x="0" y="15223"/>
                        <a:pt x="0" y="12617"/>
                        <a:pt x="1989" y="10010"/>
                      </a:cubicBezTo>
                      <a:cubicBezTo>
                        <a:pt x="5340" y="5109"/>
                        <a:pt x="18952" y="0"/>
                        <a:pt x="33925" y="0"/>
                      </a:cubicBezTo>
                      <a:cubicBezTo>
                        <a:pt x="38636" y="0"/>
                        <a:pt x="52248" y="313"/>
                        <a:pt x="61776" y="9906"/>
                      </a:cubicBezTo>
                      <a:cubicBezTo>
                        <a:pt x="68478" y="16370"/>
                        <a:pt x="72980" y="27944"/>
                        <a:pt x="72980" y="41812"/>
                      </a:cubicBezTo>
                      <a:cubicBezTo>
                        <a:pt x="72980" y="64751"/>
                        <a:pt x="61043" y="90818"/>
                        <a:pt x="35914" y="90818"/>
                      </a:cubicBezTo>
                      <a:cubicBezTo>
                        <a:pt x="30050"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627" y="73510"/>
                      </a:moveTo>
                      <a:cubicBezTo>
                        <a:pt x="26176" y="76846"/>
                        <a:pt x="30574" y="77368"/>
                        <a:pt x="32563" y="77368"/>
                      </a:cubicBezTo>
                      <a:cubicBezTo>
                        <a:pt x="45023" y="77368"/>
                        <a:pt x="51725" y="62978"/>
                        <a:pt x="51725" y="44940"/>
                      </a:cubicBezTo>
                      <a:cubicBezTo>
                        <a:pt x="51725" y="21688"/>
                        <a:pt x="41673" y="12199"/>
                        <a:pt x="31098" y="12199"/>
                      </a:cubicBezTo>
                      <a:cubicBezTo>
                        <a:pt x="20522" y="12199"/>
                        <a:pt x="20732" y="19185"/>
                        <a:pt x="20732" y="23878"/>
                      </a:cubicBezTo>
                      <a:lnTo>
                        <a:pt x="20732" y="73510"/>
                      </a:lnTo>
                      <a:close/>
                    </a:path>
                  </a:pathLst>
                </a:custGeom>
                <a:solidFill>
                  <a:srgbClr val="003399"/>
                </a:solidFill>
                <a:ln w="10453" cap="flat">
                  <a:noFill/>
                  <a:prstDash val="solid"/>
                  <a:miter/>
                </a:ln>
              </p:spPr>
              <p:txBody>
                <a:bodyPr rtlCol="0" anchor="ctr"/>
                <a:lstStyle/>
                <a:p>
                  <a:endParaRPr lang="en-GR"/>
                </a:p>
              </p:txBody>
            </p:sp>
            <p:sp>
              <p:nvSpPr>
                <p:cNvPr id="30" name="Freeform 29">
                  <a:extLst>
                    <a:ext uri="{FF2B5EF4-FFF2-40B4-BE49-F238E27FC236}">
                      <a16:creationId xmlns:a16="http://schemas.microsoft.com/office/drawing/2014/main" id="{A9E693C0-E426-90BE-0AD0-D939C11F7A9F}"/>
                    </a:ext>
                  </a:extLst>
                </p:cNvPr>
                <p:cNvSpPr/>
                <p:nvPr/>
              </p:nvSpPr>
              <p:spPr>
                <a:xfrm>
                  <a:off x="10470015" y="544489"/>
                  <a:ext cx="70781" cy="90922"/>
                </a:xfrm>
                <a:custGeom>
                  <a:avLst/>
                  <a:gdLst>
                    <a:gd name="connsiteX0" fmla="*/ 17590 w 70781"/>
                    <a:gd name="connsiteY0" fmla="*/ 45044 h 90922"/>
                    <a:gd name="connsiteX1" fmla="*/ 40731 w 70781"/>
                    <a:gd name="connsiteY1" fmla="*/ 72571 h 90922"/>
                    <a:gd name="connsiteX2" fmla="*/ 60729 w 70781"/>
                    <a:gd name="connsiteY2" fmla="*/ 61519 h 90922"/>
                    <a:gd name="connsiteX3" fmla="*/ 66383 w 70781"/>
                    <a:gd name="connsiteY3" fmla="*/ 56618 h 90922"/>
                    <a:gd name="connsiteX4" fmla="*/ 70781 w 70781"/>
                    <a:gd name="connsiteY4" fmla="*/ 61831 h 90922"/>
                    <a:gd name="connsiteX5" fmla="*/ 37589 w 70781"/>
                    <a:gd name="connsiteY5" fmla="*/ 90922 h 90922"/>
                    <a:gd name="connsiteX6" fmla="*/ 0 w 70781"/>
                    <a:gd name="connsiteY6" fmla="*/ 45253 h 90922"/>
                    <a:gd name="connsiteX7" fmla="*/ 37589 w 70781"/>
                    <a:gd name="connsiteY7" fmla="*/ 0 h 90922"/>
                    <a:gd name="connsiteX8" fmla="*/ 69943 w 70781"/>
                    <a:gd name="connsiteY8" fmla="*/ 31385 h 90922"/>
                    <a:gd name="connsiteX9" fmla="*/ 64080 w 70781"/>
                    <a:gd name="connsiteY9" fmla="*/ 38058 h 90922"/>
                    <a:gd name="connsiteX10" fmla="*/ 17590 w 70781"/>
                    <a:gd name="connsiteY10" fmla="*/ 44940 h 90922"/>
                    <a:gd name="connsiteX11" fmla="*/ 49002 w 70781"/>
                    <a:gd name="connsiteY11" fmla="*/ 29508 h 90922"/>
                    <a:gd name="connsiteX12" fmla="*/ 34448 w 70781"/>
                    <a:gd name="connsiteY12" fmla="*/ 12617 h 90922"/>
                    <a:gd name="connsiteX13" fmla="*/ 16858 w 70781"/>
                    <a:gd name="connsiteY13" fmla="*/ 34722 h 90922"/>
                    <a:gd name="connsiteX14" fmla="*/ 49107 w 70781"/>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0" y="45044"/>
                      </a:moveTo>
                      <a:cubicBezTo>
                        <a:pt x="20418" y="68088"/>
                        <a:pt x="32668" y="72571"/>
                        <a:pt x="40731" y="72571"/>
                      </a:cubicBezTo>
                      <a:cubicBezTo>
                        <a:pt x="49631" y="72571"/>
                        <a:pt x="56332" y="67253"/>
                        <a:pt x="60729" y="61519"/>
                      </a:cubicBezTo>
                      <a:cubicBezTo>
                        <a:pt x="63452" y="57661"/>
                        <a:pt x="64289" y="56618"/>
                        <a:pt x="66383" y="56618"/>
                      </a:cubicBezTo>
                      <a:cubicBezTo>
                        <a:pt x="68478"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31" name="Freeform 30">
                  <a:extLst>
                    <a:ext uri="{FF2B5EF4-FFF2-40B4-BE49-F238E27FC236}">
                      <a16:creationId xmlns:a16="http://schemas.microsoft.com/office/drawing/2014/main" id="{CC237732-80F2-E892-122A-7C804EBF14F7}"/>
                    </a:ext>
                  </a:extLst>
                </p:cNvPr>
                <p:cNvSpPr/>
                <p:nvPr/>
              </p:nvSpPr>
              <p:spPr>
                <a:xfrm>
                  <a:off x="10089620" y="697139"/>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7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1"/>
                        <a:pt x="19999" y="88837"/>
                        <a:pt x="16857" y="88837"/>
                      </a:cubicBezTo>
                      <a:lnTo>
                        <a:pt x="3560" y="88837"/>
                      </a:lnTo>
                      <a:cubicBezTo>
                        <a:pt x="838" y="88837"/>
                        <a:pt x="0" y="88211"/>
                        <a:pt x="0" y="85292"/>
                      </a:cubicBezTo>
                      <a:lnTo>
                        <a:pt x="0" y="19290"/>
                      </a:lnTo>
                      <a:cubicBezTo>
                        <a:pt x="0" y="12617"/>
                        <a:pt x="314" y="8759"/>
                        <a:pt x="7853" y="5213"/>
                      </a:cubicBezTo>
                      <a:cubicBezTo>
                        <a:pt x="16753" y="1251"/>
                        <a:pt x="26490" y="0"/>
                        <a:pt x="36228" y="0"/>
                      </a:cubicBezTo>
                      <a:cubicBezTo>
                        <a:pt x="52981" y="0"/>
                        <a:pt x="58844"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32" name="Freeform 31">
                  <a:extLst>
                    <a:ext uri="{FF2B5EF4-FFF2-40B4-BE49-F238E27FC236}">
                      <a16:creationId xmlns:a16="http://schemas.microsoft.com/office/drawing/2014/main" id="{08267565-E8C1-82CC-D2EE-81B5D979D4B9}"/>
                    </a:ext>
                  </a:extLst>
                </p:cNvPr>
                <p:cNvSpPr/>
                <p:nvPr/>
              </p:nvSpPr>
              <p:spPr>
                <a:xfrm>
                  <a:off x="10168463" y="697243"/>
                  <a:ext cx="70781" cy="90922"/>
                </a:xfrm>
                <a:custGeom>
                  <a:avLst/>
                  <a:gdLst>
                    <a:gd name="connsiteX0" fmla="*/ 17590 w 70781"/>
                    <a:gd name="connsiteY0" fmla="*/ 44940 h 90922"/>
                    <a:gd name="connsiteX1" fmla="*/ 40730 w 70781"/>
                    <a:gd name="connsiteY1" fmla="*/ 72467 h 90922"/>
                    <a:gd name="connsiteX2" fmla="*/ 60729 w 70781"/>
                    <a:gd name="connsiteY2" fmla="*/ 61414 h 90922"/>
                    <a:gd name="connsiteX3" fmla="*/ 66383 w 70781"/>
                    <a:gd name="connsiteY3" fmla="*/ 56618 h 90922"/>
                    <a:gd name="connsiteX4" fmla="*/ 70781 w 70781"/>
                    <a:gd name="connsiteY4" fmla="*/ 61831 h 90922"/>
                    <a:gd name="connsiteX5" fmla="*/ 37589 w 70781"/>
                    <a:gd name="connsiteY5" fmla="*/ 90922 h 90922"/>
                    <a:gd name="connsiteX6" fmla="*/ 0 w 70781"/>
                    <a:gd name="connsiteY6" fmla="*/ 45253 h 90922"/>
                    <a:gd name="connsiteX7" fmla="*/ 37589 w 70781"/>
                    <a:gd name="connsiteY7" fmla="*/ 0 h 90922"/>
                    <a:gd name="connsiteX8" fmla="*/ 69943 w 70781"/>
                    <a:gd name="connsiteY8" fmla="*/ 31385 h 90922"/>
                    <a:gd name="connsiteX9" fmla="*/ 64080 w 70781"/>
                    <a:gd name="connsiteY9" fmla="*/ 38058 h 90922"/>
                    <a:gd name="connsiteX10" fmla="*/ 17590 w 70781"/>
                    <a:gd name="connsiteY10" fmla="*/ 44940 h 90922"/>
                    <a:gd name="connsiteX11" fmla="*/ 49002 w 70781"/>
                    <a:gd name="connsiteY11" fmla="*/ 29404 h 90922"/>
                    <a:gd name="connsiteX12" fmla="*/ 34448 w 70781"/>
                    <a:gd name="connsiteY12" fmla="*/ 12512 h 90922"/>
                    <a:gd name="connsiteX13" fmla="*/ 16857 w 70781"/>
                    <a:gd name="connsiteY13" fmla="*/ 34617 h 90922"/>
                    <a:gd name="connsiteX14" fmla="*/ 49107 w 70781"/>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0" y="44940"/>
                      </a:moveTo>
                      <a:cubicBezTo>
                        <a:pt x="20417" y="67983"/>
                        <a:pt x="32668" y="72467"/>
                        <a:pt x="40730" y="72467"/>
                      </a:cubicBezTo>
                      <a:cubicBezTo>
                        <a:pt x="49630" y="72467"/>
                        <a:pt x="56332" y="67149"/>
                        <a:pt x="60729" y="61414"/>
                      </a:cubicBezTo>
                      <a:cubicBezTo>
                        <a:pt x="63452" y="57556"/>
                        <a:pt x="64289" y="56618"/>
                        <a:pt x="66383" y="56618"/>
                      </a:cubicBezTo>
                      <a:cubicBezTo>
                        <a:pt x="68478"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404"/>
                      </a:moveTo>
                      <a:cubicBezTo>
                        <a:pt x="48374" y="18664"/>
                        <a:pt x="41777" y="12512"/>
                        <a:pt x="34448" y="12512"/>
                      </a:cubicBezTo>
                      <a:cubicBezTo>
                        <a:pt x="22826" y="12512"/>
                        <a:pt x="17695" y="23043"/>
                        <a:pt x="16857"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33" name="Freeform 32">
                  <a:extLst>
                    <a:ext uri="{FF2B5EF4-FFF2-40B4-BE49-F238E27FC236}">
                      <a16:creationId xmlns:a16="http://schemas.microsoft.com/office/drawing/2014/main" id="{E692D092-B31B-58C6-DB0E-E8A5B9F95CD9}"/>
                    </a:ext>
                  </a:extLst>
                </p:cNvPr>
                <p:cNvSpPr/>
                <p:nvPr/>
              </p:nvSpPr>
              <p:spPr>
                <a:xfrm>
                  <a:off x="10238616" y="675138"/>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4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7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1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4" y="101141"/>
                        <a:pt x="50364" y="105520"/>
                      </a:cubicBezTo>
                      <a:cubicBezTo>
                        <a:pt x="50364" y="110212"/>
                        <a:pt x="40940" y="112923"/>
                        <a:pt x="34239" y="112923"/>
                      </a:cubicBezTo>
                      <a:cubicBezTo>
                        <a:pt x="25130" y="112923"/>
                        <a:pt x="19266" y="109586"/>
                        <a:pt x="15915" y="105520"/>
                      </a:cubicBezTo>
                      <a:cubicBezTo>
                        <a:pt x="11204" y="99889"/>
                        <a:pt x="11099" y="93842"/>
                        <a:pt x="11099" y="88524"/>
                      </a:cubicBezTo>
                      <a:lnTo>
                        <a:pt x="11099" y="33575"/>
                      </a:lnTo>
                      <a:lnTo>
                        <a:pt x="3037" y="33575"/>
                      </a:lnTo>
                      <a:cubicBezTo>
                        <a:pt x="0" y="33575"/>
                        <a:pt x="0" y="32949"/>
                        <a:pt x="0" y="27006"/>
                      </a:cubicBezTo>
                      <a:cubicBezTo>
                        <a:pt x="0" y="25024"/>
                        <a:pt x="629"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1"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34" name="Freeform 33">
                  <a:extLst>
                    <a:ext uri="{FF2B5EF4-FFF2-40B4-BE49-F238E27FC236}">
                      <a16:creationId xmlns:a16="http://schemas.microsoft.com/office/drawing/2014/main" id="{779BBBEF-68D7-448F-C286-C7F19406DC36}"/>
                    </a:ext>
                  </a:extLst>
                </p:cNvPr>
                <p:cNvSpPr/>
                <p:nvPr/>
              </p:nvSpPr>
              <p:spPr>
                <a:xfrm>
                  <a:off x="10282383" y="699433"/>
                  <a:ext cx="115280" cy="86543"/>
                </a:xfrm>
                <a:custGeom>
                  <a:avLst/>
                  <a:gdLst>
                    <a:gd name="connsiteX0" fmla="*/ 57693 w 115280"/>
                    <a:gd name="connsiteY0" fmla="*/ 38580 h 86543"/>
                    <a:gd name="connsiteX1" fmla="*/ 43453 w 115280"/>
                    <a:gd name="connsiteY1" fmla="*/ 83728 h 86543"/>
                    <a:gd name="connsiteX2" fmla="*/ 39788 w 115280"/>
                    <a:gd name="connsiteY2" fmla="*/ 86543 h 86543"/>
                    <a:gd name="connsiteX3" fmla="*/ 29213 w 115280"/>
                    <a:gd name="connsiteY3" fmla="*/ 86543 h 86543"/>
                    <a:gd name="connsiteX4" fmla="*/ 25339 w 115280"/>
                    <a:gd name="connsiteY4" fmla="*/ 83519 h 86543"/>
                    <a:gd name="connsiteX5" fmla="*/ 628 w 115280"/>
                    <a:gd name="connsiteY5" fmla="*/ 5318 h 86543"/>
                    <a:gd name="connsiteX6" fmla="*/ 0 w 115280"/>
                    <a:gd name="connsiteY6" fmla="*/ 2294 h 86543"/>
                    <a:gd name="connsiteX7" fmla="*/ 3350 w 115280"/>
                    <a:gd name="connsiteY7" fmla="*/ 0 h 86543"/>
                    <a:gd name="connsiteX8" fmla="*/ 17276 w 115280"/>
                    <a:gd name="connsiteY8" fmla="*/ 0 h 86543"/>
                    <a:gd name="connsiteX9" fmla="*/ 22198 w 115280"/>
                    <a:gd name="connsiteY9" fmla="*/ 3337 h 86543"/>
                    <a:gd name="connsiteX10" fmla="*/ 37589 w 115280"/>
                    <a:gd name="connsiteY10" fmla="*/ 59329 h 86543"/>
                    <a:gd name="connsiteX11" fmla="*/ 54552 w 115280"/>
                    <a:gd name="connsiteY11" fmla="*/ 3337 h 86543"/>
                    <a:gd name="connsiteX12" fmla="*/ 56750 w 115280"/>
                    <a:gd name="connsiteY12" fmla="*/ 209 h 86543"/>
                    <a:gd name="connsiteX13" fmla="*/ 62404 w 115280"/>
                    <a:gd name="connsiteY13" fmla="*/ 0 h 86543"/>
                    <a:gd name="connsiteX14" fmla="*/ 65441 w 115280"/>
                    <a:gd name="connsiteY14" fmla="*/ 3024 h 86543"/>
                    <a:gd name="connsiteX15" fmla="*/ 82927 w 115280"/>
                    <a:gd name="connsiteY15" fmla="*/ 59329 h 86543"/>
                    <a:gd name="connsiteX16" fmla="*/ 98318 w 115280"/>
                    <a:gd name="connsiteY16" fmla="*/ 3337 h 86543"/>
                    <a:gd name="connsiteX17" fmla="*/ 101983 w 115280"/>
                    <a:gd name="connsiteY17" fmla="*/ 0 h 86543"/>
                    <a:gd name="connsiteX18" fmla="*/ 111930 w 115280"/>
                    <a:gd name="connsiteY18" fmla="*/ 0 h 86543"/>
                    <a:gd name="connsiteX19" fmla="*/ 115281 w 115280"/>
                    <a:gd name="connsiteY19" fmla="*/ 1981 h 86543"/>
                    <a:gd name="connsiteX20" fmla="*/ 114652 w 115280"/>
                    <a:gd name="connsiteY20" fmla="*/ 5005 h 86543"/>
                    <a:gd name="connsiteX21" fmla="*/ 90361 w 115280"/>
                    <a:gd name="connsiteY21" fmla="*/ 83415 h 86543"/>
                    <a:gd name="connsiteX22" fmla="*/ 86801 w 115280"/>
                    <a:gd name="connsiteY22" fmla="*/ 86543 h 86543"/>
                    <a:gd name="connsiteX23" fmla="*/ 76016 w 115280"/>
                    <a:gd name="connsiteY23" fmla="*/ 86543 h 86543"/>
                    <a:gd name="connsiteX24" fmla="*/ 72037 w 115280"/>
                    <a:gd name="connsiteY24" fmla="*/ 83415 h 86543"/>
                    <a:gd name="connsiteX25" fmla="*/ 57797 w 115280"/>
                    <a:gd name="connsiteY25" fmla="*/ 38580 h 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280" h="86543">
                      <a:moveTo>
                        <a:pt x="57693" y="38580"/>
                      </a:moveTo>
                      <a:lnTo>
                        <a:pt x="43453" y="83728"/>
                      </a:lnTo>
                      <a:cubicBezTo>
                        <a:pt x="42615" y="86230"/>
                        <a:pt x="42301" y="86543"/>
                        <a:pt x="39788" y="86543"/>
                      </a:cubicBezTo>
                      <a:lnTo>
                        <a:pt x="29213" y="86543"/>
                      </a:lnTo>
                      <a:cubicBezTo>
                        <a:pt x="26700" y="86543"/>
                        <a:pt x="26176" y="86022"/>
                        <a:pt x="25339" y="83519"/>
                      </a:cubicBezTo>
                      <a:lnTo>
                        <a:pt x="628" y="5318"/>
                      </a:lnTo>
                      <a:cubicBezTo>
                        <a:pt x="104" y="3649"/>
                        <a:pt x="0" y="3024"/>
                        <a:pt x="0" y="2294"/>
                      </a:cubicBezTo>
                      <a:cubicBezTo>
                        <a:pt x="0" y="0"/>
                        <a:pt x="2199" y="0"/>
                        <a:pt x="3350" y="0"/>
                      </a:cubicBezTo>
                      <a:lnTo>
                        <a:pt x="17276" y="0"/>
                      </a:lnTo>
                      <a:cubicBezTo>
                        <a:pt x="20103" y="0"/>
                        <a:pt x="21255" y="209"/>
                        <a:pt x="22198" y="3337"/>
                      </a:cubicBezTo>
                      <a:lnTo>
                        <a:pt x="37589" y="59329"/>
                      </a:lnTo>
                      <a:lnTo>
                        <a:pt x="54552" y="3337"/>
                      </a:lnTo>
                      <a:cubicBezTo>
                        <a:pt x="55075" y="1877"/>
                        <a:pt x="55389" y="521"/>
                        <a:pt x="56750" y="209"/>
                      </a:cubicBezTo>
                      <a:cubicBezTo>
                        <a:pt x="57064" y="0"/>
                        <a:pt x="60624" y="0"/>
                        <a:pt x="62404" y="0"/>
                      </a:cubicBezTo>
                      <a:cubicBezTo>
                        <a:pt x="64394" y="0"/>
                        <a:pt x="64603" y="626"/>
                        <a:pt x="65441" y="3024"/>
                      </a:cubicBezTo>
                      <a:lnTo>
                        <a:pt x="82927" y="59329"/>
                      </a:lnTo>
                      <a:lnTo>
                        <a:pt x="98318" y="3337"/>
                      </a:lnTo>
                      <a:cubicBezTo>
                        <a:pt x="98947" y="834"/>
                        <a:pt x="99365" y="0"/>
                        <a:pt x="101983" y="0"/>
                      </a:cubicBezTo>
                      <a:lnTo>
                        <a:pt x="111930" y="0"/>
                      </a:lnTo>
                      <a:cubicBezTo>
                        <a:pt x="113396" y="0"/>
                        <a:pt x="115281" y="0"/>
                        <a:pt x="115281" y="1981"/>
                      </a:cubicBezTo>
                      <a:cubicBezTo>
                        <a:pt x="115281" y="2503"/>
                        <a:pt x="114967" y="3858"/>
                        <a:pt x="114652" y="5005"/>
                      </a:cubicBezTo>
                      <a:lnTo>
                        <a:pt x="90361" y="83415"/>
                      </a:lnTo>
                      <a:cubicBezTo>
                        <a:pt x="89523" y="86126"/>
                        <a:pt x="89209" y="86543"/>
                        <a:pt x="86801" y="86543"/>
                      </a:cubicBezTo>
                      <a:lnTo>
                        <a:pt x="76016" y="86543"/>
                      </a:lnTo>
                      <a:cubicBezTo>
                        <a:pt x="73503" y="86543"/>
                        <a:pt x="72875" y="86022"/>
                        <a:pt x="72037" y="83415"/>
                      </a:cubicBezTo>
                      <a:lnTo>
                        <a:pt x="57797" y="38580"/>
                      </a:lnTo>
                      <a:close/>
                    </a:path>
                  </a:pathLst>
                </a:custGeom>
                <a:solidFill>
                  <a:srgbClr val="003399"/>
                </a:solidFill>
                <a:ln w="10453" cap="flat">
                  <a:noFill/>
                  <a:prstDash val="solid"/>
                  <a:miter/>
                </a:ln>
              </p:spPr>
              <p:txBody>
                <a:bodyPr rtlCol="0" anchor="ctr"/>
                <a:lstStyle/>
                <a:p>
                  <a:endParaRPr lang="en-GR"/>
                </a:p>
              </p:txBody>
            </p:sp>
            <p:sp>
              <p:nvSpPr>
                <p:cNvPr id="35" name="Freeform 34">
                  <a:extLst>
                    <a:ext uri="{FF2B5EF4-FFF2-40B4-BE49-F238E27FC236}">
                      <a16:creationId xmlns:a16="http://schemas.microsoft.com/office/drawing/2014/main" id="{38B5F061-2C5F-BC6D-4F32-EAD8EFA2D26D}"/>
                    </a:ext>
                  </a:extLst>
                </p:cNvPr>
                <p:cNvSpPr/>
                <p:nvPr/>
              </p:nvSpPr>
              <p:spPr>
                <a:xfrm>
                  <a:off x="10398187" y="697139"/>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8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0" y="0"/>
                        <a:pt x="40312" y="0"/>
                      </a:cubicBezTo>
                      <a:cubicBezTo>
                        <a:pt x="67640" y="0"/>
                        <a:pt x="79576" y="24190"/>
                        <a:pt x="80100" y="44418"/>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36" name="Freeform 35">
                  <a:extLst>
                    <a:ext uri="{FF2B5EF4-FFF2-40B4-BE49-F238E27FC236}">
                      <a16:creationId xmlns:a16="http://schemas.microsoft.com/office/drawing/2014/main" id="{1D880F58-C0CF-1AA7-29C9-B25F3405273D}"/>
                    </a:ext>
                  </a:extLst>
                </p:cNvPr>
                <p:cNvSpPr/>
                <p:nvPr/>
              </p:nvSpPr>
              <p:spPr>
                <a:xfrm>
                  <a:off x="10487606" y="697243"/>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7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7 w 55598"/>
                    <a:gd name="connsiteY10" fmla="*/ 10531 h 88732"/>
                    <a:gd name="connsiteX11" fmla="*/ 20837 w 55598"/>
                    <a:gd name="connsiteY11" fmla="*/ 20541 h 88732"/>
                    <a:gd name="connsiteX12" fmla="*/ 20837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9" y="7924"/>
                        <a:pt x="4817" y="5839"/>
                      </a:cubicBezTo>
                      <a:cubicBezTo>
                        <a:pt x="10471" y="2711"/>
                        <a:pt x="22616" y="0"/>
                        <a:pt x="35495" y="0"/>
                      </a:cubicBezTo>
                      <a:cubicBezTo>
                        <a:pt x="45861" y="0"/>
                        <a:pt x="55599" y="2711"/>
                        <a:pt x="55599" y="12512"/>
                      </a:cubicBezTo>
                      <a:cubicBezTo>
                        <a:pt x="55599" y="17517"/>
                        <a:pt x="52039" y="21584"/>
                        <a:pt x="46699" y="21584"/>
                      </a:cubicBezTo>
                      <a:cubicBezTo>
                        <a:pt x="42197" y="21584"/>
                        <a:pt x="40626" y="19081"/>
                        <a:pt x="38113" y="15223"/>
                      </a:cubicBezTo>
                      <a:cubicBezTo>
                        <a:pt x="36647" y="13242"/>
                        <a:pt x="34762" y="10531"/>
                        <a:pt x="29737" y="10531"/>
                      </a:cubicBezTo>
                      <a:cubicBezTo>
                        <a:pt x="21046" y="10531"/>
                        <a:pt x="20837" y="16370"/>
                        <a:pt x="20837" y="20541"/>
                      </a:cubicBezTo>
                      <a:lnTo>
                        <a:pt x="20837" y="85188"/>
                      </a:lnTo>
                      <a:close/>
                    </a:path>
                  </a:pathLst>
                </a:custGeom>
                <a:solidFill>
                  <a:srgbClr val="003399"/>
                </a:solidFill>
                <a:ln w="10453" cap="flat">
                  <a:noFill/>
                  <a:prstDash val="solid"/>
                  <a:miter/>
                </a:ln>
              </p:spPr>
              <p:txBody>
                <a:bodyPr rtlCol="0" anchor="ctr"/>
                <a:lstStyle/>
                <a:p>
                  <a:endParaRPr lang="en-GR"/>
                </a:p>
              </p:txBody>
            </p:sp>
            <p:sp>
              <p:nvSpPr>
                <p:cNvPr id="37" name="Freeform 36">
                  <a:extLst>
                    <a:ext uri="{FF2B5EF4-FFF2-40B4-BE49-F238E27FC236}">
                      <a16:creationId xmlns:a16="http://schemas.microsoft.com/office/drawing/2014/main" id="{CDBF9D45-BA13-BFBC-D517-266AF53D2B85}"/>
                    </a:ext>
                  </a:extLst>
                </p:cNvPr>
                <p:cNvSpPr/>
                <p:nvPr/>
              </p:nvSpPr>
              <p:spPr>
                <a:xfrm>
                  <a:off x="10545613" y="658038"/>
                  <a:ext cx="77167" cy="127937"/>
                </a:xfrm>
                <a:custGeom>
                  <a:avLst/>
                  <a:gdLst>
                    <a:gd name="connsiteX0" fmla="*/ 41149 w 77167"/>
                    <a:gd name="connsiteY0" fmla="*/ 78097 h 127937"/>
                    <a:gd name="connsiteX1" fmla="*/ 75702 w 77167"/>
                    <a:gd name="connsiteY1" fmla="*/ 122933 h 127937"/>
                    <a:gd name="connsiteX2" fmla="*/ 77168 w 77167"/>
                    <a:gd name="connsiteY2" fmla="*/ 125748 h 127937"/>
                    <a:gd name="connsiteX3" fmla="*/ 73818 w 77167"/>
                    <a:gd name="connsiteY3" fmla="*/ 127938 h 127937"/>
                    <a:gd name="connsiteX4" fmla="*/ 56332 w 77167"/>
                    <a:gd name="connsiteY4" fmla="*/ 127938 h 127937"/>
                    <a:gd name="connsiteX5" fmla="*/ 50782 w 77167"/>
                    <a:gd name="connsiteY5" fmla="*/ 125435 h 127937"/>
                    <a:gd name="connsiteX6" fmla="*/ 20627 w 77167"/>
                    <a:gd name="connsiteY6" fmla="*/ 85292 h 127937"/>
                    <a:gd name="connsiteX7" fmla="*/ 20627 w 77167"/>
                    <a:gd name="connsiteY7" fmla="*/ 124706 h 127937"/>
                    <a:gd name="connsiteX8" fmla="*/ 16962 w 77167"/>
                    <a:gd name="connsiteY8" fmla="*/ 127834 h 127937"/>
                    <a:gd name="connsiteX9" fmla="*/ 3560 w 77167"/>
                    <a:gd name="connsiteY9" fmla="*/ 127834 h 127937"/>
                    <a:gd name="connsiteX10" fmla="*/ 0 w 77167"/>
                    <a:gd name="connsiteY10" fmla="*/ 124497 h 127937"/>
                    <a:gd name="connsiteX11" fmla="*/ 0 w 77167"/>
                    <a:gd name="connsiteY11" fmla="*/ 3128 h 127937"/>
                    <a:gd name="connsiteX12" fmla="*/ 3351 w 77167"/>
                    <a:gd name="connsiteY12" fmla="*/ 0 h 127937"/>
                    <a:gd name="connsiteX13" fmla="*/ 16962 w 77167"/>
                    <a:gd name="connsiteY13" fmla="*/ 0 h 127937"/>
                    <a:gd name="connsiteX14" fmla="*/ 20627 w 77167"/>
                    <a:gd name="connsiteY14" fmla="*/ 3024 h 127937"/>
                    <a:gd name="connsiteX15" fmla="*/ 20627 w 77167"/>
                    <a:gd name="connsiteY15" fmla="*/ 78097 h 127937"/>
                    <a:gd name="connsiteX16" fmla="*/ 50782 w 77167"/>
                    <a:gd name="connsiteY16" fmla="*/ 44627 h 127937"/>
                    <a:gd name="connsiteX17" fmla="*/ 57484 w 77167"/>
                    <a:gd name="connsiteY17" fmla="*/ 41290 h 127937"/>
                    <a:gd name="connsiteX18" fmla="*/ 68896 w 77167"/>
                    <a:gd name="connsiteY18" fmla="*/ 41290 h 127937"/>
                    <a:gd name="connsiteX19" fmla="*/ 72247 w 77167"/>
                    <a:gd name="connsiteY19" fmla="*/ 43480 h 127937"/>
                    <a:gd name="connsiteX20" fmla="*/ 70362 w 77167"/>
                    <a:gd name="connsiteY20" fmla="*/ 46817 h 127937"/>
                    <a:gd name="connsiteX21" fmla="*/ 40940 w 77167"/>
                    <a:gd name="connsiteY21" fmla="*/ 78097 h 12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67" h="127937">
                      <a:moveTo>
                        <a:pt x="41149" y="78097"/>
                      </a:moveTo>
                      <a:lnTo>
                        <a:pt x="75702" y="122933"/>
                      </a:lnTo>
                      <a:cubicBezTo>
                        <a:pt x="76540" y="124080"/>
                        <a:pt x="77168" y="124914"/>
                        <a:pt x="77168" y="125748"/>
                      </a:cubicBezTo>
                      <a:cubicBezTo>
                        <a:pt x="77168" y="127625"/>
                        <a:pt x="75493" y="127938"/>
                        <a:pt x="73818" y="127938"/>
                      </a:cubicBezTo>
                      <a:lnTo>
                        <a:pt x="56332" y="127938"/>
                      </a:lnTo>
                      <a:cubicBezTo>
                        <a:pt x="53191" y="127938"/>
                        <a:pt x="52667" y="127729"/>
                        <a:pt x="50782" y="125435"/>
                      </a:cubicBezTo>
                      <a:lnTo>
                        <a:pt x="20627" y="85292"/>
                      </a:lnTo>
                      <a:lnTo>
                        <a:pt x="20627" y="124706"/>
                      </a:lnTo>
                      <a:cubicBezTo>
                        <a:pt x="20627" y="127729"/>
                        <a:pt x="19475" y="127834"/>
                        <a:pt x="16962" y="127834"/>
                      </a:cubicBezTo>
                      <a:lnTo>
                        <a:pt x="3560" y="127834"/>
                      </a:lnTo>
                      <a:cubicBezTo>
                        <a:pt x="524" y="127834"/>
                        <a:pt x="0" y="127208"/>
                        <a:pt x="0" y="124497"/>
                      </a:cubicBezTo>
                      <a:lnTo>
                        <a:pt x="0" y="3128"/>
                      </a:lnTo>
                      <a:cubicBezTo>
                        <a:pt x="0" y="313"/>
                        <a:pt x="1152" y="0"/>
                        <a:pt x="3351" y="0"/>
                      </a:cubicBezTo>
                      <a:lnTo>
                        <a:pt x="16962" y="0"/>
                      </a:lnTo>
                      <a:cubicBezTo>
                        <a:pt x="19475" y="0"/>
                        <a:pt x="20627" y="0"/>
                        <a:pt x="20627" y="3024"/>
                      </a:cubicBezTo>
                      <a:lnTo>
                        <a:pt x="20627" y="78097"/>
                      </a:lnTo>
                      <a:lnTo>
                        <a:pt x="50782" y="44627"/>
                      </a:lnTo>
                      <a:cubicBezTo>
                        <a:pt x="53295" y="41812"/>
                        <a:pt x="53923" y="41290"/>
                        <a:pt x="57484" y="41290"/>
                      </a:cubicBezTo>
                      <a:lnTo>
                        <a:pt x="68896" y="41290"/>
                      </a:lnTo>
                      <a:cubicBezTo>
                        <a:pt x="69943" y="41290"/>
                        <a:pt x="72247" y="41290"/>
                        <a:pt x="72247" y="43480"/>
                      </a:cubicBezTo>
                      <a:cubicBezTo>
                        <a:pt x="72247" y="44627"/>
                        <a:pt x="71409" y="45670"/>
                        <a:pt x="70362" y="46817"/>
                      </a:cubicBezTo>
                      <a:lnTo>
                        <a:pt x="40940" y="78097"/>
                      </a:lnTo>
                      <a:close/>
                    </a:path>
                  </a:pathLst>
                </a:custGeom>
                <a:solidFill>
                  <a:srgbClr val="003399"/>
                </a:solidFill>
                <a:ln w="10453" cap="flat">
                  <a:noFill/>
                  <a:prstDash val="solid"/>
                  <a:miter/>
                </a:ln>
              </p:spPr>
              <p:txBody>
                <a:bodyPr rtlCol="0" anchor="ctr"/>
                <a:lstStyle/>
                <a:p>
                  <a:endParaRPr lang="en-GR"/>
                </a:p>
              </p:txBody>
            </p:sp>
          </p:grpSp>
          <p:sp>
            <p:nvSpPr>
              <p:cNvPr id="38" name="Freeform 37">
                <a:extLst>
                  <a:ext uri="{FF2B5EF4-FFF2-40B4-BE49-F238E27FC236}">
                    <a16:creationId xmlns:a16="http://schemas.microsoft.com/office/drawing/2014/main" id="{9EC40785-53E5-4821-E4CC-6DBAE5D94F39}"/>
                  </a:ext>
                </a:extLst>
              </p:cNvPr>
              <p:cNvSpPr/>
              <p:nvPr/>
            </p:nvSpPr>
            <p:spPr>
              <a:xfrm>
                <a:off x="10117158" y="855627"/>
                <a:ext cx="89313" cy="81538"/>
              </a:xfrm>
              <a:custGeom>
                <a:avLst/>
                <a:gdLst>
                  <a:gd name="connsiteX0" fmla="*/ 40416 w 89313"/>
                  <a:gd name="connsiteY0" fmla="*/ 0 h 81538"/>
                  <a:gd name="connsiteX1" fmla="*/ 55599 w 89313"/>
                  <a:gd name="connsiteY1" fmla="*/ 30655 h 81538"/>
                  <a:gd name="connsiteX2" fmla="*/ 89314 w 89313"/>
                  <a:gd name="connsiteY2" fmla="*/ 36390 h 81538"/>
                  <a:gd name="connsiteX3" fmla="*/ 65231 w 89313"/>
                  <a:gd name="connsiteY3" fmla="*/ 50779 h 81538"/>
                  <a:gd name="connsiteX4" fmla="*/ 79157 w 89313"/>
                  <a:gd name="connsiteY4" fmla="*/ 81538 h 81538"/>
                  <a:gd name="connsiteX5" fmla="*/ 49002 w 89313"/>
                  <a:gd name="connsiteY5" fmla="*/ 59955 h 81538"/>
                  <a:gd name="connsiteX6" fmla="*/ 23873 w 89313"/>
                  <a:gd name="connsiteY6" fmla="*/ 73405 h 81538"/>
                  <a:gd name="connsiteX7" fmla="*/ 29422 w 89313"/>
                  <a:gd name="connsiteY7" fmla="*/ 45357 h 81538"/>
                  <a:gd name="connsiteX8" fmla="*/ 0 w 89313"/>
                  <a:gd name="connsiteY8" fmla="*/ 22522 h 81538"/>
                  <a:gd name="connsiteX9" fmla="*/ 33610 w 89313"/>
                  <a:gd name="connsiteY9" fmla="*/ 27214 h 81538"/>
                  <a:gd name="connsiteX10" fmla="*/ 40416 w 89313"/>
                  <a:gd name="connsiteY10" fmla="*/ 0 h 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3" h="81538">
                    <a:moveTo>
                      <a:pt x="40416" y="0"/>
                    </a:moveTo>
                    <a:lnTo>
                      <a:pt x="55599" y="30655"/>
                    </a:lnTo>
                    <a:lnTo>
                      <a:pt x="89314" y="36390"/>
                    </a:lnTo>
                    <a:lnTo>
                      <a:pt x="65231" y="50779"/>
                    </a:lnTo>
                    <a:lnTo>
                      <a:pt x="79157" y="81538"/>
                    </a:lnTo>
                    <a:lnTo>
                      <a:pt x="49002" y="59955"/>
                    </a:lnTo>
                    <a:lnTo>
                      <a:pt x="23873" y="73405"/>
                    </a:lnTo>
                    <a:lnTo>
                      <a:pt x="29422" y="45357"/>
                    </a:lnTo>
                    <a:lnTo>
                      <a:pt x="0" y="22522"/>
                    </a:lnTo>
                    <a:lnTo>
                      <a:pt x="33610" y="27214"/>
                    </a:lnTo>
                    <a:lnTo>
                      <a:pt x="40416" y="0"/>
                    </a:lnTo>
                    <a:close/>
                  </a:path>
                </a:pathLst>
              </a:custGeom>
              <a:solidFill>
                <a:srgbClr val="FFCC00"/>
              </a:solidFill>
              <a:ln w="10453" cap="flat">
                <a:noFill/>
                <a:prstDash val="solid"/>
                <a:miter/>
              </a:ln>
            </p:spPr>
            <p:txBody>
              <a:bodyPr rtlCol="0" anchor="ctr"/>
              <a:lstStyle/>
              <a:p>
                <a:endParaRPr lang="en-GR"/>
              </a:p>
            </p:txBody>
          </p:sp>
          <p:sp>
            <p:nvSpPr>
              <p:cNvPr id="39" name="Freeform 38">
                <a:extLst>
                  <a:ext uri="{FF2B5EF4-FFF2-40B4-BE49-F238E27FC236}">
                    <a16:creationId xmlns:a16="http://schemas.microsoft.com/office/drawing/2014/main" id="{5F9723F3-1E60-394A-E114-FA25D49859B6}"/>
                  </a:ext>
                </a:extLst>
              </p:cNvPr>
              <p:cNvSpPr/>
              <p:nvPr/>
            </p:nvSpPr>
            <p:spPr>
              <a:xfrm>
                <a:off x="9979470" y="262233"/>
                <a:ext cx="116013" cy="108856"/>
              </a:xfrm>
              <a:custGeom>
                <a:avLst/>
                <a:gdLst>
                  <a:gd name="connsiteX0" fmla="*/ 52772 w 116013"/>
                  <a:gd name="connsiteY0" fmla="*/ 0 h 108856"/>
                  <a:gd name="connsiteX1" fmla="*/ 72142 w 116013"/>
                  <a:gd name="connsiteY1" fmla="*/ 40978 h 108856"/>
                  <a:gd name="connsiteX2" fmla="*/ 116014 w 116013"/>
                  <a:gd name="connsiteY2" fmla="*/ 53907 h 108856"/>
                  <a:gd name="connsiteX3" fmla="*/ 84393 w 116013"/>
                  <a:gd name="connsiteY3" fmla="*/ 67879 h 108856"/>
                  <a:gd name="connsiteX4" fmla="*/ 102298 w 116013"/>
                  <a:gd name="connsiteY4" fmla="*/ 108857 h 108856"/>
                  <a:gd name="connsiteX5" fmla="*/ 63242 w 116013"/>
                  <a:gd name="connsiteY5" fmla="*/ 76846 h 108856"/>
                  <a:gd name="connsiteX6" fmla="*/ 30260 w 116013"/>
                  <a:gd name="connsiteY6" fmla="*/ 89984 h 108856"/>
                  <a:gd name="connsiteX7" fmla="*/ 37904 w 116013"/>
                  <a:gd name="connsiteY7" fmla="*/ 55262 h 108856"/>
                  <a:gd name="connsiteX8" fmla="*/ 0 w 116013"/>
                  <a:gd name="connsiteY8" fmla="*/ 21896 h 108856"/>
                  <a:gd name="connsiteX9" fmla="*/ 43453 w 116013"/>
                  <a:gd name="connsiteY9" fmla="*/ 33053 h 108856"/>
                  <a:gd name="connsiteX10" fmla="*/ 52772 w 116013"/>
                  <a:gd name="connsiteY10" fmla="*/ 0 h 1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013" h="108856">
                    <a:moveTo>
                      <a:pt x="52772" y="0"/>
                    </a:moveTo>
                    <a:lnTo>
                      <a:pt x="72142" y="40978"/>
                    </a:lnTo>
                    <a:lnTo>
                      <a:pt x="116014" y="53907"/>
                    </a:lnTo>
                    <a:lnTo>
                      <a:pt x="84393" y="67879"/>
                    </a:lnTo>
                    <a:lnTo>
                      <a:pt x="102298" y="108857"/>
                    </a:lnTo>
                    <a:lnTo>
                      <a:pt x="63242" y="76846"/>
                    </a:lnTo>
                    <a:lnTo>
                      <a:pt x="30260" y="89984"/>
                    </a:lnTo>
                    <a:lnTo>
                      <a:pt x="37904" y="55262"/>
                    </a:lnTo>
                    <a:lnTo>
                      <a:pt x="0" y="21896"/>
                    </a:lnTo>
                    <a:lnTo>
                      <a:pt x="43453" y="33053"/>
                    </a:lnTo>
                    <a:lnTo>
                      <a:pt x="52772" y="0"/>
                    </a:lnTo>
                    <a:close/>
                  </a:path>
                </a:pathLst>
              </a:custGeom>
              <a:solidFill>
                <a:srgbClr val="FFCC00"/>
              </a:solidFill>
              <a:ln w="10453" cap="flat">
                <a:noFill/>
                <a:prstDash val="solid"/>
                <a:miter/>
              </a:ln>
            </p:spPr>
            <p:txBody>
              <a:bodyPr rtlCol="0" anchor="ctr"/>
              <a:lstStyle/>
              <a:p>
                <a:endParaRPr lang="en-GR"/>
              </a:p>
            </p:txBody>
          </p:sp>
          <p:sp>
            <p:nvSpPr>
              <p:cNvPr id="40" name="Freeform 39">
                <a:extLst>
                  <a:ext uri="{FF2B5EF4-FFF2-40B4-BE49-F238E27FC236}">
                    <a16:creationId xmlns:a16="http://schemas.microsoft.com/office/drawing/2014/main" id="{D1263F8D-B533-D1F4-0941-41451A2130FA}"/>
                  </a:ext>
                </a:extLst>
              </p:cNvPr>
              <p:cNvSpPr/>
              <p:nvPr/>
            </p:nvSpPr>
            <p:spPr>
              <a:xfrm>
                <a:off x="10005541" y="787227"/>
                <a:ext cx="98213" cy="91756"/>
              </a:xfrm>
              <a:custGeom>
                <a:avLst/>
                <a:gdLst>
                  <a:gd name="connsiteX0" fmla="*/ 44604 w 98213"/>
                  <a:gd name="connsiteY0" fmla="*/ 0 h 91756"/>
                  <a:gd name="connsiteX1" fmla="*/ 61043 w 98213"/>
                  <a:gd name="connsiteY1" fmla="*/ 34409 h 91756"/>
                  <a:gd name="connsiteX2" fmla="*/ 98214 w 98213"/>
                  <a:gd name="connsiteY2" fmla="*/ 41499 h 91756"/>
                  <a:gd name="connsiteX3" fmla="*/ 71514 w 98213"/>
                  <a:gd name="connsiteY3" fmla="*/ 57139 h 91756"/>
                  <a:gd name="connsiteX4" fmla="*/ 86801 w 98213"/>
                  <a:gd name="connsiteY4" fmla="*/ 91757 h 91756"/>
                  <a:gd name="connsiteX5" fmla="*/ 53609 w 98213"/>
                  <a:gd name="connsiteY5" fmla="*/ 67045 h 91756"/>
                  <a:gd name="connsiteX6" fmla="*/ 25862 w 98213"/>
                  <a:gd name="connsiteY6" fmla="*/ 81642 h 91756"/>
                  <a:gd name="connsiteX7" fmla="*/ 32145 w 98213"/>
                  <a:gd name="connsiteY7" fmla="*/ 50466 h 91756"/>
                  <a:gd name="connsiteX8" fmla="*/ 0 w 98213"/>
                  <a:gd name="connsiteY8" fmla="*/ 24295 h 91756"/>
                  <a:gd name="connsiteX9" fmla="*/ 36751 w 98213"/>
                  <a:gd name="connsiteY9" fmla="*/ 30134 h 91756"/>
                  <a:gd name="connsiteX10" fmla="*/ 44604 w 98213"/>
                  <a:gd name="connsiteY10" fmla="*/ 0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13" h="91756">
                    <a:moveTo>
                      <a:pt x="44604" y="0"/>
                    </a:moveTo>
                    <a:lnTo>
                      <a:pt x="61043" y="34409"/>
                    </a:lnTo>
                    <a:lnTo>
                      <a:pt x="98214" y="41499"/>
                    </a:lnTo>
                    <a:lnTo>
                      <a:pt x="71514" y="57139"/>
                    </a:lnTo>
                    <a:lnTo>
                      <a:pt x="86801" y="91757"/>
                    </a:lnTo>
                    <a:lnTo>
                      <a:pt x="53609" y="67045"/>
                    </a:lnTo>
                    <a:lnTo>
                      <a:pt x="25862" y="81642"/>
                    </a:lnTo>
                    <a:lnTo>
                      <a:pt x="32145" y="50466"/>
                    </a:lnTo>
                    <a:lnTo>
                      <a:pt x="0" y="24295"/>
                    </a:lnTo>
                    <a:lnTo>
                      <a:pt x="36751" y="30134"/>
                    </a:lnTo>
                    <a:lnTo>
                      <a:pt x="44604" y="0"/>
                    </a:lnTo>
                    <a:close/>
                  </a:path>
                </a:pathLst>
              </a:custGeom>
              <a:solidFill>
                <a:srgbClr val="FFCC00"/>
              </a:solidFill>
              <a:ln w="10453" cap="flat">
                <a:noFill/>
                <a:prstDash val="solid"/>
                <a:miter/>
              </a:ln>
            </p:spPr>
            <p:txBody>
              <a:bodyPr rtlCol="0" anchor="ctr"/>
              <a:lstStyle/>
              <a:p>
                <a:endParaRPr lang="en-GR"/>
              </a:p>
            </p:txBody>
          </p:sp>
          <p:sp>
            <p:nvSpPr>
              <p:cNvPr id="41" name="Freeform 40">
                <a:extLst>
                  <a:ext uri="{FF2B5EF4-FFF2-40B4-BE49-F238E27FC236}">
                    <a16:creationId xmlns:a16="http://schemas.microsoft.com/office/drawing/2014/main" id="{23347428-6521-84A1-EB69-32F75919B229}"/>
                  </a:ext>
                </a:extLst>
              </p:cNvPr>
              <p:cNvSpPr/>
              <p:nvPr/>
            </p:nvSpPr>
            <p:spPr>
              <a:xfrm>
                <a:off x="9895077" y="366085"/>
                <a:ext cx="133290" cy="126999"/>
              </a:xfrm>
              <a:custGeom>
                <a:avLst/>
                <a:gdLst>
                  <a:gd name="connsiteX0" fmla="*/ 60834 w 133290"/>
                  <a:gd name="connsiteY0" fmla="*/ 0 h 126999"/>
                  <a:gd name="connsiteX1" fmla="*/ 82927 w 133290"/>
                  <a:gd name="connsiteY1" fmla="*/ 47755 h 126999"/>
                  <a:gd name="connsiteX2" fmla="*/ 133290 w 133290"/>
                  <a:gd name="connsiteY2" fmla="*/ 61102 h 126999"/>
                  <a:gd name="connsiteX3" fmla="*/ 96853 w 133290"/>
                  <a:gd name="connsiteY3" fmla="*/ 79140 h 126999"/>
                  <a:gd name="connsiteX4" fmla="*/ 117270 w 133290"/>
                  <a:gd name="connsiteY4" fmla="*/ 126999 h 126999"/>
                  <a:gd name="connsiteX5" fmla="*/ 72456 w 133290"/>
                  <a:gd name="connsiteY5" fmla="*/ 90714 h 126999"/>
                  <a:gd name="connsiteX6" fmla="*/ 34553 w 133290"/>
                  <a:gd name="connsiteY6" fmla="*/ 107605 h 126999"/>
                  <a:gd name="connsiteX7" fmla="*/ 43453 w 133290"/>
                  <a:gd name="connsiteY7" fmla="*/ 66211 h 126999"/>
                  <a:gd name="connsiteX8" fmla="*/ 0 w 133290"/>
                  <a:gd name="connsiteY8" fmla="*/ 28257 h 126999"/>
                  <a:gd name="connsiteX9" fmla="*/ 49945 w 133290"/>
                  <a:gd name="connsiteY9" fmla="*/ 39622 h 126999"/>
                  <a:gd name="connsiteX10" fmla="*/ 60834 w 133290"/>
                  <a:gd name="connsiteY10" fmla="*/ 0 h 12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90" h="126999">
                    <a:moveTo>
                      <a:pt x="60834" y="0"/>
                    </a:moveTo>
                    <a:lnTo>
                      <a:pt x="82927" y="47755"/>
                    </a:lnTo>
                    <a:lnTo>
                      <a:pt x="133290" y="61102"/>
                    </a:lnTo>
                    <a:lnTo>
                      <a:pt x="96853" y="79140"/>
                    </a:lnTo>
                    <a:lnTo>
                      <a:pt x="117270" y="126999"/>
                    </a:lnTo>
                    <a:lnTo>
                      <a:pt x="72456" y="90714"/>
                    </a:lnTo>
                    <a:lnTo>
                      <a:pt x="34553" y="107605"/>
                    </a:lnTo>
                    <a:lnTo>
                      <a:pt x="43453" y="66211"/>
                    </a:lnTo>
                    <a:lnTo>
                      <a:pt x="0" y="28257"/>
                    </a:lnTo>
                    <a:lnTo>
                      <a:pt x="49945" y="39622"/>
                    </a:lnTo>
                    <a:lnTo>
                      <a:pt x="60834" y="0"/>
                    </a:lnTo>
                    <a:close/>
                  </a:path>
                </a:pathLst>
              </a:custGeom>
              <a:solidFill>
                <a:srgbClr val="FFCC00"/>
              </a:solidFill>
              <a:ln w="10453" cap="flat">
                <a:noFill/>
                <a:prstDash val="solid"/>
                <a:miter/>
              </a:ln>
            </p:spPr>
            <p:txBody>
              <a:bodyPr rtlCol="0" anchor="ctr"/>
              <a:lstStyle/>
              <a:p>
                <a:endParaRPr lang="en-GR"/>
              </a:p>
            </p:txBody>
          </p:sp>
          <p:sp>
            <p:nvSpPr>
              <p:cNvPr id="42" name="Freeform 41">
                <a:extLst>
                  <a:ext uri="{FF2B5EF4-FFF2-40B4-BE49-F238E27FC236}">
                    <a16:creationId xmlns:a16="http://schemas.microsoft.com/office/drawing/2014/main" id="{930DEE02-04A9-374D-08F8-CE596DE9097C}"/>
                  </a:ext>
                </a:extLst>
              </p:cNvPr>
              <p:cNvSpPr/>
              <p:nvPr/>
            </p:nvSpPr>
            <p:spPr>
              <a:xfrm>
                <a:off x="9916332" y="661792"/>
                <a:ext cx="115699" cy="109795"/>
              </a:xfrm>
              <a:custGeom>
                <a:avLst/>
                <a:gdLst>
                  <a:gd name="connsiteX0" fmla="*/ 52772 w 115699"/>
                  <a:gd name="connsiteY0" fmla="*/ 0 h 109795"/>
                  <a:gd name="connsiteX1" fmla="*/ 72037 w 115699"/>
                  <a:gd name="connsiteY1" fmla="*/ 41186 h 109795"/>
                  <a:gd name="connsiteX2" fmla="*/ 115700 w 115699"/>
                  <a:gd name="connsiteY2" fmla="*/ 50570 h 109795"/>
                  <a:gd name="connsiteX3" fmla="*/ 84183 w 115699"/>
                  <a:gd name="connsiteY3" fmla="*/ 68400 h 109795"/>
                  <a:gd name="connsiteX4" fmla="*/ 101983 w 115699"/>
                  <a:gd name="connsiteY4" fmla="*/ 109795 h 109795"/>
                  <a:gd name="connsiteX5" fmla="*/ 63033 w 115699"/>
                  <a:gd name="connsiteY5" fmla="*/ 79661 h 109795"/>
                  <a:gd name="connsiteX6" fmla="*/ 30155 w 115699"/>
                  <a:gd name="connsiteY6" fmla="*/ 96344 h 109795"/>
                  <a:gd name="connsiteX7" fmla="*/ 37799 w 115699"/>
                  <a:gd name="connsiteY7" fmla="*/ 59433 h 109795"/>
                  <a:gd name="connsiteX8" fmla="*/ 0 w 115699"/>
                  <a:gd name="connsiteY8" fmla="*/ 27736 h 109795"/>
                  <a:gd name="connsiteX9" fmla="*/ 43453 w 115699"/>
                  <a:gd name="connsiteY9" fmla="*/ 35556 h 109795"/>
                  <a:gd name="connsiteX10" fmla="*/ 52772 w 115699"/>
                  <a:gd name="connsiteY10" fmla="*/ 0 h 1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9" h="109795">
                    <a:moveTo>
                      <a:pt x="52772" y="0"/>
                    </a:moveTo>
                    <a:lnTo>
                      <a:pt x="72037" y="41186"/>
                    </a:lnTo>
                    <a:lnTo>
                      <a:pt x="115700" y="50570"/>
                    </a:lnTo>
                    <a:lnTo>
                      <a:pt x="84183" y="68400"/>
                    </a:lnTo>
                    <a:lnTo>
                      <a:pt x="101983" y="109795"/>
                    </a:lnTo>
                    <a:lnTo>
                      <a:pt x="63033" y="79661"/>
                    </a:lnTo>
                    <a:lnTo>
                      <a:pt x="30155" y="96344"/>
                    </a:lnTo>
                    <a:lnTo>
                      <a:pt x="37799" y="59433"/>
                    </a:lnTo>
                    <a:lnTo>
                      <a:pt x="0" y="27736"/>
                    </a:lnTo>
                    <a:lnTo>
                      <a:pt x="43453" y="35556"/>
                    </a:lnTo>
                    <a:lnTo>
                      <a:pt x="52772" y="0"/>
                    </a:lnTo>
                    <a:close/>
                  </a:path>
                </a:pathLst>
              </a:custGeom>
              <a:solidFill>
                <a:srgbClr val="FFCC00"/>
              </a:solidFill>
              <a:ln w="10453" cap="flat">
                <a:noFill/>
                <a:prstDash val="solid"/>
                <a:miter/>
              </a:ln>
            </p:spPr>
            <p:txBody>
              <a:bodyPr rtlCol="0" anchor="ctr"/>
              <a:lstStyle/>
              <a:p>
                <a:endParaRPr lang="en-GR"/>
              </a:p>
            </p:txBody>
          </p:sp>
          <p:sp>
            <p:nvSpPr>
              <p:cNvPr id="43" name="Freeform 42">
                <a:extLst>
                  <a:ext uri="{FF2B5EF4-FFF2-40B4-BE49-F238E27FC236}">
                    <a16:creationId xmlns:a16="http://schemas.microsoft.com/office/drawing/2014/main" id="{15B0415E-968A-D501-F550-EF21E972E9F6}"/>
                  </a:ext>
                </a:extLst>
              </p:cNvPr>
              <p:cNvSpPr/>
              <p:nvPr/>
            </p:nvSpPr>
            <p:spPr>
              <a:xfrm>
                <a:off x="9874974" y="517483"/>
                <a:ext cx="125751" cy="120221"/>
              </a:xfrm>
              <a:custGeom>
                <a:avLst/>
                <a:gdLst>
                  <a:gd name="connsiteX0" fmla="*/ 57483 w 125751"/>
                  <a:gd name="connsiteY0" fmla="*/ 0 h 120221"/>
                  <a:gd name="connsiteX1" fmla="*/ 78215 w 125751"/>
                  <a:gd name="connsiteY1" fmla="*/ 45148 h 120221"/>
                  <a:gd name="connsiteX2" fmla="*/ 125751 w 125751"/>
                  <a:gd name="connsiteY2" fmla="*/ 56409 h 120221"/>
                  <a:gd name="connsiteX3" fmla="*/ 91303 w 125751"/>
                  <a:gd name="connsiteY3" fmla="*/ 74865 h 120221"/>
                  <a:gd name="connsiteX4" fmla="*/ 110569 w 125751"/>
                  <a:gd name="connsiteY4" fmla="*/ 120222 h 120221"/>
                  <a:gd name="connsiteX5" fmla="*/ 68373 w 125751"/>
                  <a:gd name="connsiteY5" fmla="*/ 86647 h 120221"/>
                  <a:gd name="connsiteX6" fmla="*/ 32563 w 125751"/>
                  <a:gd name="connsiteY6" fmla="*/ 103852 h 120221"/>
                  <a:gd name="connsiteX7" fmla="*/ 41044 w 125751"/>
                  <a:gd name="connsiteY7" fmla="*/ 64021 h 120221"/>
                  <a:gd name="connsiteX8" fmla="*/ 0 w 125751"/>
                  <a:gd name="connsiteY8" fmla="*/ 28778 h 120221"/>
                  <a:gd name="connsiteX9" fmla="*/ 47118 w 125751"/>
                  <a:gd name="connsiteY9" fmla="*/ 38371 h 120221"/>
                  <a:gd name="connsiteX10" fmla="*/ 57483 w 125751"/>
                  <a:gd name="connsiteY10" fmla="*/ 0 h 1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51" h="120221">
                    <a:moveTo>
                      <a:pt x="57483" y="0"/>
                    </a:moveTo>
                    <a:lnTo>
                      <a:pt x="78215" y="45148"/>
                    </a:lnTo>
                    <a:lnTo>
                      <a:pt x="125751" y="56409"/>
                    </a:lnTo>
                    <a:lnTo>
                      <a:pt x="91303" y="74865"/>
                    </a:lnTo>
                    <a:lnTo>
                      <a:pt x="110569" y="120222"/>
                    </a:lnTo>
                    <a:lnTo>
                      <a:pt x="68373" y="86647"/>
                    </a:lnTo>
                    <a:lnTo>
                      <a:pt x="32563" y="103852"/>
                    </a:lnTo>
                    <a:lnTo>
                      <a:pt x="41044" y="64021"/>
                    </a:lnTo>
                    <a:lnTo>
                      <a:pt x="0" y="28778"/>
                    </a:lnTo>
                    <a:lnTo>
                      <a:pt x="47118" y="38371"/>
                    </a:lnTo>
                    <a:lnTo>
                      <a:pt x="57483" y="0"/>
                    </a:lnTo>
                    <a:close/>
                  </a:path>
                </a:pathLst>
              </a:custGeom>
              <a:solidFill>
                <a:srgbClr val="FFCC00"/>
              </a:solidFill>
              <a:ln w="10453" cap="flat">
                <a:noFill/>
                <a:prstDash val="solid"/>
                <a:miter/>
              </a:ln>
            </p:spPr>
            <p:txBody>
              <a:bodyPr rtlCol="0" anchor="ctr"/>
              <a:lstStyle/>
              <a:p>
                <a:endParaRPr lang="en-GR"/>
              </a:p>
            </p:txBody>
          </p:sp>
          <p:sp>
            <p:nvSpPr>
              <p:cNvPr id="44" name="Freeform 43">
                <a:extLst>
                  <a:ext uri="{FF2B5EF4-FFF2-40B4-BE49-F238E27FC236}">
                    <a16:creationId xmlns:a16="http://schemas.microsoft.com/office/drawing/2014/main" id="{213E9F6B-91BE-862D-87D0-B03AA191A2E0}"/>
                  </a:ext>
                </a:extLst>
              </p:cNvPr>
              <p:cNvSpPr/>
              <p:nvPr/>
            </p:nvSpPr>
            <p:spPr>
              <a:xfrm>
                <a:off x="10223120" y="877107"/>
                <a:ext cx="83554" cy="74343"/>
              </a:xfrm>
              <a:custGeom>
                <a:avLst/>
                <a:gdLst>
                  <a:gd name="connsiteX0" fmla="*/ 37694 w 83554"/>
                  <a:gd name="connsiteY0" fmla="*/ 0 h 74343"/>
                  <a:gd name="connsiteX1" fmla="*/ 52039 w 83554"/>
                  <a:gd name="connsiteY1" fmla="*/ 27944 h 74343"/>
                  <a:gd name="connsiteX2" fmla="*/ 83555 w 83554"/>
                  <a:gd name="connsiteY2" fmla="*/ 32845 h 74343"/>
                  <a:gd name="connsiteX3" fmla="*/ 61043 w 83554"/>
                  <a:gd name="connsiteY3" fmla="*/ 46295 h 74343"/>
                  <a:gd name="connsiteX4" fmla="*/ 74236 w 83554"/>
                  <a:gd name="connsiteY4" fmla="*/ 74344 h 74343"/>
                  <a:gd name="connsiteX5" fmla="*/ 45966 w 83554"/>
                  <a:gd name="connsiteY5" fmla="*/ 54845 h 74343"/>
                  <a:gd name="connsiteX6" fmla="*/ 22512 w 83554"/>
                  <a:gd name="connsiteY6" fmla="*/ 67462 h 74343"/>
                  <a:gd name="connsiteX7" fmla="*/ 27642 w 83554"/>
                  <a:gd name="connsiteY7" fmla="*/ 41603 h 74343"/>
                  <a:gd name="connsiteX8" fmla="*/ 0 w 83554"/>
                  <a:gd name="connsiteY8" fmla="*/ 20854 h 74343"/>
                  <a:gd name="connsiteX9" fmla="*/ 31412 w 83554"/>
                  <a:gd name="connsiteY9" fmla="*/ 24920 h 74343"/>
                  <a:gd name="connsiteX10" fmla="*/ 37694 w 83554"/>
                  <a:gd name="connsiteY10" fmla="*/ 0 h 7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54" h="74343">
                    <a:moveTo>
                      <a:pt x="37694" y="0"/>
                    </a:moveTo>
                    <a:lnTo>
                      <a:pt x="52039" y="27944"/>
                    </a:lnTo>
                    <a:lnTo>
                      <a:pt x="83555" y="32845"/>
                    </a:lnTo>
                    <a:lnTo>
                      <a:pt x="61043" y="46295"/>
                    </a:lnTo>
                    <a:lnTo>
                      <a:pt x="74236" y="74344"/>
                    </a:lnTo>
                    <a:lnTo>
                      <a:pt x="45966" y="54845"/>
                    </a:lnTo>
                    <a:lnTo>
                      <a:pt x="22512" y="67462"/>
                    </a:lnTo>
                    <a:lnTo>
                      <a:pt x="27642" y="41603"/>
                    </a:lnTo>
                    <a:lnTo>
                      <a:pt x="0" y="20854"/>
                    </a:lnTo>
                    <a:lnTo>
                      <a:pt x="31412" y="24920"/>
                    </a:lnTo>
                    <a:lnTo>
                      <a:pt x="37694" y="0"/>
                    </a:lnTo>
                    <a:close/>
                  </a:path>
                </a:pathLst>
              </a:custGeom>
              <a:solidFill>
                <a:srgbClr val="FFCC00"/>
              </a:solidFill>
              <a:ln w="10453" cap="flat">
                <a:noFill/>
                <a:prstDash val="solid"/>
                <a:miter/>
              </a:ln>
            </p:spPr>
            <p:txBody>
              <a:bodyPr rtlCol="0" anchor="ctr"/>
              <a:lstStyle/>
              <a:p>
                <a:endParaRPr lang="en-GR"/>
              </a:p>
            </p:txBody>
          </p:sp>
          <p:sp>
            <p:nvSpPr>
              <p:cNvPr id="45" name="Freeform 44">
                <a:extLst>
                  <a:ext uri="{FF2B5EF4-FFF2-40B4-BE49-F238E27FC236}">
                    <a16:creationId xmlns:a16="http://schemas.microsoft.com/office/drawing/2014/main" id="{27262787-5FDC-3931-C07E-282944570F80}"/>
                  </a:ext>
                </a:extLst>
              </p:cNvPr>
              <p:cNvSpPr/>
              <p:nvPr/>
            </p:nvSpPr>
            <p:spPr>
              <a:xfrm>
                <a:off x="10330547" y="873040"/>
                <a:ext cx="61462" cy="53281"/>
              </a:xfrm>
              <a:custGeom>
                <a:avLst/>
                <a:gdLst>
                  <a:gd name="connsiteX0" fmla="*/ 27642 w 61462"/>
                  <a:gd name="connsiteY0" fmla="*/ 0 h 53281"/>
                  <a:gd name="connsiteX1" fmla="*/ 38218 w 61462"/>
                  <a:gd name="connsiteY1" fmla="*/ 20020 h 53281"/>
                  <a:gd name="connsiteX2" fmla="*/ 61462 w 61462"/>
                  <a:gd name="connsiteY2" fmla="*/ 23565 h 53281"/>
                  <a:gd name="connsiteX3" fmla="*/ 44919 w 61462"/>
                  <a:gd name="connsiteY3" fmla="*/ 33262 h 53281"/>
                  <a:gd name="connsiteX4" fmla="*/ 54656 w 61462"/>
                  <a:gd name="connsiteY4" fmla="*/ 53281 h 53281"/>
                  <a:gd name="connsiteX5" fmla="*/ 33820 w 61462"/>
                  <a:gd name="connsiteY5" fmla="*/ 39309 h 53281"/>
                  <a:gd name="connsiteX6" fmla="*/ 16648 w 61462"/>
                  <a:gd name="connsiteY6" fmla="*/ 48381 h 53281"/>
                  <a:gd name="connsiteX7" fmla="*/ 20313 w 61462"/>
                  <a:gd name="connsiteY7" fmla="*/ 29925 h 53281"/>
                  <a:gd name="connsiteX8" fmla="*/ 0 w 61462"/>
                  <a:gd name="connsiteY8" fmla="*/ 15119 h 53281"/>
                  <a:gd name="connsiteX9" fmla="*/ 23035 w 61462"/>
                  <a:gd name="connsiteY9" fmla="*/ 17934 h 53281"/>
                  <a:gd name="connsiteX10" fmla="*/ 27642 w 61462"/>
                  <a:gd name="connsiteY10" fmla="*/ 0 h 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2" h="53281">
                    <a:moveTo>
                      <a:pt x="27642" y="0"/>
                    </a:moveTo>
                    <a:lnTo>
                      <a:pt x="38218" y="20020"/>
                    </a:lnTo>
                    <a:lnTo>
                      <a:pt x="61462" y="23565"/>
                    </a:lnTo>
                    <a:lnTo>
                      <a:pt x="44919" y="33262"/>
                    </a:lnTo>
                    <a:lnTo>
                      <a:pt x="54656" y="53281"/>
                    </a:lnTo>
                    <a:lnTo>
                      <a:pt x="33820" y="39309"/>
                    </a:lnTo>
                    <a:lnTo>
                      <a:pt x="16648" y="48381"/>
                    </a:lnTo>
                    <a:lnTo>
                      <a:pt x="20313" y="29925"/>
                    </a:lnTo>
                    <a:lnTo>
                      <a:pt x="0" y="15119"/>
                    </a:lnTo>
                    <a:lnTo>
                      <a:pt x="23035" y="17934"/>
                    </a:lnTo>
                    <a:lnTo>
                      <a:pt x="27642" y="0"/>
                    </a:lnTo>
                    <a:close/>
                  </a:path>
                </a:pathLst>
              </a:custGeom>
              <a:solidFill>
                <a:srgbClr val="FFCC00"/>
              </a:solidFill>
              <a:ln w="10453" cap="flat">
                <a:noFill/>
                <a:prstDash val="solid"/>
                <a:miter/>
              </a:ln>
            </p:spPr>
            <p:txBody>
              <a:bodyPr rtlCol="0" anchor="ctr"/>
              <a:lstStyle/>
              <a:p>
                <a:endParaRPr lang="en-GR"/>
              </a:p>
            </p:txBody>
          </p:sp>
          <p:sp>
            <p:nvSpPr>
              <p:cNvPr id="46" name="Freeform 45">
                <a:extLst>
                  <a:ext uri="{FF2B5EF4-FFF2-40B4-BE49-F238E27FC236}">
                    <a16:creationId xmlns:a16="http://schemas.microsoft.com/office/drawing/2014/main" id="{F29CFC84-24BE-9477-F9A9-9762B742284F}"/>
                  </a:ext>
                </a:extLst>
              </p:cNvPr>
              <p:cNvSpPr/>
              <p:nvPr/>
            </p:nvSpPr>
            <p:spPr>
              <a:xfrm>
                <a:off x="10409286" y="837902"/>
                <a:ext cx="61357" cy="51821"/>
              </a:xfrm>
              <a:custGeom>
                <a:avLst/>
                <a:gdLst>
                  <a:gd name="connsiteX0" fmla="*/ 27538 w 61357"/>
                  <a:gd name="connsiteY0" fmla="*/ 0 h 51821"/>
                  <a:gd name="connsiteX1" fmla="*/ 38217 w 61357"/>
                  <a:gd name="connsiteY1" fmla="*/ 19498 h 51821"/>
                  <a:gd name="connsiteX2" fmla="*/ 61357 w 61357"/>
                  <a:gd name="connsiteY2" fmla="*/ 23043 h 51821"/>
                  <a:gd name="connsiteX3" fmla="*/ 44919 w 61357"/>
                  <a:gd name="connsiteY3" fmla="*/ 32323 h 51821"/>
                  <a:gd name="connsiteX4" fmla="*/ 54761 w 61357"/>
                  <a:gd name="connsiteY4" fmla="*/ 51822 h 51821"/>
                  <a:gd name="connsiteX5" fmla="*/ 33925 w 61357"/>
                  <a:gd name="connsiteY5" fmla="*/ 38267 h 51821"/>
                  <a:gd name="connsiteX6" fmla="*/ 16753 w 61357"/>
                  <a:gd name="connsiteY6" fmla="*/ 46921 h 51821"/>
                  <a:gd name="connsiteX7" fmla="*/ 20417 w 61357"/>
                  <a:gd name="connsiteY7" fmla="*/ 28987 h 51821"/>
                  <a:gd name="connsiteX8" fmla="*/ 0 w 61357"/>
                  <a:gd name="connsiteY8" fmla="*/ 14598 h 51821"/>
                  <a:gd name="connsiteX9" fmla="*/ 23035 w 61357"/>
                  <a:gd name="connsiteY9" fmla="*/ 17413 h 51821"/>
                  <a:gd name="connsiteX10" fmla="*/ 27538 w 61357"/>
                  <a:gd name="connsiteY10" fmla="*/ 0 h 5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57" h="51821">
                    <a:moveTo>
                      <a:pt x="27538" y="0"/>
                    </a:moveTo>
                    <a:lnTo>
                      <a:pt x="38217" y="19498"/>
                    </a:lnTo>
                    <a:lnTo>
                      <a:pt x="61357" y="23043"/>
                    </a:lnTo>
                    <a:lnTo>
                      <a:pt x="44919" y="32323"/>
                    </a:lnTo>
                    <a:lnTo>
                      <a:pt x="54761" y="51822"/>
                    </a:lnTo>
                    <a:lnTo>
                      <a:pt x="33925" y="38267"/>
                    </a:lnTo>
                    <a:lnTo>
                      <a:pt x="16753" y="46921"/>
                    </a:lnTo>
                    <a:lnTo>
                      <a:pt x="20417" y="28987"/>
                    </a:lnTo>
                    <a:lnTo>
                      <a:pt x="0" y="14598"/>
                    </a:lnTo>
                    <a:lnTo>
                      <a:pt x="23035" y="17413"/>
                    </a:lnTo>
                    <a:lnTo>
                      <a:pt x="27538" y="0"/>
                    </a:lnTo>
                    <a:close/>
                  </a:path>
                </a:pathLst>
              </a:custGeom>
              <a:solidFill>
                <a:srgbClr val="FFCC00"/>
              </a:solidFill>
              <a:ln w="10453" cap="flat">
                <a:noFill/>
                <a:prstDash val="solid"/>
                <a:miter/>
              </a:ln>
            </p:spPr>
            <p:txBody>
              <a:bodyPr rtlCol="0" anchor="ctr"/>
              <a:lstStyle/>
              <a:p>
                <a:endParaRPr lang="en-GR"/>
              </a:p>
            </p:txBody>
          </p:sp>
          <p:sp>
            <p:nvSpPr>
              <p:cNvPr id="47" name="Freeform 46">
                <a:extLst>
                  <a:ext uri="{FF2B5EF4-FFF2-40B4-BE49-F238E27FC236}">
                    <a16:creationId xmlns:a16="http://schemas.microsoft.com/office/drawing/2014/main" id="{19CAF910-44FE-696B-B32B-DADAA20926C0}"/>
                  </a:ext>
                </a:extLst>
              </p:cNvPr>
              <p:cNvSpPr/>
              <p:nvPr/>
            </p:nvSpPr>
            <p:spPr>
              <a:xfrm>
                <a:off x="10339133" y="264110"/>
                <a:ext cx="81670" cy="69547"/>
              </a:xfrm>
              <a:custGeom>
                <a:avLst/>
                <a:gdLst>
                  <a:gd name="connsiteX0" fmla="*/ 36752 w 81670"/>
                  <a:gd name="connsiteY0" fmla="*/ 0 h 69547"/>
                  <a:gd name="connsiteX1" fmla="*/ 50887 w 81670"/>
                  <a:gd name="connsiteY1" fmla="*/ 26276 h 69547"/>
                  <a:gd name="connsiteX2" fmla="*/ 81671 w 81670"/>
                  <a:gd name="connsiteY2" fmla="*/ 36598 h 69547"/>
                  <a:gd name="connsiteX3" fmla="*/ 59682 w 81670"/>
                  <a:gd name="connsiteY3" fmla="*/ 43480 h 69547"/>
                  <a:gd name="connsiteX4" fmla="*/ 72666 w 81670"/>
                  <a:gd name="connsiteY4" fmla="*/ 69547 h 69547"/>
                  <a:gd name="connsiteX5" fmla="*/ 45024 w 81670"/>
                  <a:gd name="connsiteY5" fmla="*/ 47859 h 69547"/>
                  <a:gd name="connsiteX6" fmla="*/ 22093 w 81670"/>
                  <a:gd name="connsiteY6" fmla="*/ 54220 h 69547"/>
                  <a:gd name="connsiteX7" fmla="*/ 27014 w 81670"/>
                  <a:gd name="connsiteY7" fmla="*/ 33262 h 69547"/>
                  <a:gd name="connsiteX8" fmla="*/ 0 w 81670"/>
                  <a:gd name="connsiteY8" fmla="*/ 10635 h 69547"/>
                  <a:gd name="connsiteX9" fmla="*/ 30679 w 81670"/>
                  <a:gd name="connsiteY9" fmla="*/ 19811 h 69547"/>
                  <a:gd name="connsiteX10" fmla="*/ 36752 w 81670"/>
                  <a:gd name="connsiteY10" fmla="*/ 0 h 6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70" h="69547">
                    <a:moveTo>
                      <a:pt x="36752" y="0"/>
                    </a:moveTo>
                    <a:lnTo>
                      <a:pt x="50887" y="26276"/>
                    </a:lnTo>
                    <a:lnTo>
                      <a:pt x="81671" y="36598"/>
                    </a:lnTo>
                    <a:lnTo>
                      <a:pt x="59682" y="43480"/>
                    </a:lnTo>
                    <a:lnTo>
                      <a:pt x="72666" y="69547"/>
                    </a:lnTo>
                    <a:lnTo>
                      <a:pt x="45024" y="47859"/>
                    </a:lnTo>
                    <a:lnTo>
                      <a:pt x="22093" y="54220"/>
                    </a:lnTo>
                    <a:lnTo>
                      <a:pt x="27014" y="33262"/>
                    </a:lnTo>
                    <a:lnTo>
                      <a:pt x="0" y="10635"/>
                    </a:lnTo>
                    <a:lnTo>
                      <a:pt x="30679" y="19811"/>
                    </a:lnTo>
                    <a:lnTo>
                      <a:pt x="36752" y="0"/>
                    </a:lnTo>
                    <a:close/>
                  </a:path>
                </a:pathLst>
              </a:custGeom>
              <a:solidFill>
                <a:srgbClr val="FFCC00"/>
              </a:solidFill>
              <a:ln w="10453" cap="flat">
                <a:noFill/>
                <a:prstDash val="solid"/>
                <a:miter/>
              </a:ln>
            </p:spPr>
            <p:txBody>
              <a:bodyPr rtlCol="0" anchor="ctr"/>
              <a:lstStyle/>
              <a:p>
                <a:endParaRPr lang="en-GR"/>
              </a:p>
            </p:txBody>
          </p:sp>
          <p:sp>
            <p:nvSpPr>
              <p:cNvPr id="48" name="Freeform 47">
                <a:extLst>
                  <a:ext uri="{FF2B5EF4-FFF2-40B4-BE49-F238E27FC236}">
                    <a16:creationId xmlns:a16="http://schemas.microsoft.com/office/drawing/2014/main" id="{C5114486-D4D4-7A50-5299-97A9A2BF9D72}"/>
                  </a:ext>
                </a:extLst>
              </p:cNvPr>
              <p:cNvSpPr/>
              <p:nvPr/>
            </p:nvSpPr>
            <p:spPr>
              <a:xfrm>
                <a:off x="10223120" y="218232"/>
                <a:ext cx="92873" cy="82163"/>
              </a:xfrm>
              <a:custGeom>
                <a:avLst/>
                <a:gdLst>
                  <a:gd name="connsiteX0" fmla="*/ 41882 w 92873"/>
                  <a:gd name="connsiteY0" fmla="*/ 0 h 82163"/>
                  <a:gd name="connsiteX1" fmla="*/ 57797 w 92873"/>
                  <a:gd name="connsiteY1" fmla="*/ 30968 h 82163"/>
                  <a:gd name="connsiteX2" fmla="*/ 92874 w 92873"/>
                  <a:gd name="connsiteY2" fmla="*/ 42750 h 82163"/>
                  <a:gd name="connsiteX3" fmla="*/ 67849 w 92873"/>
                  <a:gd name="connsiteY3" fmla="*/ 51300 h 82163"/>
                  <a:gd name="connsiteX4" fmla="*/ 82508 w 92873"/>
                  <a:gd name="connsiteY4" fmla="*/ 82164 h 82163"/>
                  <a:gd name="connsiteX5" fmla="*/ 50992 w 92873"/>
                  <a:gd name="connsiteY5" fmla="*/ 56722 h 82163"/>
                  <a:gd name="connsiteX6" fmla="*/ 24815 w 92873"/>
                  <a:gd name="connsiteY6" fmla="*/ 64647 h 82163"/>
                  <a:gd name="connsiteX7" fmla="*/ 30574 w 92873"/>
                  <a:gd name="connsiteY7" fmla="*/ 39726 h 82163"/>
                  <a:gd name="connsiteX8" fmla="*/ 0 w 92873"/>
                  <a:gd name="connsiteY8" fmla="*/ 13242 h 82163"/>
                  <a:gd name="connsiteX9" fmla="*/ 34867 w 92873"/>
                  <a:gd name="connsiteY9" fmla="*/ 23669 h 82163"/>
                  <a:gd name="connsiteX10" fmla="*/ 41882 w 92873"/>
                  <a:gd name="connsiteY10" fmla="*/ 0 h 8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73" h="82163">
                    <a:moveTo>
                      <a:pt x="41882" y="0"/>
                    </a:moveTo>
                    <a:lnTo>
                      <a:pt x="57797" y="30968"/>
                    </a:lnTo>
                    <a:lnTo>
                      <a:pt x="92874" y="42750"/>
                    </a:lnTo>
                    <a:lnTo>
                      <a:pt x="67849" y="51300"/>
                    </a:lnTo>
                    <a:lnTo>
                      <a:pt x="82508" y="82164"/>
                    </a:lnTo>
                    <a:lnTo>
                      <a:pt x="50992" y="56722"/>
                    </a:lnTo>
                    <a:lnTo>
                      <a:pt x="24815" y="64647"/>
                    </a:lnTo>
                    <a:lnTo>
                      <a:pt x="30574" y="39726"/>
                    </a:lnTo>
                    <a:lnTo>
                      <a:pt x="0" y="13242"/>
                    </a:lnTo>
                    <a:lnTo>
                      <a:pt x="34867" y="23669"/>
                    </a:lnTo>
                    <a:lnTo>
                      <a:pt x="41882" y="0"/>
                    </a:lnTo>
                    <a:close/>
                  </a:path>
                </a:pathLst>
              </a:custGeom>
              <a:solidFill>
                <a:srgbClr val="FFCC00"/>
              </a:solidFill>
              <a:ln w="10453" cap="flat">
                <a:noFill/>
                <a:prstDash val="solid"/>
                <a:miter/>
              </a:ln>
            </p:spPr>
            <p:txBody>
              <a:bodyPr rtlCol="0" anchor="ctr"/>
              <a:lstStyle/>
              <a:p>
                <a:endParaRPr lang="en-GR"/>
              </a:p>
            </p:txBody>
          </p:sp>
          <p:sp>
            <p:nvSpPr>
              <p:cNvPr id="49" name="Freeform 48">
                <a:extLst>
                  <a:ext uri="{FF2B5EF4-FFF2-40B4-BE49-F238E27FC236}">
                    <a16:creationId xmlns:a16="http://schemas.microsoft.com/office/drawing/2014/main" id="{92C2E486-4CFD-45D7-5066-BA7CD90FFB36}"/>
                  </a:ext>
                </a:extLst>
              </p:cNvPr>
              <p:cNvSpPr/>
              <p:nvPr/>
            </p:nvSpPr>
            <p:spPr>
              <a:xfrm>
                <a:off x="10100091" y="211767"/>
                <a:ext cx="102820" cy="93841"/>
              </a:xfrm>
              <a:custGeom>
                <a:avLst/>
                <a:gdLst>
                  <a:gd name="connsiteX0" fmla="*/ 46594 w 102820"/>
                  <a:gd name="connsiteY0" fmla="*/ 0 h 93841"/>
                  <a:gd name="connsiteX1" fmla="*/ 63975 w 102820"/>
                  <a:gd name="connsiteY1" fmla="*/ 35451 h 93841"/>
                  <a:gd name="connsiteX2" fmla="*/ 102821 w 102820"/>
                  <a:gd name="connsiteY2" fmla="*/ 47859 h 93841"/>
                  <a:gd name="connsiteX3" fmla="*/ 74969 w 102820"/>
                  <a:gd name="connsiteY3" fmla="*/ 58599 h 93841"/>
                  <a:gd name="connsiteX4" fmla="*/ 90989 w 102820"/>
                  <a:gd name="connsiteY4" fmla="*/ 93842 h 93841"/>
                  <a:gd name="connsiteX5" fmla="*/ 56227 w 102820"/>
                  <a:gd name="connsiteY5" fmla="*/ 65377 h 93841"/>
                  <a:gd name="connsiteX6" fmla="*/ 27224 w 102820"/>
                  <a:gd name="connsiteY6" fmla="*/ 75386 h 93841"/>
                  <a:gd name="connsiteX7" fmla="*/ 33820 w 102820"/>
                  <a:gd name="connsiteY7" fmla="*/ 46400 h 93841"/>
                  <a:gd name="connsiteX8" fmla="*/ 0 w 102820"/>
                  <a:gd name="connsiteY8" fmla="*/ 16683 h 93841"/>
                  <a:gd name="connsiteX9" fmla="*/ 38532 w 102820"/>
                  <a:gd name="connsiteY9" fmla="*/ 27736 h 93841"/>
                  <a:gd name="connsiteX10" fmla="*/ 46594 w 102820"/>
                  <a:gd name="connsiteY10" fmla="*/ 0 h 9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20" h="93841">
                    <a:moveTo>
                      <a:pt x="46594" y="0"/>
                    </a:moveTo>
                    <a:lnTo>
                      <a:pt x="63975" y="35451"/>
                    </a:lnTo>
                    <a:lnTo>
                      <a:pt x="102821" y="47859"/>
                    </a:lnTo>
                    <a:lnTo>
                      <a:pt x="74969" y="58599"/>
                    </a:lnTo>
                    <a:lnTo>
                      <a:pt x="90989" y="93842"/>
                    </a:lnTo>
                    <a:lnTo>
                      <a:pt x="56227" y="65377"/>
                    </a:lnTo>
                    <a:lnTo>
                      <a:pt x="27224" y="75386"/>
                    </a:lnTo>
                    <a:lnTo>
                      <a:pt x="33820" y="46400"/>
                    </a:lnTo>
                    <a:lnTo>
                      <a:pt x="0" y="16683"/>
                    </a:lnTo>
                    <a:lnTo>
                      <a:pt x="38532" y="27736"/>
                    </a:lnTo>
                    <a:lnTo>
                      <a:pt x="46594" y="0"/>
                    </a:lnTo>
                    <a:close/>
                  </a:path>
                </a:pathLst>
              </a:custGeom>
              <a:solidFill>
                <a:srgbClr val="FFCC00"/>
              </a:solidFill>
              <a:ln w="10453" cap="flat">
                <a:noFill/>
                <a:prstDash val="solid"/>
                <a:miter/>
              </a:ln>
            </p:spPr>
            <p:txBody>
              <a:bodyPr rtlCol="0" anchor="ctr"/>
              <a:lstStyle/>
              <a:p>
                <a:endParaRPr lang="en-GR"/>
              </a:p>
            </p:txBody>
          </p:sp>
        </p:grpSp>
        <p:grpSp>
          <p:nvGrpSpPr>
            <p:cNvPr id="50" name="Graphic 9">
              <a:extLst>
                <a:ext uri="{FF2B5EF4-FFF2-40B4-BE49-F238E27FC236}">
                  <a16:creationId xmlns:a16="http://schemas.microsoft.com/office/drawing/2014/main" id="{6C15E5D9-0669-DD78-FC3F-D4F61A01CD76}"/>
                </a:ext>
              </a:extLst>
            </p:cNvPr>
            <p:cNvGrpSpPr/>
            <p:nvPr/>
          </p:nvGrpSpPr>
          <p:grpSpPr>
            <a:xfrm>
              <a:off x="10863918" y="211767"/>
              <a:ext cx="1114171" cy="739683"/>
              <a:chOff x="10863918" y="211767"/>
              <a:chExt cx="1114171" cy="739683"/>
            </a:xfrm>
          </p:grpSpPr>
          <p:sp>
            <p:nvSpPr>
              <p:cNvPr id="51" name="Freeform 50">
                <a:extLst>
                  <a:ext uri="{FF2B5EF4-FFF2-40B4-BE49-F238E27FC236}">
                    <a16:creationId xmlns:a16="http://schemas.microsoft.com/office/drawing/2014/main" id="{47A3607F-9B70-D712-3229-0DA86CA17D9A}"/>
                  </a:ext>
                </a:extLst>
              </p:cNvPr>
              <p:cNvSpPr/>
              <p:nvPr/>
            </p:nvSpPr>
            <p:spPr>
              <a:xfrm>
                <a:off x="10863918" y="211767"/>
                <a:ext cx="1114171" cy="739683"/>
              </a:xfrm>
              <a:custGeom>
                <a:avLst/>
                <a:gdLst>
                  <a:gd name="connsiteX0" fmla="*/ 0 w 1114171"/>
                  <a:gd name="connsiteY0" fmla="*/ 0 h 739683"/>
                  <a:gd name="connsiteX1" fmla="*/ 1114172 w 1114171"/>
                  <a:gd name="connsiteY1" fmla="*/ 0 h 739683"/>
                  <a:gd name="connsiteX2" fmla="*/ 1114172 w 1114171"/>
                  <a:gd name="connsiteY2" fmla="*/ 739683 h 739683"/>
                  <a:gd name="connsiteX3" fmla="*/ 0 w 1114171"/>
                  <a:gd name="connsiteY3" fmla="*/ 739683 h 739683"/>
                </a:gdLst>
                <a:ahLst/>
                <a:cxnLst>
                  <a:cxn ang="0">
                    <a:pos x="connsiteX0" y="connsiteY0"/>
                  </a:cxn>
                  <a:cxn ang="0">
                    <a:pos x="connsiteX1" y="connsiteY1"/>
                  </a:cxn>
                  <a:cxn ang="0">
                    <a:pos x="connsiteX2" y="connsiteY2"/>
                  </a:cxn>
                  <a:cxn ang="0">
                    <a:pos x="connsiteX3" y="connsiteY3"/>
                  </a:cxn>
                </a:cxnLst>
                <a:rect l="l" t="t" r="r" b="b"/>
                <a:pathLst>
                  <a:path w="1114171" h="739683">
                    <a:moveTo>
                      <a:pt x="0" y="0"/>
                    </a:moveTo>
                    <a:lnTo>
                      <a:pt x="1114172" y="0"/>
                    </a:lnTo>
                    <a:lnTo>
                      <a:pt x="1114172" y="739683"/>
                    </a:lnTo>
                    <a:lnTo>
                      <a:pt x="0" y="739683"/>
                    </a:lnTo>
                    <a:close/>
                  </a:path>
                </a:pathLst>
              </a:custGeom>
              <a:solidFill>
                <a:srgbClr val="003399"/>
              </a:solidFill>
              <a:ln w="10453" cap="flat">
                <a:noFill/>
                <a:prstDash val="solid"/>
                <a:miter/>
              </a:ln>
            </p:spPr>
            <p:txBody>
              <a:bodyPr rtlCol="0" anchor="ctr"/>
              <a:lstStyle/>
              <a:p>
                <a:endParaRPr lang="en-GR"/>
              </a:p>
            </p:txBody>
          </p:sp>
          <p:sp>
            <p:nvSpPr>
              <p:cNvPr id="52" name="Freeform 51">
                <a:extLst>
                  <a:ext uri="{FF2B5EF4-FFF2-40B4-BE49-F238E27FC236}">
                    <a16:creationId xmlns:a16="http://schemas.microsoft.com/office/drawing/2014/main" id="{F286352C-3012-713B-712A-1034E1948F43}"/>
                  </a:ext>
                </a:extLst>
              </p:cNvPr>
              <p:cNvSpPr/>
              <p:nvPr/>
            </p:nvSpPr>
            <p:spPr>
              <a:xfrm>
                <a:off x="11142434" y="304254"/>
                <a:ext cx="557138" cy="554710"/>
              </a:xfrm>
              <a:custGeom>
                <a:avLst/>
                <a:gdLst>
                  <a:gd name="connsiteX0" fmla="*/ 264067 w 557138"/>
                  <a:gd name="connsiteY0" fmla="*/ 44836 h 554710"/>
                  <a:gd name="connsiteX1" fmla="*/ 240509 w 557138"/>
                  <a:gd name="connsiteY1" fmla="*/ 27736 h 554710"/>
                  <a:gd name="connsiteX2" fmla="*/ 269617 w 557138"/>
                  <a:gd name="connsiteY2" fmla="*/ 27736 h 554710"/>
                  <a:gd name="connsiteX3" fmla="*/ 278622 w 557138"/>
                  <a:gd name="connsiteY3" fmla="*/ 0 h 554710"/>
                  <a:gd name="connsiteX4" fmla="*/ 287626 w 557138"/>
                  <a:gd name="connsiteY4" fmla="*/ 27736 h 554710"/>
                  <a:gd name="connsiteX5" fmla="*/ 316734 w 557138"/>
                  <a:gd name="connsiteY5" fmla="*/ 27736 h 554710"/>
                  <a:gd name="connsiteX6" fmla="*/ 293176 w 557138"/>
                  <a:gd name="connsiteY6" fmla="*/ 44836 h 554710"/>
                  <a:gd name="connsiteX7" fmla="*/ 302180 w 557138"/>
                  <a:gd name="connsiteY7" fmla="*/ 72780 h 554710"/>
                  <a:gd name="connsiteX8" fmla="*/ 278622 w 557138"/>
                  <a:gd name="connsiteY8" fmla="*/ 55471 h 554710"/>
                  <a:gd name="connsiteX9" fmla="*/ 255063 w 557138"/>
                  <a:gd name="connsiteY9" fmla="*/ 72780 h 554710"/>
                  <a:gd name="connsiteX10" fmla="*/ 264067 w 557138"/>
                  <a:gd name="connsiteY10" fmla="*/ 44836 h 554710"/>
                  <a:gd name="connsiteX11" fmla="*/ 264067 w 557138"/>
                  <a:gd name="connsiteY11" fmla="*/ 44836 h 554710"/>
                  <a:gd name="connsiteX12" fmla="*/ 293176 w 557138"/>
                  <a:gd name="connsiteY12" fmla="*/ 526975 h 554710"/>
                  <a:gd name="connsiteX13" fmla="*/ 302180 w 557138"/>
                  <a:gd name="connsiteY13" fmla="*/ 554710 h 554710"/>
                  <a:gd name="connsiteX14" fmla="*/ 278622 w 557138"/>
                  <a:gd name="connsiteY14" fmla="*/ 537610 h 554710"/>
                  <a:gd name="connsiteX15" fmla="*/ 255063 w 557138"/>
                  <a:gd name="connsiteY15" fmla="*/ 554710 h 554710"/>
                  <a:gd name="connsiteX16" fmla="*/ 264067 w 557138"/>
                  <a:gd name="connsiteY16" fmla="*/ 526975 h 554710"/>
                  <a:gd name="connsiteX17" fmla="*/ 240509 w 557138"/>
                  <a:gd name="connsiteY17" fmla="*/ 509875 h 554710"/>
                  <a:gd name="connsiteX18" fmla="*/ 269617 w 557138"/>
                  <a:gd name="connsiteY18" fmla="*/ 509875 h 554710"/>
                  <a:gd name="connsiteX19" fmla="*/ 278622 w 557138"/>
                  <a:gd name="connsiteY19" fmla="*/ 481931 h 554710"/>
                  <a:gd name="connsiteX20" fmla="*/ 287626 w 557138"/>
                  <a:gd name="connsiteY20" fmla="*/ 509875 h 554710"/>
                  <a:gd name="connsiteX21" fmla="*/ 316734 w 557138"/>
                  <a:gd name="connsiteY21" fmla="*/ 509875 h 554710"/>
                  <a:gd name="connsiteX22" fmla="*/ 293176 w 557138"/>
                  <a:gd name="connsiteY22" fmla="*/ 526975 h 554710"/>
                  <a:gd name="connsiteX23" fmla="*/ 38113 w 557138"/>
                  <a:gd name="connsiteY23" fmla="*/ 295811 h 554710"/>
                  <a:gd name="connsiteX24" fmla="*/ 14554 w 557138"/>
                  <a:gd name="connsiteY24" fmla="*/ 313119 h 554710"/>
                  <a:gd name="connsiteX25" fmla="*/ 23559 w 557138"/>
                  <a:gd name="connsiteY25" fmla="*/ 285384 h 554710"/>
                  <a:gd name="connsiteX26" fmla="*/ 0 w 557138"/>
                  <a:gd name="connsiteY26" fmla="*/ 268701 h 554710"/>
                  <a:gd name="connsiteX27" fmla="*/ 29108 w 557138"/>
                  <a:gd name="connsiteY27" fmla="*/ 268701 h 554710"/>
                  <a:gd name="connsiteX28" fmla="*/ 38113 w 557138"/>
                  <a:gd name="connsiteY28" fmla="*/ 240965 h 554710"/>
                  <a:gd name="connsiteX29" fmla="*/ 47118 w 557138"/>
                  <a:gd name="connsiteY29" fmla="*/ 268701 h 554710"/>
                  <a:gd name="connsiteX30" fmla="*/ 76330 w 557138"/>
                  <a:gd name="connsiteY30" fmla="*/ 268701 h 554710"/>
                  <a:gd name="connsiteX31" fmla="*/ 52667 w 557138"/>
                  <a:gd name="connsiteY31" fmla="*/ 286009 h 554710"/>
                  <a:gd name="connsiteX32" fmla="*/ 61672 w 557138"/>
                  <a:gd name="connsiteY32" fmla="*/ 313745 h 554710"/>
                  <a:gd name="connsiteX33" fmla="*/ 38113 w 557138"/>
                  <a:gd name="connsiteY33" fmla="*/ 296436 h 554710"/>
                  <a:gd name="connsiteX34" fmla="*/ 38113 w 557138"/>
                  <a:gd name="connsiteY34" fmla="*/ 295811 h 554710"/>
                  <a:gd name="connsiteX35" fmla="*/ 172869 w 557138"/>
                  <a:gd name="connsiteY35" fmla="*/ 76950 h 554710"/>
                  <a:gd name="connsiteX36" fmla="*/ 181874 w 557138"/>
                  <a:gd name="connsiteY36" fmla="*/ 104686 h 554710"/>
                  <a:gd name="connsiteX37" fmla="*/ 158315 w 557138"/>
                  <a:gd name="connsiteY37" fmla="*/ 87690 h 554710"/>
                  <a:gd name="connsiteX38" fmla="*/ 134756 w 557138"/>
                  <a:gd name="connsiteY38" fmla="*/ 104790 h 554710"/>
                  <a:gd name="connsiteX39" fmla="*/ 143761 w 557138"/>
                  <a:gd name="connsiteY39" fmla="*/ 77055 h 554710"/>
                  <a:gd name="connsiteX40" fmla="*/ 120202 w 557138"/>
                  <a:gd name="connsiteY40" fmla="*/ 59955 h 554710"/>
                  <a:gd name="connsiteX41" fmla="*/ 149310 w 557138"/>
                  <a:gd name="connsiteY41" fmla="*/ 59955 h 554710"/>
                  <a:gd name="connsiteX42" fmla="*/ 158315 w 557138"/>
                  <a:gd name="connsiteY42" fmla="*/ 32219 h 554710"/>
                  <a:gd name="connsiteX43" fmla="*/ 167320 w 557138"/>
                  <a:gd name="connsiteY43" fmla="*/ 59955 h 554710"/>
                  <a:gd name="connsiteX44" fmla="*/ 196428 w 557138"/>
                  <a:gd name="connsiteY44" fmla="*/ 59955 h 554710"/>
                  <a:gd name="connsiteX45" fmla="*/ 172869 w 557138"/>
                  <a:gd name="connsiteY45" fmla="*/ 76950 h 554710"/>
                  <a:gd name="connsiteX46" fmla="*/ 61881 w 557138"/>
                  <a:gd name="connsiteY46" fmla="*/ 148166 h 554710"/>
                  <a:gd name="connsiteX47" fmla="*/ 70886 w 557138"/>
                  <a:gd name="connsiteY47" fmla="*/ 120431 h 554710"/>
                  <a:gd name="connsiteX48" fmla="*/ 79995 w 557138"/>
                  <a:gd name="connsiteY48" fmla="*/ 148166 h 554710"/>
                  <a:gd name="connsiteX49" fmla="*/ 108266 w 557138"/>
                  <a:gd name="connsiteY49" fmla="*/ 148166 h 554710"/>
                  <a:gd name="connsiteX50" fmla="*/ 84707 w 557138"/>
                  <a:gd name="connsiteY50" fmla="*/ 165475 h 554710"/>
                  <a:gd name="connsiteX51" fmla="*/ 93712 w 557138"/>
                  <a:gd name="connsiteY51" fmla="*/ 193210 h 554710"/>
                  <a:gd name="connsiteX52" fmla="*/ 70048 w 557138"/>
                  <a:gd name="connsiteY52" fmla="*/ 175902 h 554710"/>
                  <a:gd name="connsiteX53" fmla="*/ 46384 w 557138"/>
                  <a:gd name="connsiteY53" fmla="*/ 193210 h 554710"/>
                  <a:gd name="connsiteX54" fmla="*/ 55389 w 557138"/>
                  <a:gd name="connsiteY54" fmla="*/ 165475 h 554710"/>
                  <a:gd name="connsiteX55" fmla="*/ 31831 w 557138"/>
                  <a:gd name="connsiteY55" fmla="*/ 148166 h 554710"/>
                  <a:gd name="connsiteX56" fmla="*/ 61881 w 557138"/>
                  <a:gd name="connsiteY56" fmla="*/ 148166 h 554710"/>
                  <a:gd name="connsiteX57" fmla="*/ 32145 w 557138"/>
                  <a:gd name="connsiteY57" fmla="*/ 389131 h 554710"/>
                  <a:gd name="connsiteX58" fmla="*/ 61881 w 557138"/>
                  <a:gd name="connsiteY58" fmla="*/ 389131 h 554710"/>
                  <a:gd name="connsiteX59" fmla="*/ 70886 w 557138"/>
                  <a:gd name="connsiteY59" fmla="*/ 361396 h 554710"/>
                  <a:gd name="connsiteX60" fmla="*/ 79995 w 557138"/>
                  <a:gd name="connsiteY60" fmla="*/ 389131 h 554710"/>
                  <a:gd name="connsiteX61" fmla="*/ 108266 w 557138"/>
                  <a:gd name="connsiteY61" fmla="*/ 389131 h 554710"/>
                  <a:gd name="connsiteX62" fmla="*/ 84707 w 557138"/>
                  <a:gd name="connsiteY62" fmla="*/ 406440 h 554710"/>
                  <a:gd name="connsiteX63" fmla="*/ 93712 w 557138"/>
                  <a:gd name="connsiteY63" fmla="*/ 434176 h 554710"/>
                  <a:gd name="connsiteX64" fmla="*/ 70048 w 557138"/>
                  <a:gd name="connsiteY64" fmla="*/ 417075 h 554710"/>
                  <a:gd name="connsiteX65" fmla="*/ 46384 w 557138"/>
                  <a:gd name="connsiteY65" fmla="*/ 434176 h 554710"/>
                  <a:gd name="connsiteX66" fmla="*/ 55389 w 557138"/>
                  <a:gd name="connsiteY66" fmla="*/ 406440 h 554710"/>
                  <a:gd name="connsiteX67" fmla="*/ 31831 w 557138"/>
                  <a:gd name="connsiteY67" fmla="*/ 389131 h 554710"/>
                  <a:gd name="connsiteX68" fmla="*/ 32145 w 557138"/>
                  <a:gd name="connsiteY68" fmla="*/ 389131 h 554710"/>
                  <a:gd name="connsiteX69" fmla="*/ 143761 w 557138"/>
                  <a:gd name="connsiteY69" fmla="*/ 494547 h 554710"/>
                  <a:gd name="connsiteX70" fmla="*/ 120202 w 557138"/>
                  <a:gd name="connsiteY70" fmla="*/ 477551 h 554710"/>
                  <a:gd name="connsiteX71" fmla="*/ 149310 w 557138"/>
                  <a:gd name="connsiteY71" fmla="*/ 477551 h 554710"/>
                  <a:gd name="connsiteX72" fmla="*/ 158315 w 557138"/>
                  <a:gd name="connsiteY72" fmla="*/ 449816 h 554710"/>
                  <a:gd name="connsiteX73" fmla="*/ 167320 w 557138"/>
                  <a:gd name="connsiteY73" fmla="*/ 477551 h 554710"/>
                  <a:gd name="connsiteX74" fmla="*/ 196428 w 557138"/>
                  <a:gd name="connsiteY74" fmla="*/ 477551 h 554710"/>
                  <a:gd name="connsiteX75" fmla="*/ 172869 w 557138"/>
                  <a:gd name="connsiteY75" fmla="*/ 494547 h 554710"/>
                  <a:gd name="connsiteX76" fmla="*/ 181874 w 557138"/>
                  <a:gd name="connsiteY76" fmla="*/ 522283 h 554710"/>
                  <a:gd name="connsiteX77" fmla="*/ 158315 w 557138"/>
                  <a:gd name="connsiteY77" fmla="*/ 505183 h 554710"/>
                  <a:gd name="connsiteX78" fmla="*/ 134756 w 557138"/>
                  <a:gd name="connsiteY78" fmla="*/ 522283 h 554710"/>
                  <a:gd name="connsiteX79" fmla="*/ 143761 w 557138"/>
                  <a:gd name="connsiteY79" fmla="*/ 494547 h 554710"/>
                  <a:gd name="connsiteX80" fmla="*/ 533580 w 557138"/>
                  <a:gd name="connsiteY80" fmla="*/ 285905 h 554710"/>
                  <a:gd name="connsiteX81" fmla="*/ 542584 w 557138"/>
                  <a:gd name="connsiteY81" fmla="*/ 313641 h 554710"/>
                  <a:gd name="connsiteX82" fmla="*/ 519026 w 557138"/>
                  <a:gd name="connsiteY82" fmla="*/ 296332 h 554710"/>
                  <a:gd name="connsiteX83" fmla="*/ 495153 w 557138"/>
                  <a:gd name="connsiteY83" fmla="*/ 313641 h 554710"/>
                  <a:gd name="connsiteX84" fmla="*/ 504157 w 557138"/>
                  <a:gd name="connsiteY84" fmla="*/ 285905 h 554710"/>
                  <a:gd name="connsiteX85" fmla="*/ 480494 w 557138"/>
                  <a:gd name="connsiteY85" fmla="*/ 268597 h 554710"/>
                  <a:gd name="connsiteX86" fmla="*/ 510649 w 557138"/>
                  <a:gd name="connsiteY86" fmla="*/ 268597 h 554710"/>
                  <a:gd name="connsiteX87" fmla="*/ 519654 w 557138"/>
                  <a:gd name="connsiteY87" fmla="*/ 240861 h 554710"/>
                  <a:gd name="connsiteX88" fmla="*/ 528659 w 557138"/>
                  <a:gd name="connsiteY88" fmla="*/ 268597 h 554710"/>
                  <a:gd name="connsiteX89" fmla="*/ 557138 w 557138"/>
                  <a:gd name="connsiteY89" fmla="*/ 268597 h 554710"/>
                  <a:gd name="connsiteX90" fmla="*/ 533580 w 557138"/>
                  <a:gd name="connsiteY90" fmla="*/ 285905 h 554710"/>
                  <a:gd name="connsiteX91" fmla="*/ 384270 w 557138"/>
                  <a:gd name="connsiteY91" fmla="*/ 76950 h 554710"/>
                  <a:gd name="connsiteX92" fmla="*/ 360711 w 557138"/>
                  <a:gd name="connsiteY92" fmla="*/ 59955 h 554710"/>
                  <a:gd name="connsiteX93" fmla="*/ 389819 w 557138"/>
                  <a:gd name="connsiteY93" fmla="*/ 59955 h 554710"/>
                  <a:gd name="connsiteX94" fmla="*/ 398823 w 557138"/>
                  <a:gd name="connsiteY94" fmla="*/ 32219 h 554710"/>
                  <a:gd name="connsiteX95" fmla="*/ 407828 w 557138"/>
                  <a:gd name="connsiteY95" fmla="*/ 59955 h 554710"/>
                  <a:gd name="connsiteX96" fmla="*/ 436936 w 557138"/>
                  <a:gd name="connsiteY96" fmla="*/ 59955 h 554710"/>
                  <a:gd name="connsiteX97" fmla="*/ 413378 w 557138"/>
                  <a:gd name="connsiteY97" fmla="*/ 76950 h 554710"/>
                  <a:gd name="connsiteX98" fmla="*/ 422382 w 557138"/>
                  <a:gd name="connsiteY98" fmla="*/ 104686 h 554710"/>
                  <a:gd name="connsiteX99" fmla="*/ 398823 w 557138"/>
                  <a:gd name="connsiteY99" fmla="*/ 87690 h 554710"/>
                  <a:gd name="connsiteX100" fmla="*/ 375265 w 557138"/>
                  <a:gd name="connsiteY100" fmla="*/ 104790 h 554710"/>
                  <a:gd name="connsiteX101" fmla="*/ 384270 w 557138"/>
                  <a:gd name="connsiteY101" fmla="*/ 77055 h 554710"/>
                  <a:gd name="connsiteX102" fmla="*/ 384270 w 557138"/>
                  <a:gd name="connsiteY102" fmla="*/ 77055 h 554710"/>
                  <a:gd name="connsiteX103" fmla="*/ 477143 w 557138"/>
                  <a:gd name="connsiteY103" fmla="*/ 147853 h 554710"/>
                  <a:gd name="connsiteX104" fmla="*/ 486253 w 557138"/>
                  <a:gd name="connsiteY104" fmla="*/ 120118 h 554710"/>
                  <a:gd name="connsiteX105" fmla="*/ 495258 w 557138"/>
                  <a:gd name="connsiteY105" fmla="*/ 147853 h 554710"/>
                  <a:gd name="connsiteX106" fmla="*/ 524366 w 557138"/>
                  <a:gd name="connsiteY106" fmla="*/ 147853 h 554710"/>
                  <a:gd name="connsiteX107" fmla="*/ 501435 w 557138"/>
                  <a:gd name="connsiteY107" fmla="*/ 165266 h 554710"/>
                  <a:gd name="connsiteX108" fmla="*/ 510440 w 557138"/>
                  <a:gd name="connsiteY108" fmla="*/ 193002 h 554710"/>
                  <a:gd name="connsiteX109" fmla="*/ 486881 w 557138"/>
                  <a:gd name="connsiteY109" fmla="*/ 175693 h 554710"/>
                  <a:gd name="connsiteX110" fmla="*/ 463218 w 557138"/>
                  <a:gd name="connsiteY110" fmla="*/ 193002 h 554710"/>
                  <a:gd name="connsiteX111" fmla="*/ 472222 w 557138"/>
                  <a:gd name="connsiteY111" fmla="*/ 165266 h 554710"/>
                  <a:gd name="connsiteX112" fmla="*/ 448873 w 557138"/>
                  <a:gd name="connsiteY112" fmla="*/ 147958 h 554710"/>
                  <a:gd name="connsiteX113" fmla="*/ 477143 w 557138"/>
                  <a:gd name="connsiteY113" fmla="*/ 147958 h 554710"/>
                  <a:gd name="connsiteX114" fmla="*/ 495258 w 557138"/>
                  <a:gd name="connsiteY114" fmla="*/ 388818 h 554710"/>
                  <a:gd name="connsiteX115" fmla="*/ 524366 w 557138"/>
                  <a:gd name="connsiteY115" fmla="*/ 388818 h 554710"/>
                  <a:gd name="connsiteX116" fmla="*/ 501435 w 557138"/>
                  <a:gd name="connsiteY116" fmla="*/ 406127 h 554710"/>
                  <a:gd name="connsiteX117" fmla="*/ 510440 w 557138"/>
                  <a:gd name="connsiteY117" fmla="*/ 433863 h 554710"/>
                  <a:gd name="connsiteX118" fmla="*/ 486881 w 557138"/>
                  <a:gd name="connsiteY118" fmla="*/ 416763 h 554710"/>
                  <a:gd name="connsiteX119" fmla="*/ 463218 w 557138"/>
                  <a:gd name="connsiteY119" fmla="*/ 433863 h 554710"/>
                  <a:gd name="connsiteX120" fmla="*/ 472222 w 557138"/>
                  <a:gd name="connsiteY120" fmla="*/ 406127 h 554710"/>
                  <a:gd name="connsiteX121" fmla="*/ 448873 w 557138"/>
                  <a:gd name="connsiteY121" fmla="*/ 388818 h 554710"/>
                  <a:gd name="connsiteX122" fmla="*/ 477981 w 557138"/>
                  <a:gd name="connsiteY122" fmla="*/ 388818 h 554710"/>
                  <a:gd name="connsiteX123" fmla="*/ 487091 w 557138"/>
                  <a:gd name="connsiteY123" fmla="*/ 361083 h 554710"/>
                  <a:gd name="connsiteX124" fmla="*/ 496095 w 557138"/>
                  <a:gd name="connsiteY124" fmla="*/ 388818 h 554710"/>
                  <a:gd name="connsiteX125" fmla="*/ 495362 w 557138"/>
                  <a:gd name="connsiteY125" fmla="*/ 388818 h 554710"/>
                  <a:gd name="connsiteX126" fmla="*/ 436936 w 557138"/>
                  <a:gd name="connsiteY126" fmla="*/ 477239 h 554710"/>
                  <a:gd name="connsiteX127" fmla="*/ 413378 w 557138"/>
                  <a:gd name="connsiteY127" fmla="*/ 494234 h 554710"/>
                  <a:gd name="connsiteX128" fmla="*/ 422382 w 557138"/>
                  <a:gd name="connsiteY128" fmla="*/ 521970 h 554710"/>
                  <a:gd name="connsiteX129" fmla="*/ 398823 w 557138"/>
                  <a:gd name="connsiteY129" fmla="*/ 504870 h 554710"/>
                  <a:gd name="connsiteX130" fmla="*/ 375265 w 557138"/>
                  <a:gd name="connsiteY130" fmla="*/ 521970 h 554710"/>
                  <a:gd name="connsiteX131" fmla="*/ 384270 w 557138"/>
                  <a:gd name="connsiteY131" fmla="*/ 494234 h 554710"/>
                  <a:gd name="connsiteX132" fmla="*/ 360711 w 557138"/>
                  <a:gd name="connsiteY132" fmla="*/ 477239 h 554710"/>
                  <a:gd name="connsiteX133" fmla="*/ 389819 w 557138"/>
                  <a:gd name="connsiteY133" fmla="*/ 477239 h 554710"/>
                  <a:gd name="connsiteX134" fmla="*/ 398823 w 557138"/>
                  <a:gd name="connsiteY134" fmla="*/ 449503 h 554710"/>
                  <a:gd name="connsiteX135" fmla="*/ 407828 w 557138"/>
                  <a:gd name="connsiteY135" fmla="*/ 477239 h 554710"/>
                  <a:gd name="connsiteX136" fmla="*/ 436936 w 557138"/>
                  <a:gd name="connsiteY136" fmla="*/ 477239 h 5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557138" h="554710">
                    <a:moveTo>
                      <a:pt x="264067" y="44836"/>
                    </a:moveTo>
                    <a:lnTo>
                      <a:pt x="240509" y="27736"/>
                    </a:lnTo>
                    <a:lnTo>
                      <a:pt x="269617" y="27736"/>
                    </a:lnTo>
                    <a:lnTo>
                      <a:pt x="278622" y="0"/>
                    </a:lnTo>
                    <a:lnTo>
                      <a:pt x="287626" y="27736"/>
                    </a:lnTo>
                    <a:lnTo>
                      <a:pt x="316734" y="27736"/>
                    </a:lnTo>
                    <a:lnTo>
                      <a:pt x="293176" y="44836"/>
                    </a:lnTo>
                    <a:lnTo>
                      <a:pt x="302180" y="72780"/>
                    </a:lnTo>
                    <a:lnTo>
                      <a:pt x="278622" y="55471"/>
                    </a:lnTo>
                    <a:lnTo>
                      <a:pt x="255063" y="72780"/>
                    </a:lnTo>
                    <a:lnTo>
                      <a:pt x="264067" y="44836"/>
                    </a:lnTo>
                    <a:lnTo>
                      <a:pt x="264067" y="44836"/>
                    </a:lnTo>
                    <a:close/>
                    <a:moveTo>
                      <a:pt x="293176" y="526975"/>
                    </a:moveTo>
                    <a:lnTo>
                      <a:pt x="302180" y="554710"/>
                    </a:lnTo>
                    <a:lnTo>
                      <a:pt x="278622" y="537610"/>
                    </a:lnTo>
                    <a:lnTo>
                      <a:pt x="255063" y="554710"/>
                    </a:lnTo>
                    <a:lnTo>
                      <a:pt x="264067" y="526975"/>
                    </a:lnTo>
                    <a:lnTo>
                      <a:pt x="240509" y="509875"/>
                    </a:lnTo>
                    <a:lnTo>
                      <a:pt x="269617" y="509875"/>
                    </a:lnTo>
                    <a:lnTo>
                      <a:pt x="278622" y="481931"/>
                    </a:lnTo>
                    <a:lnTo>
                      <a:pt x="287626" y="509875"/>
                    </a:lnTo>
                    <a:lnTo>
                      <a:pt x="316734" y="509875"/>
                    </a:lnTo>
                    <a:lnTo>
                      <a:pt x="293176" y="526975"/>
                    </a:lnTo>
                    <a:close/>
                    <a:moveTo>
                      <a:pt x="38113" y="295811"/>
                    </a:moveTo>
                    <a:lnTo>
                      <a:pt x="14554" y="313119"/>
                    </a:lnTo>
                    <a:lnTo>
                      <a:pt x="23559" y="285384"/>
                    </a:lnTo>
                    <a:lnTo>
                      <a:pt x="0" y="268701"/>
                    </a:lnTo>
                    <a:lnTo>
                      <a:pt x="29108" y="268701"/>
                    </a:lnTo>
                    <a:lnTo>
                      <a:pt x="38113" y="240965"/>
                    </a:lnTo>
                    <a:lnTo>
                      <a:pt x="47118" y="268701"/>
                    </a:lnTo>
                    <a:lnTo>
                      <a:pt x="76330" y="268701"/>
                    </a:lnTo>
                    <a:lnTo>
                      <a:pt x="52667" y="286009"/>
                    </a:lnTo>
                    <a:lnTo>
                      <a:pt x="61672" y="313745"/>
                    </a:lnTo>
                    <a:lnTo>
                      <a:pt x="38113" y="296436"/>
                    </a:lnTo>
                    <a:lnTo>
                      <a:pt x="38113" y="295811"/>
                    </a:lnTo>
                    <a:close/>
                    <a:moveTo>
                      <a:pt x="172869" y="76950"/>
                    </a:moveTo>
                    <a:lnTo>
                      <a:pt x="181874" y="104686"/>
                    </a:lnTo>
                    <a:lnTo>
                      <a:pt x="158315" y="87690"/>
                    </a:lnTo>
                    <a:lnTo>
                      <a:pt x="134756" y="104790"/>
                    </a:lnTo>
                    <a:lnTo>
                      <a:pt x="143761" y="77055"/>
                    </a:lnTo>
                    <a:lnTo>
                      <a:pt x="120202" y="59955"/>
                    </a:lnTo>
                    <a:lnTo>
                      <a:pt x="149310" y="59955"/>
                    </a:lnTo>
                    <a:lnTo>
                      <a:pt x="158315" y="32219"/>
                    </a:lnTo>
                    <a:lnTo>
                      <a:pt x="167320" y="59955"/>
                    </a:lnTo>
                    <a:lnTo>
                      <a:pt x="196428" y="59955"/>
                    </a:lnTo>
                    <a:lnTo>
                      <a:pt x="172869" y="76950"/>
                    </a:lnTo>
                    <a:close/>
                    <a:moveTo>
                      <a:pt x="61881" y="148166"/>
                    </a:moveTo>
                    <a:lnTo>
                      <a:pt x="70886" y="120431"/>
                    </a:lnTo>
                    <a:lnTo>
                      <a:pt x="79995" y="148166"/>
                    </a:lnTo>
                    <a:lnTo>
                      <a:pt x="108266" y="148166"/>
                    </a:lnTo>
                    <a:lnTo>
                      <a:pt x="84707" y="165475"/>
                    </a:lnTo>
                    <a:lnTo>
                      <a:pt x="93712" y="193210"/>
                    </a:lnTo>
                    <a:lnTo>
                      <a:pt x="70048" y="175902"/>
                    </a:lnTo>
                    <a:lnTo>
                      <a:pt x="46384" y="193210"/>
                    </a:lnTo>
                    <a:lnTo>
                      <a:pt x="55389" y="165475"/>
                    </a:lnTo>
                    <a:lnTo>
                      <a:pt x="31831" y="148166"/>
                    </a:lnTo>
                    <a:lnTo>
                      <a:pt x="61881" y="148166"/>
                    </a:lnTo>
                    <a:close/>
                    <a:moveTo>
                      <a:pt x="32145" y="389131"/>
                    </a:moveTo>
                    <a:lnTo>
                      <a:pt x="61881" y="389131"/>
                    </a:lnTo>
                    <a:lnTo>
                      <a:pt x="70886" y="361396"/>
                    </a:lnTo>
                    <a:lnTo>
                      <a:pt x="79995" y="389131"/>
                    </a:lnTo>
                    <a:lnTo>
                      <a:pt x="108266" y="389131"/>
                    </a:lnTo>
                    <a:lnTo>
                      <a:pt x="84707" y="406440"/>
                    </a:lnTo>
                    <a:lnTo>
                      <a:pt x="93712" y="434176"/>
                    </a:lnTo>
                    <a:lnTo>
                      <a:pt x="70048" y="417075"/>
                    </a:lnTo>
                    <a:lnTo>
                      <a:pt x="46384" y="434176"/>
                    </a:lnTo>
                    <a:lnTo>
                      <a:pt x="55389" y="406440"/>
                    </a:lnTo>
                    <a:lnTo>
                      <a:pt x="31831" y="389131"/>
                    </a:lnTo>
                    <a:lnTo>
                      <a:pt x="32145" y="389131"/>
                    </a:lnTo>
                    <a:close/>
                    <a:moveTo>
                      <a:pt x="143761" y="494547"/>
                    </a:moveTo>
                    <a:lnTo>
                      <a:pt x="120202" y="477551"/>
                    </a:lnTo>
                    <a:lnTo>
                      <a:pt x="149310" y="477551"/>
                    </a:lnTo>
                    <a:lnTo>
                      <a:pt x="158315" y="449816"/>
                    </a:lnTo>
                    <a:lnTo>
                      <a:pt x="167320" y="477551"/>
                    </a:lnTo>
                    <a:lnTo>
                      <a:pt x="196428" y="477551"/>
                    </a:lnTo>
                    <a:lnTo>
                      <a:pt x="172869" y="494547"/>
                    </a:lnTo>
                    <a:lnTo>
                      <a:pt x="181874" y="522283"/>
                    </a:lnTo>
                    <a:lnTo>
                      <a:pt x="158315" y="505183"/>
                    </a:lnTo>
                    <a:lnTo>
                      <a:pt x="134756" y="522283"/>
                    </a:lnTo>
                    <a:lnTo>
                      <a:pt x="143761" y="494547"/>
                    </a:lnTo>
                    <a:close/>
                    <a:moveTo>
                      <a:pt x="533580" y="285905"/>
                    </a:moveTo>
                    <a:lnTo>
                      <a:pt x="542584" y="313641"/>
                    </a:lnTo>
                    <a:lnTo>
                      <a:pt x="519026" y="296332"/>
                    </a:lnTo>
                    <a:lnTo>
                      <a:pt x="495153" y="313641"/>
                    </a:lnTo>
                    <a:lnTo>
                      <a:pt x="504157" y="285905"/>
                    </a:lnTo>
                    <a:lnTo>
                      <a:pt x="480494" y="268597"/>
                    </a:lnTo>
                    <a:lnTo>
                      <a:pt x="510649" y="268597"/>
                    </a:lnTo>
                    <a:lnTo>
                      <a:pt x="519654" y="240861"/>
                    </a:lnTo>
                    <a:lnTo>
                      <a:pt x="528659" y="268597"/>
                    </a:lnTo>
                    <a:lnTo>
                      <a:pt x="557138" y="268597"/>
                    </a:lnTo>
                    <a:lnTo>
                      <a:pt x="533580" y="285905"/>
                    </a:lnTo>
                    <a:close/>
                    <a:moveTo>
                      <a:pt x="384270" y="76950"/>
                    </a:moveTo>
                    <a:lnTo>
                      <a:pt x="360711" y="59955"/>
                    </a:lnTo>
                    <a:lnTo>
                      <a:pt x="389819" y="59955"/>
                    </a:lnTo>
                    <a:lnTo>
                      <a:pt x="398823" y="32219"/>
                    </a:lnTo>
                    <a:lnTo>
                      <a:pt x="407828" y="59955"/>
                    </a:lnTo>
                    <a:lnTo>
                      <a:pt x="436936" y="59955"/>
                    </a:lnTo>
                    <a:lnTo>
                      <a:pt x="413378" y="76950"/>
                    </a:lnTo>
                    <a:lnTo>
                      <a:pt x="422382" y="104686"/>
                    </a:lnTo>
                    <a:lnTo>
                      <a:pt x="398823" y="87690"/>
                    </a:lnTo>
                    <a:lnTo>
                      <a:pt x="375265" y="104790"/>
                    </a:lnTo>
                    <a:lnTo>
                      <a:pt x="384270" y="77055"/>
                    </a:lnTo>
                    <a:lnTo>
                      <a:pt x="384270" y="77055"/>
                    </a:lnTo>
                    <a:close/>
                    <a:moveTo>
                      <a:pt x="477143" y="147853"/>
                    </a:moveTo>
                    <a:lnTo>
                      <a:pt x="486253" y="120118"/>
                    </a:lnTo>
                    <a:lnTo>
                      <a:pt x="495258" y="147853"/>
                    </a:lnTo>
                    <a:lnTo>
                      <a:pt x="524366" y="147853"/>
                    </a:lnTo>
                    <a:lnTo>
                      <a:pt x="501435" y="165266"/>
                    </a:lnTo>
                    <a:lnTo>
                      <a:pt x="510440" y="193002"/>
                    </a:lnTo>
                    <a:lnTo>
                      <a:pt x="486881" y="175693"/>
                    </a:lnTo>
                    <a:lnTo>
                      <a:pt x="463218" y="193002"/>
                    </a:lnTo>
                    <a:lnTo>
                      <a:pt x="472222" y="165266"/>
                    </a:lnTo>
                    <a:lnTo>
                      <a:pt x="448873" y="147958"/>
                    </a:lnTo>
                    <a:lnTo>
                      <a:pt x="477143" y="147958"/>
                    </a:lnTo>
                    <a:close/>
                    <a:moveTo>
                      <a:pt x="495258" y="388818"/>
                    </a:moveTo>
                    <a:lnTo>
                      <a:pt x="524366" y="388818"/>
                    </a:lnTo>
                    <a:lnTo>
                      <a:pt x="501435" y="406127"/>
                    </a:lnTo>
                    <a:lnTo>
                      <a:pt x="510440" y="433863"/>
                    </a:lnTo>
                    <a:lnTo>
                      <a:pt x="486881" y="416763"/>
                    </a:lnTo>
                    <a:lnTo>
                      <a:pt x="463218" y="433863"/>
                    </a:lnTo>
                    <a:lnTo>
                      <a:pt x="472222" y="406127"/>
                    </a:lnTo>
                    <a:lnTo>
                      <a:pt x="448873" y="388818"/>
                    </a:lnTo>
                    <a:lnTo>
                      <a:pt x="477981" y="388818"/>
                    </a:lnTo>
                    <a:lnTo>
                      <a:pt x="487091" y="361083"/>
                    </a:lnTo>
                    <a:lnTo>
                      <a:pt x="496095" y="388818"/>
                    </a:lnTo>
                    <a:lnTo>
                      <a:pt x="495362" y="388818"/>
                    </a:lnTo>
                    <a:close/>
                    <a:moveTo>
                      <a:pt x="436936" y="477239"/>
                    </a:moveTo>
                    <a:lnTo>
                      <a:pt x="413378" y="494234"/>
                    </a:lnTo>
                    <a:lnTo>
                      <a:pt x="422382" y="521970"/>
                    </a:lnTo>
                    <a:lnTo>
                      <a:pt x="398823" y="504870"/>
                    </a:lnTo>
                    <a:lnTo>
                      <a:pt x="375265" y="521970"/>
                    </a:lnTo>
                    <a:lnTo>
                      <a:pt x="384270" y="494234"/>
                    </a:lnTo>
                    <a:lnTo>
                      <a:pt x="360711" y="477239"/>
                    </a:lnTo>
                    <a:lnTo>
                      <a:pt x="389819" y="477239"/>
                    </a:lnTo>
                    <a:lnTo>
                      <a:pt x="398823" y="449503"/>
                    </a:lnTo>
                    <a:lnTo>
                      <a:pt x="407828" y="477239"/>
                    </a:lnTo>
                    <a:lnTo>
                      <a:pt x="436936" y="477239"/>
                    </a:lnTo>
                    <a:close/>
                  </a:path>
                </a:pathLst>
              </a:custGeom>
              <a:solidFill>
                <a:srgbClr val="FFCC00"/>
              </a:solidFill>
              <a:ln w="10453" cap="flat">
                <a:noFill/>
                <a:prstDash val="solid"/>
                <a:miter/>
              </a:ln>
            </p:spPr>
            <p:txBody>
              <a:bodyPr rtlCol="0" anchor="ctr"/>
              <a:lstStyle/>
              <a:p>
                <a:endParaRPr lang="en-GR"/>
              </a:p>
            </p:txBody>
          </p:sp>
        </p:grpSp>
      </p:grpSp>
      <p:sp>
        <p:nvSpPr>
          <p:cNvPr id="7" name="Title 1">
            <a:extLst>
              <a:ext uri="{FF2B5EF4-FFF2-40B4-BE49-F238E27FC236}">
                <a16:creationId xmlns:a16="http://schemas.microsoft.com/office/drawing/2014/main" id="{76DB6834-FD2E-BFE9-D961-29D0537A7133}"/>
              </a:ext>
            </a:extLst>
          </p:cNvPr>
          <p:cNvSpPr>
            <a:spLocks noGrp="1"/>
          </p:cNvSpPr>
          <p:nvPr>
            <p:ph type="title" hasCustomPrompt="1"/>
          </p:nvPr>
        </p:nvSpPr>
        <p:spPr>
          <a:xfrm>
            <a:off x="606000" y="1625133"/>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6" name="Content Placeholder 2">
            <a:extLst>
              <a:ext uri="{FF2B5EF4-FFF2-40B4-BE49-F238E27FC236}">
                <a16:creationId xmlns:a16="http://schemas.microsoft.com/office/drawing/2014/main" id="{BF96FB18-1EF1-C5E2-FF09-45BBA491A8C6}"/>
              </a:ext>
            </a:extLst>
          </p:cNvPr>
          <p:cNvSpPr>
            <a:spLocks noGrp="1"/>
          </p:cNvSpPr>
          <p:nvPr>
            <p:ph idx="11" hasCustomPrompt="1"/>
          </p:nvPr>
        </p:nvSpPr>
        <p:spPr>
          <a:xfrm>
            <a:off x="605999" y="2675943"/>
            <a:ext cx="10979999" cy="3252676"/>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Tree>
    <p:extLst>
      <p:ext uri="{BB962C8B-B14F-4D97-AF65-F5344CB8AC3E}">
        <p14:creationId xmlns:p14="http://schemas.microsoft.com/office/powerpoint/2010/main" val="3160870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Curve Bottom Lef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77E2A2D-7339-7DEF-9A25-9356AB5E18FF}"/>
              </a:ext>
            </a:extLst>
          </p:cNvPr>
          <p:cNvGrpSpPr/>
          <p:nvPr userDrawn="1"/>
        </p:nvGrpSpPr>
        <p:grpSpPr>
          <a:xfrm flipH="1">
            <a:off x="0" y="5443804"/>
            <a:ext cx="5150223" cy="1414197"/>
            <a:chOff x="7041778" y="5443804"/>
            <a:chExt cx="5150223" cy="1414197"/>
          </a:xfrm>
        </p:grpSpPr>
        <p:sp>
          <p:nvSpPr>
            <p:cNvPr id="4" name="Freeform 3">
              <a:extLst>
                <a:ext uri="{FF2B5EF4-FFF2-40B4-BE49-F238E27FC236}">
                  <a16:creationId xmlns:a16="http://schemas.microsoft.com/office/drawing/2014/main" id="{BF7B81A8-EE5C-F674-28E3-F691E4AC3216}"/>
                </a:ext>
              </a:extLst>
            </p:cNvPr>
            <p:cNvSpPr/>
            <p:nvPr userDrawn="1"/>
          </p:nvSpPr>
          <p:spPr>
            <a:xfrm>
              <a:off x="7041778" y="5443804"/>
              <a:ext cx="5150223" cy="1414196"/>
            </a:xfrm>
            <a:custGeom>
              <a:avLst/>
              <a:gdLst>
                <a:gd name="connsiteX0" fmla="*/ 4533196 w 5150223"/>
                <a:gd name="connsiteY0" fmla="*/ 0 h 1414196"/>
                <a:gd name="connsiteX1" fmla="*/ 4903016 w 5150223"/>
                <a:gd name="connsiteY1" fmla="*/ 5201 h 1414196"/>
                <a:gd name="connsiteX2" fmla="*/ 5150223 w 5150223"/>
                <a:gd name="connsiteY2" fmla="*/ 15040 h 1414196"/>
                <a:gd name="connsiteX3" fmla="*/ 5150223 w 5150223"/>
                <a:gd name="connsiteY3" fmla="*/ 103601 h 1414196"/>
                <a:gd name="connsiteX4" fmla="*/ 4926855 w 5150223"/>
                <a:gd name="connsiteY4" fmla="*/ 94495 h 1414196"/>
                <a:gd name="connsiteX5" fmla="*/ 2895915 w 5150223"/>
                <a:gd name="connsiteY5" fmla="*/ 250871 h 1414196"/>
                <a:gd name="connsiteX6" fmla="*/ 1587200 w 5150223"/>
                <a:gd name="connsiteY6" fmla="*/ 811942 h 1414196"/>
                <a:gd name="connsiteX7" fmla="*/ 420801 w 5150223"/>
                <a:gd name="connsiteY7" fmla="*/ 1369715 h 1414196"/>
                <a:gd name="connsiteX8" fmla="*/ 289354 w 5150223"/>
                <a:gd name="connsiteY8" fmla="*/ 1414196 h 1414196"/>
                <a:gd name="connsiteX9" fmla="*/ 0 w 5150223"/>
                <a:gd name="connsiteY9" fmla="*/ 1414196 h 1414196"/>
                <a:gd name="connsiteX10" fmla="*/ 81233 w 5150223"/>
                <a:gd name="connsiteY10" fmla="*/ 1391031 h 1414196"/>
                <a:gd name="connsiteX11" fmla="*/ 1543643 w 5150223"/>
                <a:gd name="connsiteY11" fmla="*/ 734783 h 1414196"/>
                <a:gd name="connsiteX12" fmla="*/ 4533196 w 5150223"/>
                <a:gd name="connsiteY12" fmla="*/ 0 h 14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0223" h="1414196">
                  <a:moveTo>
                    <a:pt x="4533196" y="0"/>
                  </a:moveTo>
                  <a:cubicBezTo>
                    <a:pt x="4651147" y="0"/>
                    <a:pt x="4774254" y="1695"/>
                    <a:pt x="4903016" y="5201"/>
                  </a:cubicBezTo>
                  <a:lnTo>
                    <a:pt x="5150223" y="15040"/>
                  </a:lnTo>
                  <a:lnTo>
                    <a:pt x="5150223" y="103601"/>
                  </a:lnTo>
                  <a:lnTo>
                    <a:pt x="4926855" y="94495"/>
                  </a:lnTo>
                  <a:cubicBezTo>
                    <a:pt x="4079577" y="69564"/>
                    <a:pt x="3427662" y="120222"/>
                    <a:pt x="2895915" y="250871"/>
                  </a:cubicBezTo>
                  <a:cubicBezTo>
                    <a:pt x="2350294" y="384961"/>
                    <a:pt x="1979637" y="592351"/>
                    <a:pt x="1587200" y="811942"/>
                  </a:cubicBezTo>
                  <a:cubicBezTo>
                    <a:pt x="1263072" y="993305"/>
                    <a:pt x="911866" y="1189819"/>
                    <a:pt x="420801" y="1369715"/>
                  </a:cubicBezTo>
                  <a:lnTo>
                    <a:pt x="289354" y="1414196"/>
                  </a:lnTo>
                  <a:lnTo>
                    <a:pt x="0" y="1414196"/>
                  </a:lnTo>
                  <a:lnTo>
                    <a:pt x="81233" y="1391031"/>
                  </a:lnTo>
                  <a:cubicBezTo>
                    <a:pt x="735441" y="1187003"/>
                    <a:pt x="1158772" y="950072"/>
                    <a:pt x="1543643" y="734783"/>
                  </a:cubicBezTo>
                  <a:cubicBezTo>
                    <a:pt x="2241610" y="343983"/>
                    <a:pt x="2856651" y="0"/>
                    <a:pt x="4533196" y="0"/>
                  </a:cubicBez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sp>
          <p:nvSpPr>
            <p:cNvPr id="5" name="Freeform 4">
              <a:extLst>
                <a:ext uri="{FF2B5EF4-FFF2-40B4-BE49-F238E27FC236}">
                  <a16:creationId xmlns:a16="http://schemas.microsoft.com/office/drawing/2014/main" id="{E9963483-6678-B02A-0F15-72790A21FF9B}"/>
                </a:ext>
              </a:extLst>
            </p:cNvPr>
            <p:cNvSpPr/>
            <p:nvPr userDrawn="1"/>
          </p:nvSpPr>
          <p:spPr>
            <a:xfrm>
              <a:off x="7329874" y="5532104"/>
              <a:ext cx="4862126" cy="1325897"/>
            </a:xfrm>
            <a:custGeom>
              <a:avLst/>
              <a:gdLst>
                <a:gd name="connsiteX0" fmla="*/ 4202788 w 4862126"/>
                <a:gd name="connsiteY0" fmla="*/ 47 h 1325897"/>
                <a:gd name="connsiteX1" fmla="*/ 4533439 w 4862126"/>
                <a:gd name="connsiteY1" fmla="*/ 3434 h 1325897"/>
                <a:gd name="connsiteX2" fmla="*/ 4862126 w 4862126"/>
                <a:gd name="connsiteY2" fmla="*/ 14547 h 1325897"/>
                <a:gd name="connsiteX3" fmla="*/ 4862126 w 4862126"/>
                <a:gd name="connsiteY3" fmla="*/ 1325897 h 1325897"/>
                <a:gd name="connsiteX4" fmla="*/ 0 w 4862126"/>
                <a:gd name="connsiteY4" fmla="*/ 1325897 h 1325897"/>
                <a:gd name="connsiteX5" fmla="*/ 340982 w 4862126"/>
                <a:gd name="connsiteY5" fmla="*/ 1200828 h 1325897"/>
                <a:gd name="connsiteX6" fmla="*/ 1298999 w 4862126"/>
                <a:gd name="connsiteY6" fmla="*/ 723642 h 1325897"/>
                <a:gd name="connsiteX7" fmla="*/ 2607713 w 4862126"/>
                <a:gd name="connsiteY7" fmla="*/ 162571 h 1325897"/>
                <a:gd name="connsiteX8" fmla="*/ 2607713 w 4862126"/>
                <a:gd name="connsiteY8" fmla="*/ 162467 h 1325897"/>
                <a:gd name="connsiteX9" fmla="*/ 4202788 w 4862126"/>
                <a:gd name="connsiteY9" fmla="*/ 47 h 132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2126" h="1325897">
                  <a:moveTo>
                    <a:pt x="4202788" y="47"/>
                  </a:moveTo>
                  <a:cubicBezTo>
                    <a:pt x="4309534" y="-252"/>
                    <a:pt x="4419687" y="881"/>
                    <a:pt x="4533439" y="3434"/>
                  </a:cubicBezTo>
                  <a:lnTo>
                    <a:pt x="4862126" y="14547"/>
                  </a:lnTo>
                  <a:lnTo>
                    <a:pt x="4862126" y="1325897"/>
                  </a:lnTo>
                  <a:lnTo>
                    <a:pt x="0" y="1325897"/>
                  </a:lnTo>
                  <a:lnTo>
                    <a:pt x="340982" y="1200828"/>
                  </a:lnTo>
                  <a:cubicBezTo>
                    <a:pt x="726580" y="1043877"/>
                    <a:pt x="1022655" y="878246"/>
                    <a:pt x="1298999" y="723642"/>
                  </a:cubicBezTo>
                  <a:cubicBezTo>
                    <a:pt x="1691435" y="504051"/>
                    <a:pt x="2062093" y="296661"/>
                    <a:pt x="2607713" y="162571"/>
                  </a:cubicBezTo>
                  <a:lnTo>
                    <a:pt x="2607713" y="162467"/>
                  </a:lnTo>
                  <a:cubicBezTo>
                    <a:pt x="3044493" y="55175"/>
                    <a:pt x="3562314" y="1841"/>
                    <a:pt x="4202788" y="4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grpSp>
      <p:grpSp>
        <p:nvGrpSpPr>
          <p:cNvPr id="11" name="Graphic 8">
            <a:extLst>
              <a:ext uri="{FF2B5EF4-FFF2-40B4-BE49-F238E27FC236}">
                <a16:creationId xmlns:a16="http://schemas.microsoft.com/office/drawing/2014/main" id="{D1393CEB-33A8-2ACD-8B80-DCCA0686961E}"/>
              </a:ext>
            </a:extLst>
          </p:cNvPr>
          <p:cNvGrpSpPr/>
          <p:nvPr/>
        </p:nvGrpSpPr>
        <p:grpSpPr>
          <a:xfrm>
            <a:off x="212758" y="5910094"/>
            <a:ext cx="2103116" cy="739683"/>
            <a:chOff x="212758" y="5910094"/>
            <a:chExt cx="2103116" cy="739683"/>
          </a:xfrm>
        </p:grpSpPr>
        <p:grpSp>
          <p:nvGrpSpPr>
            <p:cNvPr id="12" name="Graphic 8">
              <a:extLst>
                <a:ext uri="{FF2B5EF4-FFF2-40B4-BE49-F238E27FC236}">
                  <a16:creationId xmlns:a16="http://schemas.microsoft.com/office/drawing/2014/main" id="{D540919F-E25D-96FF-B123-1AD26E5F1489}"/>
                </a:ext>
              </a:extLst>
            </p:cNvPr>
            <p:cNvGrpSpPr/>
            <p:nvPr/>
          </p:nvGrpSpPr>
          <p:grpSpPr>
            <a:xfrm>
              <a:off x="212758" y="5910094"/>
              <a:ext cx="858690" cy="739683"/>
              <a:chOff x="212758" y="5910094"/>
              <a:chExt cx="858690" cy="739683"/>
            </a:xfrm>
          </p:grpSpPr>
          <p:grpSp>
            <p:nvGrpSpPr>
              <p:cNvPr id="13" name="Graphic 8">
                <a:extLst>
                  <a:ext uri="{FF2B5EF4-FFF2-40B4-BE49-F238E27FC236}">
                    <a16:creationId xmlns:a16="http://schemas.microsoft.com/office/drawing/2014/main" id="{FDEFED48-75E7-E4AF-26A4-69A4AF41B230}"/>
                  </a:ext>
                </a:extLst>
              </p:cNvPr>
              <p:cNvGrpSpPr/>
              <p:nvPr/>
            </p:nvGrpSpPr>
            <p:grpSpPr>
              <a:xfrm>
                <a:off x="423844" y="6059928"/>
                <a:ext cx="647603" cy="426563"/>
                <a:chOff x="423844" y="6059928"/>
                <a:chExt cx="647603" cy="426563"/>
              </a:xfrm>
              <a:solidFill>
                <a:srgbClr val="003399"/>
              </a:solidFill>
            </p:grpSpPr>
            <p:sp>
              <p:nvSpPr>
                <p:cNvPr id="14" name="Freeform 13">
                  <a:extLst>
                    <a:ext uri="{FF2B5EF4-FFF2-40B4-BE49-F238E27FC236}">
                      <a16:creationId xmlns:a16="http://schemas.microsoft.com/office/drawing/2014/main" id="{C6D3DC78-230D-0C8B-486C-4F64544D46D1}"/>
                    </a:ext>
                  </a:extLst>
                </p:cNvPr>
                <p:cNvSpPr/>
                <p:nvPr/>
              </p:nvSpPr>
              <p:spPr>
                <a:xfrm>
                  <a:off x="423844" y="6090375"/>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16" name="Freeform 15">
                  <a:extLst>
                    <a:ext uri="{FF2B5EF4-FFF2-40B4-BE49-F238E27FC236}">
                      <a16:creationId xmlns:a16="http://schemas.microsoft.com/office/drawing/2014/main" id="{8E7C4AD8-575C-358C-7A8A-DA633C3E495F}"/>
                    </a:ext>
                  </a:extLst>
                </p:cNvPr>
                <p:cNvSpPr/>
                <p:nvPr/>
              </p:nvSpPr>
              <p:spPr>
                <a:xfrm>
                  <a:off x="502687" y="6090270"/>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1"/>
                        <a:pt x="19999" y="88837"/>
                        <a:pt x="16858" y="88837"/>
                      </a:cubicBezTo>
                      <a:lnTo>
                        <a:pt x="3560" y="88837"/>
                      </a:lnTo>
                      <a:cubicBezTo>
                        <a:pt x="838" y="88837"/>
                        <a:pt x="0" y="88211"/>
                        <a:pt x="0" y="85292"/>
                      </a:cubicBezTo>
                      <a:lnTo>
                        <a:pt x="0" y="19290"/>
                      </a:lnTo>
                      <a:cubicBezTo>
                        <a:pt x="0" y="12617"/>
                        <a:pt x="314" y="8759"/>
                        <a:pt x="7853" y="5213"/>
                      </a:cubicBezTo>
                      <a:cubicBezTo>
                        <a:pt x="16753" y="1251"/>
                        <a:pt x="26491" y="0"/>
                        <a:pt x="36228" y="0"/>
                      </a:cubicBezTo>
                      <a:cubicBezTo>
                        <a:pt x="52981" y="0"/>
                        <a:pt x="58845"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17" name="Freeform 16">
                  <a:extLst>
                    <a:ext uri="{FF2B5EF4-FFF2-40B4-BE49-F238E27FC236}">
                      <a16:creationId xmlns:a16="http://schemas.microsoft.com/office/drawing/2014/main" id="{CB8295AB-1C0C-09AD-E3DA-345708BB6E43}"/>
                    </a:ext>
                  </a:extLst>
                </p:cNvPr>
                <p:cNvSpPr/>
                <p:nvPr/>
              </p:nvSpPr>
              <p:spPr>
                <a:xfrm>
                  <a:off x="576295" y="6068165"/>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3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6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0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3" y="101141"/>
                        <a:pt x="50363" y="105520"/>
                      </a:cubicBezTo>
                      <a:cubicBezTo>
                        <a:pt x="50363" y="110212"/>
                        <a:pt x="40940" y="112923"/>
                        <a:pt x="34239" y="112923"/>
                      </a:cubicBezTo>
                      <a:cubicBezTo>
                        <a:pt x="25129" y="112923"/>
                        <a:pt x="19266" y="109587"/>
                        <a:pt x="15915" y="105520"/>
                      </a:cubicBezTo>
                      <a:cubicBezTo>
                        <a:pt x="11203" y="99785"/>
                        <a:pt x="11099" y="93842"/>
                        <a:pt x="11099" y="88524"/>
                      </a:cubicBezTo>
                      <a:lnTo>
                        <a:pt x="11099" y="33575"/>
                      </a:lnTo>
                      <a:lnTo>
                        <a:pt x="3036" y="33575"/>
                      </a:lnTo>
                      <a:cubicBezTo>
                        <a:pt x="0" y="33575"/>
                        <a:pt x="0" y="32949"/>
                        <a:pt x="0" y="27006"/>
                      </a:cubicBezTo>
                      <a:cubicBezTo>
                        <a:pt x="0" y="25024"/>
                        <a:pt x="628"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0"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18" name="Freeform 17">
                  <a:extLst>
                    <a:ext uri="{FF2B5EF4-FFF2-40B4-BE49-F238E27FC236}">
                      <a16:creationId xmlns:a16="http://schemas.microsoft.com/office/drawing/2014/main" id="{3D18A1D2-D8D5-EF56-6A30-2B6AD42EAAFA}"/>
                    </a:ext>
                  </a:extLst>
                </p:cNvPr>
                <p:cNvSpPr/>
                <p:nvPr/>
              </p:nvSpPr>
              <p:spPr>
                <a:xfrm>
                  <a:off x="625612" y="6090375"/>
                  <a:ext cx="70780" cy="90922"/>
                </a:xfrm>
                <a:custGeom>
                  <a:avLst/>
                  <a:gdLst>
                    <a:gd name="connsiteX0" fmla="*/ 17486 w 70780"/>
                    <a:gd name="connsiteY0" fmla="*/ 44940 h 90922"/>
                    <a:gd name="connsiteX1" fmla="*/ 40626 w 70780"/>
                    <a:gd name="connsiteY1" fmla="*/ 72467 h 90922"/>
                    <a:gd name="connsiteX2" fmla="*/ 60625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8897 w 70780"/>
                    <a:gd name="connsiteY11" fmla="*/ 29404 h 90922"/>
                    <a:gd name="connsiteX12" fmla="*/ 34343 w 70780"/>
                    <a:gd name="connsiteY12" fmla="*/ 12512 h 90922"/>
                    <a:gd name="connsiteX13" fmla="*/ 16753 w 70780"/>
                    <a:gd name="connsiteY13" fmla="*/ 34617 h 90922"/>
                    <a:gd name="connsiteX14" fmla="*/ 49002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486" y="44940"/>
                      </a:moveTo>
                      <a:cubicBezTo>
                        <a:pt x="20313" y="67983"/>
                        <a:pt x="32563" y="72467"/>
                        <a:pt x="40626" y="72467"/>
                      </a:cubicBezTo>
                      <a:cubicBezTo>
                        <a:pt x="49526" y="72467"/>
                        <a:pt x="56227" y="67149"/>
                        <a:pt x="60625" y="61414"/>
                      </a:cubicBezTo>
                      <a:cubicBezTo>
                        <a:pt x="63347" y="57556"/>
                        <a:pt x="64184" y="56618"/>
                        <a:pt x="66383" y="56618"/>
                      </a:cubicBezTo>
                      <a:cubicBezTo>
                        <a:pt x="68582"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8897" y="29404"/>
                      </a:moveTo>
                      <a:cubicBezTo>
                        <a:pt x="48269" y="18664"/>
                        <a:pt x="41673" y="12512"/>
                        <a:pt x="34343" y="12512"/>
                      </a:cubicBezTo>
                      <a:cubicBezTo>
                        <a:pt x="22721" y="12512"/>
                        <a:pt x="17591" y="23043"/>
                        <a:pt x="16753" y="34617"/>
                      </a:cubicBezTo>
                      <a:lnTo>
                        <a:pt x="49002" y="29404"/>
                      </a:lnTo>
                      <a:close/>
                    </a:path>
                  </a:pathLst>
                </a:custGeom>
                <a:solidFill>
                  <a:srgbClr val="003399"/>
                </a:solidFill>
                <a:ln w="10453" cap="flat">
                  <a:noFill/>
                  <a:prstDash val="solid"/>
                  <a:miter/>
                </a:ln>
              </p:spPr>
              <p:txBody>
                <a:bodyPr rtlCol="0" anchor="ctr"/>
                <a:lstStyle/>
                <a:p>
                  <a:endParaRPr lang="en-GR"/>
                </a:p>
              </p:txBody>
            </p:sp>
            <p:sp>
              <p:nvSpPr>
                <p:cNvPr id="19" name="Freeform 18">
                  <a:extLst>
                    <a:ext uri="{FF2B5EF4-FFF2-40B4-BE49-F238E27FC236}">
                      <a16:creationId xmlns:a16="http://schemas.microsoft.com/office/drawing/2014/main" id="{57A91301-07BD-2E8D-363D-7D69ADF0C851}"/>
                    </a:ext>
                  </a:extLst>
                </p:cNvPr>
                <p:cNvSpPr/>
                <p:nvPr/>
              </p:nvSpPr>
              <p:spPr>
                <a:xfrm>
                  <a:off x="704350" y="6090375"/>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20" name="Freeform 19">
                  <a:extLst>
                    <a:ext uri="{FF2B5EF4-FFF2-40B4-BE49-F238E27FC236}">
                      <a16:creationId xmlns:a16="http://schemas.microsoft.com/office/drawing/2014/main" id="{66D57105-9094-96D9-388E-E434FDF40E7F}"/>
                    </a:ext>
                  </a:extLst>
                </p:cNvPr>
                <p:cNvSpPr/>
                <p:nvPr/>
              </p:nvSpPr>
              <p:spPr>
                <a:xfrm>
                  <a:off x="762253" y="6090375"/>
                  <a:ext cx="72979" cy="128042"/>
                </a:xfrm>
                <a:custGeom>
                  <a:avLst/>
                  <a:gdLst>
                    <a:gd name="connsiteX0" fmla="*/ 105 w 72979"/>
                    <a:gd name="connsiteY0" fmla="*/ 21688 h 128042"/>
                    <a:gd name="connsiteX1" fmla="*/ 2094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732 w 72979"/>
                    <a:gd name="connsiteY12" fmla="*/ 73510 h 128042"/>
                    <a:gd name="connsiteX13" fmla="*/ 32668 w 72979"/>
                    <a:gd name="connsiteY13" fmla="*/ 77368 h 128042"/>
                    <a:gd name="connsiteX14" fmla="*/ 51829 w 72979"/>
                    <a:gd name="connsiteY14" fmla="*/ 44940 h 128042"/>
                    <a:gd name="connsiteX15" fmla="*/ 31202 w 72979"/>
                    <a:gd name="connsiteY15" fmla="*/ 12199 h 128042"/>
                    <a:gd name="connsiteX16" fmla="*/ 20836 w 72979"/>
                    <a:gd name="connsiteY16" fmla="*/ 23878 h 128042"/>
                    <a:gd name="connsiteX17" fmla="*/ 20836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105" y="21688"/>
                      </a:moveTo>
                      <a:cubicBezTo>
                        <a:pt x="105" y="15119"/>
                        <a:pt x="105" y="12617"/>
                        <a:pt x="2094" y="10010"/>
                      </a:cubicBezTo>
                      <a:cubicBezTo>
                        <a:pt x="5445" y="5213"/>
                        <a:pt x="19056" y="0"/>
                        <a:pt x="33925" y="0"/>
                      </a:cubicBezTo>
                      <a:cubicBezTo>
                        <a:pt x="38636" y="0"/>
                        <a:pt x="52248" y="313"/>
                        <a:pt x="61776" y="9906"/>
                      </a:cubicBezTo>
                      <a:cubicBezTo>
                        <a:pt x="68477" y="16474"/>
                        <a:pt x="72980" y="27944"/>
                        <a:pt x="72980" y="41812"/>
                      </a:cubicBezTo>
                      <a:cubicBezTo>
                        <a:pt x="72980" y="64751"/>
                        <a:pt x="61043" y="90818"/>
                        <a:pt x="35914" y="90818"/>
                      </a:cubicBezTo>
                      <a:cubicBezTo>
                        <a:pt x="30050"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732" y="73510"/>
                      </a:moveTo>
                      <a:cubicBezTo>
                        <a:pt x="26281" y="76846"/>
                        <a:pt x="30679" y="77368"/>
                        <a:pt x="32668" y="77368"/>
                      </a:cubicBezTo>
                      <a:cubicBezTo>
                        <a:pt x="45128" y="77368"/>
                        <a:pt x="51829" y="62978"/>
                        <a:pt x="51829" y="44940"/>
                      </a:cubicBezTo>
                      <a:cubicBezTo>
                        <a:pt x="51829" y="21688"/>
                        <a:pt x="41778" y="12199"/>
                        <a:pt x="31202" y="12199"/>
                      </a:cubicBezTo>
                      <a:cubicBezTo>
                        <a:pt x="20627" y="12199"/>
                        <a:pt x="20836" y="19185"/>
                        <a:pt x="20836" y="23878"/>
                      </a:cubicBezTo>
                      <a:lnTo>
                        <a:pt x="20836" y="73510"/>
                      </a:lnTo>
                      <a:close/>
                    </a:path>
                  </a:pathLst>
                </a:custGeom>
                <a:solidFill>
                  <a:srgbClr val="003399"/>
                </a:solidFill>
                <a:ln w="10453" cap="flat">
                  <a:noFill/>
                  <a:prstDash val="solid"/>
                  <a:miter/>
                </a:ln>
              </p:spPr>
              <p:txBody>
                <a:bodyPr rtlCol="0" anchor="ctr"/>
                <a:lstStyle/>
                <a:p>
                  <a:endParaRPr lang="en-GR"/>
                </a:p>
              </p:txBody>
            </p:sp>
            <p:sp>
              <p:nvSpPr>
                <p:cNvPr id="21" name="Freeform 20">
                  <a:extLst>
                    <a:ext uri="{FF2B5EF4-FFF2-40B4-BE49-F238E27FC236}">
                      <a16:creationId xmlns:a16="http://schemas.microsoft.com/office/drawing/2014/main" id="{CAD67442-5947-D3F1-6003-A86216BF7F61}"/>
                    </a:ext>
                  </a:extLst>
                </p:cNvPr>
                <p:cNvSpPr/>
                <p:nvPr/>
              </p:nvSpPr>
              <p:spPr>
                <a:xfrm>
                  <a:off x="844656" y="6090375"/>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575"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22" name="Freeform 21">
                  <a:extLst>
                    <a:ext uri="{FF2B5EF4-FFF2-40B4-BE49-F238E27FC236}">
                      <a16:creationId xmlns:a16="http://schemas.microsoft.com/office/drawing/2014/main" id="{154A3135-89BD-F3B9-F376-2FBEBD7D24EB}"/>
                    </a:ext>
                  </a:extLst>
                </p:cNvPr>
                <p:cNvSpPr/>
                <p:nvPr/>
              </p:nvSpPr>
              <p:spPr>
                <a:xfrm>
                  <a:off x="901720" y="6059928"/>
                  <a:ext cx="22309" cy="119075"/>
                </a:xfrm>
                <a:custGeom>
                  <a:avLst/>
                  <a:gdLst>
                    <a:gd name="connsiteX0" fmla="*/ 11413 w 22309"/>
                    <a:gd name="connsiteY0" fmla="*/ 20541 h 119075"/>
                    <a:gd name="connsiteX1" fmla="*/ 0 w 22309"/>
                    <a:gd name="connsiteY1" fmla="*/ 10531 h 119075"/>
                    <a:gd name="connsiteX2" fmla="*/ 11413 w 22309"/>
                    <a:gd name="connsiteY2" fmla="*/ 0 h 119075"/>
                    <a:gd name="connsiteX3" fmla="*/ 22302 w 22309"/>
                    <a:gd name="connsiteY3" fmla="*/ 10010 h 119075"/>
                    <a:gd name="connsiteX4" fmla="*/ 11413 w 22309"/>
                    <a:gd name="connsiteY4" fmla="*/ 20541 h 119075"/>
                    <a:gd name="connsiteX5" fmla="*/ 21988 w 22309"/>
                    <a:gd name="connsiteY5" fmla="*/ 115426 h 119075"/>
                    <a:gd name="connsiteX6" fmla="*/ 18323 w 22309"/>
                    <a:gd name="connsiteY6" fmla="*/ 119075 h 119075"/>
                    <a:gd name="connsiteX7" fmla="*/ 3769 w 22309"/>
                    <a:gd name="connsiteY7" fmla="*/ 119075 h 119075"/>
                    <a:gd name="connsiteX8" fmla="*/ 942 w 22309"/>
                    <a:gd name="connsiteY8" fmla="*/ 115530 h 119075"/>
                    <a:gd name="connsiteX9" fmla="*/ 942 w 22309"/>
                    <a:gd name="connsiteY9" fmla="*/ 35973 h 119075"/>
                    <a:gd name="connsiteX10" fmla="*/ 4084 w 22309"/>
                    <a:gd name="connsiteY10" fmla="*/ 32428 h 119075"/>
                    <a:gd name="connsiteX11" fmla="*/ 18323 w 22309"/>
                    <a:gd name="connsiteY11" fmla="*/ 32428 h 119075"/>
                    <a:gd name="connsiteX12" fmla="*/ 21988 w 22309"/>
                    <a:gd name="connsiteY12" fmla="*/ 36077 h 119075"/>
                    <a:gd name="connsiteX13" fmla="*/ 21988 w 22309"/>
                    <a:gd name="connsiteY13" fmla="*/ 115321 h 1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09" h="119075">
                      <a:moveTo>
                        <a:pt x="11413" y="20541"/>
                      </a:moveTo>
                      <a:cubicBezTo>
                        <a:pt x="4398" y="20541"/>
                        <a:pt x="0" y="16370"/>
                        <a:pt x="0" y="10531"/>
                      </a:cubicBezTo>
                      <a:cubicBezTo>
                        <a:pt x="0" y="4692"/>
                        <a:pt x="3979" y="0"/>
                        <a:pt x="11413" y="0"/>
                      </a:cubicBezTo>
                      <a:cubicBezTo>
                        <a:pt x="18847" y="0"/>
                        <a:pt x="22198" y="4692"/>
                        <a:pt x="22302" y="10010"/>
                      </a:cubicBezTo>
                      <a:cubicBezTo>
                        <a:pt x="22512" y="16162"/>
                        <a:pt x="17905" y="20541"/>
                        <a:pt x="11413" y="20541"/>
                      </a:cubicBezTo>
                      <a:moveTo>
                        <a:pt x="21988" y="115426"/>
                      </a:moveTo>
                      <a:cubicBezTo>
                        <a:pt x="21988" y="118137"/>
                        <a:pt x="21674" y="119075"/>
                        <a:pt x="18323" y="119075"/>
                      </a:cubicBezTo>
                      <a:lnTo>
                        <a:pt x="3769" y="119075"/>
                      </a:lnTo>
                      <a:cubicBezTo>
                        <a:pt x="1047" y="119075"/>
                        <a:pt x="942" y="118241"/>
                        <a:pt x="942" y="115530"/>
                      </a:cubicBezTo>
                      <a:lnTo>
                        <a:pt x="942" y="35973"/>
                      </a:lnTo>
                      <a:cubicBezTo>
                        <a:pt x="942" y="33679"/>
                        <a:pt x="1256" y="32428"/>
                        <a:pt x="4084" y="32428"/>
                      </a:cubicBezTo>
                      <a:lnTo>
                        <a:pt x="18323" y="32428"/>
                      </a:lnTo>
                      <a:cubicBezTo>
                        <a:pt x="21465" y="32428"/>
                        <a:pt x="21883" y="33262"/>
                        <a:pt x="21988" y="36077"/>
                      </a:cubicBezTo>
                      <a:lnTo>
                        <a:pt x="21988" y="115321"/>
                      </a:lnTo>
                      <a:close/>
                    </a:path>
                  </a:pathLst>
                </a:custGeom>
                <a:solidFill>
                  <a:srgbClr val="003399"/>
                </a:solidFill>
                <a:ln w="10453" cap="flat">
                  <a:noFill/>
                  <a:prstDash val="solid"/>
                  <a:miter/>
                </a:ln>
              </p:spPr>
              <p:txBody>
                <a:bodyPr rtlCol="0" anchor="ctr"/>
                <a:lstStyle/>
                <a:p>
                  <a:endParaRPr lang="en-GR"/>
                </a:p>
              </p:txBody>
            </p:sp>
            <p:sp>
              <p:nvSpPr>
                <p:cNvPr id="23" name="Freeform 22">
                  <a:extLst>
                    <a:ext uri="{FF2B5EF4-FFF2-40B4-BE49-F238E27FC236}">
                      <a16:creationId xmlns:a16="http://schemas.microsoft.com/office/drawing/2014/main" id="{3793031A-3240-1EFF-B8EE-62386C998DAD}"/>
                    </a:ext>
                  </a:extLst>
                </p:cNvPr>
                <p:cNvSpPr/>
                <p:nvPr/>
              </p:nvSpPr>
              <p:spPr>
                <a:xfrm>
                  <a:off x="932923" y="6090375"/>
                  <a:ext cx="61357" cy="90922"/>
                </a:xfrm>
                <a:custGeom>
                  <a:avLst/>
                  <a:gdLst>
                    <a:gd name="connsiteX0" fmla="*/ 41568 w 61357"/>
                    <a:gd name="connsiteY0" fmla="*/ 38892 h 90922"/>
                    <a:gd name="connsiteX1" fmla="*/ 61357 w 61357"/>
                    <a:gd name="connsiteY1" fmla="*/ 64647 h 90922"/>
                    <a:gd name="connsiteX2" fmla="*/ 31202 w 61357"/>
                    <a:gd name="connsiteY2" fmla="*/ 90922 h 90922"/>
                    <a:gd name="connsiteX3" fmla="*/ 0 w 61357"/>
                    <a:gd name="connsiteY3" fmla="*/ 70694 h 90922"/>
                    <a:gd name="connsiteX4" fmla="*/ 8586 w 61357"/>
                    <a:gd name="connsiteY4" fmla="*/ 61623 h 90922"/>
                    <a:gd name="connsiteX5" fmla="*/ 18009 w 61357"/>
                    <a:gd name="connsiteY5" fmla="*/ 68192 h 90922"/>
                    <a:gd name="connsiteX6" fmla="*/ 31726 w 61357"/>
                    <a:gd name="connsiteY6" fmla="*/ 78202 h 90922"/>
                    <a:gd name="connsiteX7" fmla="*/ 42301 w 61357"/>
                    <a:gd name="connsiteY7" fmla="*/ 67879 h 90922"/>
                    <a:gd name="connsiteX8" fmla="*/ 36961 w 61357"/>
                    <a:gd name="connsiteY8" fmla="*/ 57556 h 90922"/>
                    <a:gd name="connsiteX9" fmla="*/ 20208 w 61357"/>
                    <a:gd name="connsiteY9" fmla="*/ 49006 h 90922"/>
                    <a:gd name="connsiteX10" fmla="*/ 1780 w 61357"/>
                    <a:gd name="connsiteY10" fmla="*/ 24607 h 90922"/>
                    <a:gd name="connsiteX11" fmla="*/ 30993 w 61357"/>
                    <a:gd name="connsiteY11" fmla="*/ 0 h 90922"/>
                    <a:gd name="connsiteX12" fmla="*/ 58845 w 61357"/>
                    <a:gd name="connsiteY12" fmla="*/ 17934 h 90922"/>
                    <a:gd name="connsiteX13" fmla="*/ 50782 w 61357"/>
                    <a:gd name="connsiteY13" fmla="*/ 26171 h 90922"/>
                    <a:gd name="connsiteX14" fmla="*/ 41568 w 61357"/>
                    <a:gd name="connsiteY14" fmla="*/ 19290 h 90922"/>
                    <a:gd name="connsiteX15" fmla="*/ 30155 w 61357"/>
                    <a:gd name="connsiteY15" fmla="*/ 11053 h 90922"/>
                    <a:gd name="connsiteX16" fmla="*/ 20103 w 61357"/>
                    <a:gd name="connsiteY16" fmla="*/ 21062 h 90922"/>
                    <a:gd name="connsiteX17" fmla="*/ 33401 w 61357"/>
                    <a:gd name="connsiteY17" fmla="*/ 35139 h 90922"/>
                    <a:gd name="connsiteX18" fmla="*/ 41778 w 61357"/>
                    <a:gd name="connsiteY18" fmla="*/ 38997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57" h="90922">
                      <a:moveTo>
                        <a:pt x="41568" y="38892"/>
                      </a:moveTo>
                      <a:cubicBezTo>
                        <a:pt x="49316" y="42542"/>
                        <a:pt x="61357" y="48589"/>
                        <a:pt x="61357" y="64647"/>
                      </a:cubicBezTo>
                      <a:cubicBezTo>
                        <a:pt x="61357" y="74031"/>
                        <a:pt x="56122" y="90922"/>
                        <a:pt x="31202" y="90922"/>
                      </a:cubicBezTo>
                      <a:cubicBezTo>
                        <a:pt x="8062" y="90922"/>
                        <a:pt x="0" y="77368"/>
                        <a:pt x="0" y="70694"/>
                      </a:cubicBezTo>
                      <a:cubicBezTo>
                        <a:pt x="0" y="65689"/>
                        <a:pt x="3665" y="61623"/>
                        <a:pt x="8586" y="61623"/>
                      </a:cubicBezTo>
                      <a:cubicBezTo>
                        <a:pt x="13507" y="61623"/>
                        <a:pt x="15601" y="64959"/>
                        <a:pt x="18009" y="68192"/>
                      </a:cubicBezTo>
                      <a:cubicBezTo>
                        <a:pt x="21988" y="73927"/>
                        <a:pt x="25025" y="78202"/>
                        <a:pt x="31726" y="78202"/>
                      </a:cubicBezTo>
                      <a:cubicBezTo>
                        <a:pt x="37799" y="78202"/>
                        <a:pt x="42301" y="74031"/>
                        <a:pt x="42301" y="67879"/>
                      </a:cubicBezTo>
                      <a:cubicBezTo>
                        <a:pt x="42301" y="62144"/>
                        <a:pt x="38636" y="59016"/>
                        <a:pt x="36961" y="57556"/>
                      </a:cubicBezTo>
                      <a:cubicBezTo>
                        <a:pt x="34658" y="55888"/>
                        <a:pt x="24396" y="50987"/>
                        <a:pt x="20208" y="49006"/>
                      </a:cubicBezTo>
                      <a:cubicBezTo>
                        <a:pt x="15182" y="46712"/>
                        <a:pt x="1780" y="40144"/>
                        <a:pt x="1780" y="24607"/>
                      </a:cubicBezTo>
                      <a:cubicBezTo>
                        <a:pt x="1780" y="12721"/>
                        <a:pt x="9633" y="0"/>
                        <a:pt x="30993" y="0"/>
                      </a:cubicBezTo>
                      <a:cubicBezTo>
                        <a:pt x="52353" y="0"/>
                        <a:pt x="58845" y="11157"/>
                        <a:pt x="58845" y="17934"/>
                      </a:cubicBezTo>
                      <a:cubicBezTo>
                        <a:pt x="58845" y="22626"/>
                        <a:pt x="55494" y="26171"/>
                        <a:pt x="50782" y="26171"/>
                      </a:cubicBezTo>
                      <a:cubicBezTo>
                        <a:pt x="45547" y="26171"/>
                        <a:pt x="43348" y="22522"/>
                        <a:pt x="41568" y="19290"/>
                      </a:cubicBezTo>
                      <a:cubicBezTo>
                        <a:pt x="39893" y="16162"/>
                        <a:pt x="37066" y="11053"/>
                        <a:pt x="30155" y="11053"/>
                      </a:cubicBezTo>
                      <a:cubicBezTo>
                        <a:pt x="23245" y="11053"/>
                        <a:pt x="20103" y="16787"/>
                        <a:pt x="20103" y="21062"/>
                      </a:cubicBezTo>
                      <a:cubicBezTo>
                        <a:pt x="20103" y="29404"/>
                        <a:pt x="27538" y="32636"/>
                        <a:pt x="33401" y="35139"/>
                      </a:cubicBezTo>
                      <a:lnTo>
                        <a:pt x="41778" y="38997"/>
                      </a:lnTo>
                      <a:close/>
                    </a:path>
                  </a:pathLst>
                </a:custGeom>
                <a:solidFill>
                  <a:srgbClr val="003399"/>
                </a:solidFill>
                <a:ln w="10453" cap="flat">
                  <a:noFill/>
                  <a:prstDash val="solid"/>
                  <a:miter/>
                </a:ln>
              </p:spPr>
              <p:txBody>
                <a:bodyPr rtlCol="0" anchor="ctr"/>
                <a:lstStyle/>
                <a:p>
                  <a:endParaRPr lang="en-GR"/>
                </a:p>
              </p:txBody>
            </p:sp>
            <p:sp>
              <p:nvSpPr>
                <p:cNvPr id="24" name="Freeform 23">
                  <a:extLst>
                    <a:ext uri="{FF2B5EF4-FFF2-40B4-BE49-F238E27FC236}">
                      <a16:creationId xmlns:a16="http://schemas.microsoft.com/office/drawing/2014/main" id="{DED1C9F9-9707-79F3-7334-A642B2EADA23}"/>
                    </a:ext>
                  </a:extLst>
                </p:cNvPr>
                <p:cNvSpPr/>
                <p:nvPr/>
              </p:nvSpPr>
              <p:spPr>
                <a:xfrm>
                  <a:off x="1000667" y="6090375"/>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25" name="Freeform 24">
                  <a:extLst>
                    <a:ext uri="{FF2B5EF4-FFF2-40B4-BE49-F238E27FC236}">
                      <a16:creationId xmlns:a16="http://schemas.microsoft.com/office/drawing/2014/main" id="{8DAEF4B1-2A2C-8FFF-1DA0-8C60CE6C887E}"/>
                    </a:ext>
                  </a:extLst>
                </p:cNvPr>
                <p:cNvSpPr/>
                <p:nvPr/>
              </p:nvSpPr>
              <p:spPr>
                <a:xfrm>
                  <a:off x="423844" y="6242816"/>
                  <a:ext cx="70780" cy="90922"/>
                </a:xfrm>
                <a:custGeom>
                  <a:avLst/>
                  <a:gdLst>
                    <a:gd name="connsiteX0" fmla="*/ 17591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508 h 90922"/>
                    <a:gd name="connsiteX12" fmla="*/ 34448 w 70780"/>
                    <a:gd name="connsiteY12" fmla="*/ 12617 h 90922"/>
                    <a:gd name="connsiteX13" fmla="*/ 16858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5044"/>
                      </a:moveTo>
                      <a:cubicBezTo>
                        <a:pt x="20418"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26" name="Freeform 25">
                  <a:extLst>
                    <a:ext uri="{FF2B5EF4-FFF2-40B4-BE49-F238E27FC236}">
                      <a16:creationId xmlns:a16="http://schemas.microsoft.com/office/drawing/2014/main" id="{2F547BF4-E4E9-3E96-E5BD-A0FEE0E571C9}"/>
                    </a:ext>
                  </a:extLst>
                </p:cNvPr>
                <p:cNvSpPr/>
                <p:nvPr/>
              </p:nvSpPr>
              <p:spPr>
                <a:xfrm>
                  <a:off x="502373" y="6245214"/>
                  <a:ext cx="70048" cy="88732"/>
                </a:xfrm>
                <a:custGeom>
                  <a:avLst/>
                  <a:gdLst>
                    <a:gd name="connsiteX0" fmla="*/ 70048 w 70048"/>
                    <a:gd name="connsiteY0" fmla="*/ 65794 h 88732"/>
                    <a:gd name="connsiteX1" fmla="*/ 63452 w 70048"/>
                    <a:gd name="connsiteY1" fmla="*/ 82164 h 88732"/>
                    <a:gd name="connsiteX2" fmla="*/ 34448 w 70048"/>
                    <a:gd name="connsiteY2" fmla="*/ 88733 h 88732"/>
                    <a:gd name="connsiteX3" fmla="*/ 0 w 70048"/>
                    <a:gd name="connsiteY3" fmla="*/ 61519 h 88732"/>
                    <a:gd name="connsiteX4" fmla="*/ 0 w 70048"/>
                    <a:gd name="connsiteY4" fmla="*/ 3232 h 88732"/>
                    <a:gd name="connsiteX5" fmla="*/ 3560 w 70048"/>
                    <a:gd name="connsiteY5" fmla="*/ 104 h 88732"/>
                    <a:gd name="connsiteX6" fmla="*/ 17276 w 70048"/>
                    <a:gd name="connsiteY6" fmla="*/ 104 h 88732"/>
                    <a:gd name="connsiteX7" fmla="*/ 20941 w 70048"/>
                    <a:gd name="connsiteY7" fmla="*/ 3441 h 88732"/>
                    <a:gd name="connsiteX8" fmla="*/ 20941 w 70048"/>
                    <a:gd name="connsiteY8" fmla="*/ 59433 h 88732"/>
                    <a:gd name="connsiteX9" fmla="*/ 35495 w 70048"/>
                    <a:gd name="connsiteY9" fmla="*/ 74969 h 88732"/>
                    <a:gd name="connsiteX10" fmla="*/ 49107 w 70048"/>
                    <a:gd name="connsiteY10" fmla="*/ 61414 h 88732"/>
                    <a:gd name="connsiteX11" fmla="*/ 49107 w 70048"/>
                    <a:gd name="connsiteY11" fmla="*/ 3545 h 88732"/>
                    <a:gd name="connsiteX12" fmla="*/ 52667 w 70048"/>
                    <a:gd name="connsiteY12" fmla="*/ 0 h 88732"/>
                    <a:gd name="connsiteX13" fmla="*/ 65965 w 70048"/>
                    <a:gd name="connsiteY13" fmla="*/ 0 h 88732"/>
                    <a:gd name="connsiteX14" fmla="*/ 69943 w 70048"/>
                    <a:gd name="connsiteY14" fmla="*/ 3545 h 88732"/>
                    <a:gd name="connsiteX15" fmla="*/ 69943 w 70048"/>
                    <a:gd name="connsiteY15" fmla="*/ 6589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048" h="88732">
                      <a:moveTo>
                        <a:pt x="70048" y="65794"/>
                      </a:moveTo>
                      <a:cubicBezTo>
                        <a:pt x="70048" y="73197"/>
                        <a:pt x="69839" y="77785"/>
                        <a:pt x="63452" y="82164"/>
                      </a:cubicBezTo>
                      <a:cubicBezTo>
                        <a:pt x="58740" y="84979"/>
                        <a:pt x="48479" y="88733"/>
                        <a:pt x="34448" y="88733"/>
                      </a:cubicBezTo>
                      <a:cubicBezTo>
                        <a:pt x="2094" y="88733"/>
                        <a:pt x="0" y="72050"/>
                        <a:pt x="0" y="61519"/>
                      </a:cubicBezTo>
                      <a:lnTo>
                        <a:pt x="0" y="3232"/>
                      </a:lnTo>
                      <a:cubicBezTo>
                        <a:pt x="0" y="521"/>
                        <a:pt x="1361" y="104"/>
                        <a:pt x="3560" y="104"/>
                      </a:cubicBezTo>
                      <a:lnTo>
                        <a:pt x="17276" y="104"/>
                      </a:lnTo>
                      <a:cubicBezTo>
                        <a:pt x="19789" y="-104"/>
                        <a:pt x="20941" y="626"/>
                        <a:pt x="20941" y="3441"/>
                      </a:cubicBezTo>
                      <a:lnTo>
                        <a:pt x="20941" y="59433"/>
                      </a:lnTo>
                      <a:cubicBezTo>
                        <a:pt x="20941" y="64959"/>
                        <a:pt x="21151" y="74969"/>
                        <a:pt x="35495" y="74969"/>
                      </a:cubicBezTo>
                      <a:cubicBezTo>
                        <a:pt x="48897" y="74969"/>
                        <a:pt x="49107" y="66941"/>
                        <a:pt x="49107" y="61414"/>
                      </a:cubicBezTo>
                      <a:lnTo>
                        <a:pt x="49107" y="3545"/>
                      </a:lnTo>
                      <a:cubicBezTo>
                        <a:pt x="49107" y="834"/>
                        <a:pt x="49945" y="0"/>
                        <a:pt x="52667" y="0"/>
                      </a:cubicBezTo>
                      <a:lnTo>
                        <a:pt x="65965" y="0"/>
                      </a:lnTo>
                      <a:cubicBezTo>
                        <a:pt x="68687" y="0"/>
                        <a:pt x="69943" y="313"/>
                        <a:pt x="69943" y="3545"/>
                      </a:cubicBezTo>
                      <a:lnTo>
                        <a:pt x="69943" y="65898"/>
                      </a:lnTo>
                      <a:close/>
                    </a:path>
                  </a:pathLst>
                </a:custGeom>
                <a:solidFill>
                  <a:srgbClr val="003399"/>
                </a:solidFill>
                <a:ln w="10453" cap="flat">
                  <a:noFill/>
                  <a:prstDash val="solid"/>
                  <a:miter/>
                </a:ln>
              </p:spPr>
              <p:txBody>
                <a:bodyPr rtlCol="0" anchor="ctr"/>
                <a:lstStyle/>
                <a:p>
                  <a:endParaRPr lang="en-GR"/>
                </a:p>
              </p:txBody>
            </p:sp>
            <p:sp>
              <p:nvSpPr>
                <p:cNvPr id="27" name="Freeform 26">
                  <a:extLst>
                    <a:ext uri="{FF2B5EF4-FFF2-40B4-BE49-F238E27FC236}">
                      <a16:creationId xmlns:a16="http://schemas.microsoft.com/office/drawing/2014/main" id="{2F4B3585-D487-F409-3052-0F81CB362DA1}"/>
                    </a:ext>
                  </a:extLst>
                </p:cNvPr>
                <p:cNvSpPr/>
                <p:nvPr/>
              </p:nvSpPr>
              <p:spPr>
                <a:xfrm>
                  <a:off x="585091" y="6243024"/>
                  <a:ext cx="55703" cy="88732"/>
                </a:xfrm>
                <a:custGeom>
                  <a:avLst/>
                  <a:gdLst>
                    <a:gd name="connsiteX0" fmla="*/ 20941 w 55703"/>
                    <a:gd name="connsiteY0" fmla="*/ 85188 h 88732"/>
                    <a:gd name="connsiteX1" fmla="*/ 17381 w 55703"/>
                    <a:gd name="connsiteY1" fmla="*/ 88733 h 88732"/>
                    <a:gd name="connsiteX2" fmla="*/ 3665 w 55703"/>
                    <a:gd name="connsiteY2" fmla="*/ 88733 h 88732"/>
                    <a:gd name="connsiteX3" fmla="*/ 0 w 55703"/>
                    <a:gd name="connsiteY3" fmla="*/ 85188 h 88732"/>
                    <a:gd name="connsiteX4" fmla="*/ 0 w 55703"/>
                    <a:gd name="connsiteY4" fmla="*/ 15328 h 88732"/>
                    <a:gd name="connsiteX5" fmla="*/ 4921 w 55703"/>
                    <a:gd name="connsiteY5" fmla="*/ 5839 h 88732"/>
                    <a:gd name="connsiteX6" fmla="*/ 35600 w 55703"/>
                    <a:gd name="connsiteY6" fmla="*/ 0 h 88732"/>
                    <a:gd name="connsiteX7" fmla="*/ 55703 w 55703"/>
                    <a:gd name="connsiteY7" fmla="*/ 12512 h 88732"/>
                    <a:gd name="connsiteX8" fmla="*/ 46803 w 55703"/>
                    <a:gd name="connsiteY8" fmla="*/ 21584 h 88732"/>
                    <a:gd name="connsiteX9" fmla="*/ 38218 w 55703"/>
                    <a:gd name="connsiteY9" fmla="*/ 15223 h 88732"/>
                    <a:gd name="connsiteX10" fmla="*/ 29841 w 55703"/>
                    <a:gd name="connsiteY10" fmla="*/ 10531 h 88732"/>
                    <a:gd name="connsiteX11" fmla="*/ 20941 w 55703"/>
                    <a:gd name="connsiteY11" fmla="*/ 20541 h 88732"/>
                    <a:gd name="connsiteX12" fmla="*/ 20941 w 55703"/>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03"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921" y="5839"/>
                      </a:cubicBezTo>
                      <a:cubicBezTo>
                        <a:pt x="10575" y="2711"/>
                        <a:pt x="22721" y="0"/>
                        <a:pt x="35600" y="0"/>
                      </a:cubicBezTo>
                      <a:cubicBezTo>
                        <a:pt x="45966" y="0"/>
                        <a:pt x="55703" y="2711"/>
                        <a:pt x="55703" y="12512"/>
                      </a:cubicBezTo>
                      <a:cubicBezTo>
                        <a:pt x="55703" y="17517"/>
                        <a:pt x="52143" y="21584"/>
                        <a:pt x="46803" y="21584"/>
                      </a:cubicBezTo>
                      <a:cubicBezTo>
                        <a:pt x="42301" y="21584"/>
                        <a:pt x="40730" y="19081"/>
                        <a:pt x="38218" y="15223"/>
                      </a:cubicBezTo>
                      <a:cubicBezTo>
                        <a:pt x="36752" y="13242"/>
                        <a:pt x="34867" y="10531"/>
                        <a:pt x="29841" y="10531"/>
                      </a:cubicBezTo>
                      <a:cubicBezTo>
                        <a:pt x="21150" y="10531"/>
                        <a:pt x="20941" y="16370"/>
                        <a:pt x="20941" y="20541"/>
                      </a:cubicBezTo>
                      <a:lnTo>
                        <a:pt x="20941" y="85188"/>
                      </a:lnTo>
                      <a:close/>
                    </a:path>
                  </a:pathLst>
                </a:custGeom>
                <a:solidFill>
                  <a:srgbClr val="003399"/>
                </a:solidFill>
                <a:ln w="10453" cap="flat">
                  <a:noFill/>
                  <a:prstDash val="solid"/>
                  <a:miter/>
                </a:ln>
              </p:spPr>
              <p:txBody>
                <a:bodyPr rtlCol="0" anchor="ctr"/>
                <a:lstStyle/>
                <a:p>
                  <a:endParaRPr lang="en-GR"/>
                </a:p>
              </p:txBody>
            </p:sp>
            <p:sp>
              <p:nvSpPr>
                <p:cNvPr id="28" name="Freeform 27">
                  <a:extLst>
                    <a:ext uri="{FF2B5EF4-FFF2-40B4-BE49-F238E27FC236}">
                      <a16:creationId xmlns:a16="http://schemas.microsoft.com/office/drawing/2014/main" id="{A290050D-D8F5-D690-FA09-F7745BF73829}"/>
                    </a:ext>
                  </a:extLst>
                </p:cNvPr>
                <p:cNvSpPr/>
                <p:nvPr/>
              </p:nvSpPr>
              <p:spPr>
                <a:xfrm>
                  <a:off x="639433" y="6242920"/>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9"/>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29" name="Freeform 28">
                  <a:extLst>
                    <a:ext uri="{FF2B5EF4-FFF2-40B4-BE49-F238E27FC236}">
                      <a16:creationId xmlns:a16="http://schemas.microsoft.com/office/drawing/2014/main" id="{A61FC34C-D237-4EDB-5938-841693A18451}"/>
                    </a:ext>
                  </a:extLst>
                </p:cNvPr>
                <p:cNvSpPr/>
                <p:nvPr/>
              </p:nvSpPr>
              <p:spPr>
                <a:xfrm>
                  <a:off x="729061" y="6243024"/>
                  <a:ext cx="72979" cy="128042"/>
                </a:xfrm>
                <a:custGeom>
                  <a:avLst/>
                  <a:gdLst>
                    <a:gd name="connsiteX0" fmla="*/ 0 w 72979"/>
                    <a:gd name="connsiteY0" fmla="*/ 21688 h 128042"/>
                    <a:gd name="connsiteX1" fmla="*/ 1989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627 w 72979"/>
                    <a:gd name="connsiteY12" fmla="*/ 73509 h 128042"/>
                    <a:gd name="connsiteX13" fmla="*/ 32563 w 72979"/>
                    <a:gd name="connsiteY13" fmla="*/ 77367 h 128042"/>
                    <a:gd name="connsiteX14" fmla="*/ 51725 w 72979"/>
                    <a:gd name="connsiteY14" fmla="*/ 44940 h 128042"/>
                    <a:gd name="connsiteX15" fmla="*/ 31098 w 72979"/>
                    <a:gd name="connsiteY15" fmla="*/ 12199 h 128042"/>
                    <a:gd name="connsiteX16" fmla="*/ 20732 w 72979"/>
                    <a:gd name="connsiteY16" fmla="*/ 23878 h 128042"/>
                    <a:gd name="connsiteX17" fmla="*/ 20732 w 72979"/>
                    <a:gd name="connsiteY17" fmla="*/ 73509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0" y="21688"/>
                      </a:moveTo>
                      <a:cubicBezTo>
                        <a:pt x="0" y="15223"/>
                        <a:pt x="0" y="12617"/>
                        <a:pt x="1989" y="10010"/>
                      </a:cubicBezTo>
                      <a:cubicBezTo>
                        <a:pt x="5340" y="5109"/>
                        <a:pt x="18952" y="0"/>
                        <a:pt x="33925" y="0"/>
                      </a:cubicBezTo>
                      <a:cubicBezTo>
                        <a:pt x="38636" y="0"/>
                        <a:pt x="52248" y="313"/>
                        <a:pt x="61776" y="9906"/>
                      </a:cubicBezTo>
                      <a:cubicBezTo>
                        <a:pt x="68477" y="16370"/>
                        <a:pt x="72980" y="27944"/>
                        <a:pt x="72980" y="41812"/>
                      </a:cubicBezTo>
                      <a:cubicBezTo>
                        <a:pt x="72980" y="64751"/>
                        <a:pt x="61043" y="90818"/>
                        <a:pt x="35914" y="90818"/>
                      </a:cubicBezTo>
                      <a:cubicBezTo>
                        <a:pt x="30051"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627" y="73509"/>
                      </a:moveTo>
                      <a:cubicBezTo>
                        <a:pt x="26176" y="76846"/>
                        <a:pt x="30574" y="77367"/>
                        <a:pt x="32563" y="77367"/>
                      </a:cubicBezTo>
                      <a:cubicBezTo>
                        <a:pt x="45023" y="77367"/>
                        <a:pt x="51725" y="62978"/>
                        <a:pt x="51725" y="44940"/>
                      </a:cubicBezTo>
                      <a:cubicBezTo>
                        <a:pt x="51725" y="21688"/>
                        <a:pt x="41673" y="12199"/>
                        <a:pt x="31098" y="12199"/>
                      </a:cubicBezTo>
                      <a:cubicBezTo>
                        <a:pt x="20522" y="12199"/>
                        <a:pt x="20732" y="19185"/>
                        <a:pt x="20732" y="23878"/>
                      </a:cubicBezTo>
                      <a:lnTo>
                        <a:pt x="20732" y="73509"/>
                      </a:lnTo>
                      <a:close/>
                    </a:path>
                  </a:pathLst>
                </a:custGeom>
                <a:solidFill>
                  <a:srgbClr val="003399"/>
                </a:solidFill>
                <a:ln w="10453" cap="flat">
                  <a:noFill/>
                  <a:prstDash val="solid"/>
                  <a:miter/>
                </a:ln>
              </p:spPr>
              <p:txBody>
                <a:bodyPr rtlCol="0" anchor="ctr"/>
                <a:lstStyle/>
                <a:p>
                  <a:endParaRPr lang="en-GR"/>
                </a:p>
              </p:txBody>
            </p:sp>
            <p:sp>
              <p:nvSpPr>
                <p:cNvPr id="30" name="Freeform 29">
                  <a:extLst>
                    <a:ext uri="{FF2B5EF4-FFF2-40B4-BE49-F238E27FC236}">
                      <a16:creationId xmlns:a16="http://schemas.microsoft.com/office/drawing/2014/main" id="{53BFB95C-37ED-D19B-715F-C75970F35A0F}"/>
                    </a:ext>
                  </a:extLst>
                </p:cNvPr>
                <p:cNvSpPr/>
                <p:nvPr/>
              </p:nvSpPr>
              <p:spPr>
                <a:xfrm>
                  <a:off x="807695" y="6242816"/>
                  <a:ext cx="70780" cy="90922"/>
                </a:xfrm>
                <a:custGeom>
                  <a:avLst/>
                  <a:gdLst>
                    <a:gd name="connsiteX0" fmla="*/ 17591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508 h 90922"/>
                    <a:gd name="connsiteX12" fmla="*/ 34448 w 70780"/>
                    <a:gd name="connsiteY12" fmla="*/ 12617 h 90922"/>
                    <a:gd name="connsiteX13" fmla="*/ 16858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5044"/>
                      </a:moveTo>
                      <a:cubicBezTo>
                        <a:pt x="20418"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31" name="Freeform 30">
                  <a:extLst>
                    <a:ext uri="{FF2B5EF4-FFF2-40B4-BE49-F238E27FC236}">
                      <a16:creationId xmlns:a16="http://schemas.microsoft.com/office/drawing/2014/main" id="{CA7CF5D8-9684-8C6E-9E45-91343E2A0C11}"/>
                    </a:ext>
                  </a:extLst>
                </p:cNvPr>
                <p:cNvSpPr/>
                <p:nvPr/>
              </p:nvSpPr>
              <p:spPr>
                <a:xfrm>
                  <a:off x="427404" y="6395465"/>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2"/>
                        <a:pt x="19999" y="88837"/>
                        <a:pt x="16858" y="88837"/>
                      </a:cubicBezTo>
                      <a:lnTo>
                        <a:pt x="3560" y="88837"/>
                      </a:lnTo>
                      <a:cubicBezTo>
                        <a:pt x="838" y="88837"/>
                        <a:pt x="0" y="88212"/>
                        <a:pt x="0" y="85292"/>
                      </a:cubicBezTo>
                      <a:lnTo>
                        <a:pt x="0" y="19290"/>
                      </a:lnTo>
                      <a:cubicBezTo>
                        <a:pt x="0" y="12617"/>
                        <a:pt x="314" y="8759"/>
                        <a:pt x="7853" y="5213"/>
                      </a:cubicBezTo>
                      <a:cubicBezTo>
                        <a:pt x="16753" y="1251"/>
                        <a:pt x="26490" y="0"/>
                        <a:pt x="36228" y="0"/>
                      </a:cubicBezTo>
                      <a:cubicBezTo>
                        <a:pt x="52981" y="0"/>
                        <a:pt x="58845"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32" name="Freeform 31">
                  <a:extLst>
                    <a:ext uri="{FF2B5EF4-FFF2-40B4-BE49-F238E27FC236}">
                      <a16:creationId xmlns:a16="http://schemas.microsoft.com/office/drawing/2014/main" id="{8750ED79-E18B-2131-C054-BD20DEA0FC6E}"/>
                    </a:ext>
                  </a:extLst>
                </p:cNvPr>
                <p:cNvSpPr/>
                <p:nvPr/>
              </p:nvSpPr>
              <p:spPr>
                <a:xfrm>
                  <a:off x="506247" y="6395569"/>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33" name="Freeform 32">
                  <a:extLst>
                    <a:ext uri="{FF2B5EF4-FFF2-40B4-BE49-F238E27FC236}">
                      <a16:creationId xmlns:a16="http://schemas.microsoft.com/office/drawing/2014/main" id="{F55117C8-9025-7C4E-1D7D-2F4F35BBAB2C}"/>
                    </a:ext>
                  </a:extLst>
                </p:cNvPr>
                <p:cNvSpPr/>
                <p:nvPr/>
              </p:nvSpPr>
              <p:spPr>
                <a:xfrm>
                  <a:off x="576295" y="6373465"/>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3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6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0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3" y="101141"/>
                        <a:pt x="50363" y="105520"/>
                      </a:cubicBezTo>
                      <a:cubicBezTo>
                        <a:pt x="50363" y="110212"/>
                        <a:pt x="40940" y="112923"/>
                        <a:pt x="34239" y="112923"/>
                      </a:cubicBezTo>
                      <a:cubicBezTo>
                        <a:pt x="25129" y="112923"/>
                        <a:pt x="19266" y="109586"/>
                        <a:pt x="15915" y="105520"/>
                      </a:cubicBezTo>
                      <a:cubicBezTo>
                        <a:pt x="11203" y="99889"/>
                        <a:pt x="11099" y="93842"/>
                        <a:pt x="11099" y="88524"/>
                      </a:cubicBezTo>
                      <a:lnTo>
                        <a:pt x="11099" y="33575"/>
                      </a:lnTo>
                      <a:lnTo>
                        <a:pt x="3036" y="33575"/>
                      </a:lnTo>
                      <a:cubicBezTo>
                        <a:pt x="0" y="33575"/>
                        <a:pt x="0" y="32949"/>
                        <a:pt x="0" y="27006"/>
                      </a:cubicBezTo>
                      <a:cubicBezTo>
                        <a:pt x="0" y="25024"/>
                        <a:pt x="628"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0"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34" name="Freeform 33">
                  <a:extLst>
                    <a:ext uri="{FF2B5EF4-FFF2-40B4-BE49-F238E27FC236}">
                      <a16:creationId xmlns:a16="http://schemas.microsoft.com/office/drawing/2014/main" id="{0F40E864-3677-BD0B-CAA2-752FA9A96F53}"/>
                    </a:ext>
                  </a:extLst>
                </p:cNvPr>
                <p:cNvSpPr/>
                <p:nvPr/>
              </p:nvSpPr>
              <p:spPr>
                <a:xfrm>
                  <a:off x="620167" y="6397759"/>
                  <a:ext cx="115280" cy="86543"/>
                </a:xfrm>
                <a:custGeom>
                  <a:avLst/>
                  <a:gdLst>
                    <a:gd name="connsiteX0" fmla="*/ 57693 w 115280"/>
                    <a:gd name="connsiteY0" fmla="*/ 38580 h 86543"/>
                    <a:gd name="connsiteX1" fmla="*/ 43453 w 115280"/>
                    <a:gd name="connsiteY1" fmla="*/ 83728 h 86543"/>
                    <a:gd name="connsiteX2" fmla="*/ 39788 w 115280"/>
                    <a:gd name="connsiteY2" fmla="*/ 86543 h 86543"/>
                    <a:gd name="connsiteX3" fmla="*/ 29213 w 115280"/>
                    <a:gd name="connsiteY3" fmla="*/ 86543 h 86543"/>
                    <a:gd name="connsiteX4" fmla="*/ 25339 w 115280"/>
                    <a:gd name="connsiteY4" fmla="*/ 83519 h 86543"/>
                    <a:gd name="connsiteX5" fmla="*/ 628 w 115280"/>
                    <a:gd name="connsiteY5" fmla="*/ 5318 h 86543"/>
                    <a:gd name="connsiteX6" fmla="*/ 0 w 115280"/>
                    <a:gd name="connsiteY6" fmla="*/ 2294 h 86543"/>
                    <a:gd name="connsiteX7" fmla="*/ 3351 w 115280"/>
                    <a:gd name="connsiteY7" fmla="*/ 0 h 86543"/>
                    <a:gd name="connsiteX8" fmla="*/ 17276 w 115280"/>
                    <a:gd name="connsiteY8" fmla="*/ 0 h 86543"/>
                    <a:gd name="connsiteX9" fmla="*/ 22198 w 115280"/>
                    <a:gd name="connsiteY9" fmla="*/ 3337 h 86543"/>
                    <a:gd name="connsiteX10" fmla="*/ 37589 w 115280"/>
                    <a:gd name="connsiteY10" fmla="*/ 59329 h 86543"/>
                    <a:gd name="connsiteX11" fmla="*/ 54552 w 115280"/>
                    <a:gd name="connsiteY11" fmla="*/ 3337 h 86543"/>
                    <a:gd name="connsiteX12" fmla="*/ 56750 w 115280"/>
                    <a:gd name="connsiteY12" fmla="*/ 209 h 86543"/>
                    <a:gd name="connsiteX13" fmla="*/ 62405 w 115280"/>
                    <a:gd name="connsiteY13" fmla="*/ 0 h 86543"/>
                    <a:gd name="connsiteX14" fmla="*/ 65441 w 115280"/>
                    <a:gd name="connsiteY14" fmla="*/ 3024 h 86543"/>
                    <a:gd name="connsiteX15" fmla="*/ 82927 w 115280"/>
                    <a:gd name="connsiteY15" fmla="*/ 59329 h 86543"/>
                    <a:gd name="connsiteX16" fmla="*/ 98319 w 115280"/>
                    <a:gd name="connsiteY16" fmla="*/ 3337 h 86543"/>
                    <a:gd name="connsiteX17" fmla="*/ 101983 w 115280"/>
                    <a:gd name="connsiteY17" fmla="*/ 0 h 86543"/>
                    <a:gd name="connsiteX18" fmla="*/ 111930 w 115280"/>
                    <a:gd name="connsiteY18" fmla="*/ 0 h 86543"/>
                    <a:gd name="connsiteX19" fmla="*/ 115281 w 115280"/>
                    <a:gd name="connsiteY19" fmla="*/ 1981 h 86543"/>
                    <a:gd name="connsiteX20" fmla="*/ 114653 w 115280"/>
                    <a:gd name="connsiteY20" fmla="*/ 5005 h 86543"/>
                    <a:gd name="connsiteX21" fmla="*/ 90361 w 115280"/>
                    <a:gd name="connsiteY21" fmla="*/ 83415 h 86543"/>
                    <a:gd name="connsiteX22" fmla="*/ 86801 w 115280"/>
                    <a:gd name="connsiteY22" fmla="*/ 86543 h 86543"/>
                    <a:gd name="connsiteX23" fmla="*/ 76016 w 115280"/>
                    <a:gd name="connsiteY23" fmla="*/ 86543 h 86543"/>
                    <a:gd name="connsiteX24" fmla="*/ 72037 w 115280"/>
                    <a:gd name="connsiteY24" fmla="*/ 83415 h 86543"/>
                    <a:gd name="connsiteX25" fmla="*/ 57797 w 115280"/>
                    <a:gd name="connsiteY25" fmla="*/ 38580 h 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280" h="86543">
                      <a:moveTo>
                        <a:pt x="57693" y="38580"/>
                      </a:moveTo>
                      <a:lnTo>
                        <a:pt x="43453" y="83728"/>
                      </a:lnTo>
                      <a:cubicBezTo>
                        <a:pt x="42615" y="86230"/>
                        <a:pt x="42301" y="86543"/>
                        <a:pt x="39788" y="86543"/>
                      </a:cubicBezTo>
                      <a:lnTo>
                        <a:pt x="29213" y="86543"/>
                      </a:lnTo>
                      <a:cubicBezTo>
                        <a:pt x="26700" y="86543"/>
                        <a:pt x="26176" y="86022"/>
                        <a:pt x="25339" y="83519"/>
                      </a:cubicBezTo>
                      <a:lnTo>
                        <a:pt x="628" y="5318"/>
                      </a:lnTo>
                      <a:cubicBezTo>
                        <a:pt x="105" y="3649"/>
                        <a:pt x="0" y="3024"/>
                        <a:pt x="0" y="2294"/>
                      </a:cubicBezTo>
                      <a:cubicBezTo>
                        <a:pt x="0" y="0"/>
                        <a:pt x="2199" y="0"/>
                        <a:pt x="3351" y="0"/>
                      </a:cubicBezTo>
                      <a:lnTo>
                        <a:pt x="17276" y="0"/>
                      </a:lnTo>
                      <a:cubicBezTo>
                        <a:pt x="20103" y="0"/>
                        <a:pt x="21255" y="209"/>
                        <a:pt x="22198" y="3337"/>
                      </a:cubicBezTo>
                      <a:lnTo>
                        <a:pt x="37589" y="59329"/>
                      </a:lnTo>
                      <a:lnTo>
                        <a:pt x="54552" y="3337"/>
                      </a:lnTo>
                      <a:cubicBezTo>
                        <a:pt x="55075" y="1877"/>
                        <a:pt x="55389" y="521"/>
                        <a:pt x="56750" y="209"/>
                      </a:cubicBezTo>
                      <a:cubicBezTo>
                        <a:pt x="57065" y="0"/>
                        <a:pt x="60624" y="0"/>
                        <a:pt x="62405" y="0"/>
                      </a:cubicBezTo>
                      <a:cubicBezTo>
                        <a:pt x="64394" y="0"/>
                        <a:pt x="64603" y="626"/>
                        <a:pt x="65441" y="3024"/>
                      </a:cubicBezTo>
                      <a:lnTo>
                        <a:pt x="82927" y="59329"/>
                      </a:lnTo>
                      <a:lnTo>
                        <a:pt x="98319" y="3337"/>
                      </a:lnTo>
                      <a:cubicBezTo>
                        <a:pt x="98947" y="834"/>
                        <a:pt x="99366" y="0"/>
                        <a:pt x="101983" y="0"/>
                      </a:cubicBezTo>
                      <a:lnTo>
                        <a:pt x="111930" y="0"/>
                      </a:lnTo>
                      <a:cubicBezTo>
                        <a:pt x="113396" y="0"/>
                        <a:pt x="115281" y="0"/>
                        <a:pt x="115281" y="1981"/>
                      </a:cubicBezTo>
                      <a:cubicBezTo>
                        <a:pt x="115281" y="2503"/>
                        <a:pt x="114967" y="3858"/>
                        <a:pt x="114653" y="5005"/>
                      </a:cubicBezTo>
                      <a:lnTo>
                        <a:pt x="90361" y="83415"/>
                      </a:lnTo>
                      <a:cubicBezTo>
                        <a:pt x="89523" y="86126"/>
                        <a:pt x="89209" y="86543"/>
                        <a:pt x="86801" y="86543"/>
                      </a:cubicBezTo>
                      <a:lnTo>
                        <a:pt x="76016" y="86543"/>
                      </a:lnTo>
                      <a:cubicBezTo>
                        <a:pt x="73503" y="86543"/>
                        <a:pt x="72875" y="86022"/>
                        <a:pt x="72037" y="83415"/>
                      </a:cubicBezTo>
                      <a:lnTo>
                        <a:pt x="57797" y="38580"/>
                      </a:lnTo>
                      <a:close/>
                    </a:path>
                  </a:pathLst>
                </a:custGeom>
                <a:solidFill>
                  <a:srgbClr val="003399"/>
                </a:solidFill>
                <a:ln w="10453" cap="flat">
                  <a:noFill/>
                  <a:prstDash val="solid"/>
                  <a:miter/>
                </a:ln>
              </p:spPr>
              <p:txBody>
                <a:bodyPr rtlCol="0" anchor="ctr"/>
                <a:lstStyle/>
                <a:p>
                  <a:endParaRPr lang="en-GR"/>
                </a:p>
              </p:txBody>
            </p:sp>
            <p:sp>
              <p:nvSpPr>
                <p:cNvPr id="35" name="Freeform 34">
                  <a:extLst>
                    <a:ext uri="{FF2B5EF4-FFF2-40B4-BE49-F238E27FC236}">
                      <a16:creationId xmlns:a16="http://schemas.microsoft.com/office/drawing/2014/main" id="{29FE8E9F-28D1-9827-6031-47D12082DA74}"/>
                    </a:ext>
                  </a:extLst>
                </p:cNvPr>
                <p:cNvSpPr/>
                <p:nvPr/>
              </p:nvSpPr>
              <p:spPr>
                <a:xfrm>
                  <a:off x="735971" y="6395569"/>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9"/>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36" name="Freeform 35">
                  <a:extLst>
                    <a:ext uri="{FF2B5EF4-FFF2-40B4-BE49-F238E27FC236}">
                      <a16:creationId xmlns:a16="http://schemas.microsoft.com/office/drawing/2014/main" id="{07A83728-5BBB-590D-29D9-18AE248B004F}"/>
                    </a:ext>
                  </a:extLst>
                </p:cNvPr>
                <p:cNvSpPr/>
                <p:nvPr/>
              </p:nvSpPr>
              <p:spPr>
                <a:xfrm>
                  <a:off x="825390" y="6395569"/>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37" name="Freeform 36">
                  <a:extLst>
                    <a:ext uri="{FF2B5EF4-FFF2-40B4-BE49-F238E27FC236}">
                      <a16:creationId xmlns:a16="http://schemas.microsoft.com/office/drawing/2014/main" id="{49BE8E0C-9341-E3FA-5B0B-28288366C65C}"/>
                    </a:ext>
                  </a:extLst>
                </p:cNvPr>
                <p:cNvSpPr/>
                <p:nvPr/>
              </p:nvSpPr>
              <p:spPr>
                <a:xfrm>
                  <a:off x="883397" y="6356364"/>
                  <a:ext cx="77167" cy="127937"/>
                </a:xfrm>
                <a:custGeom>
                  <a:avLst/>
                  <a:gdLst>
                    <a:gd name="connsiteX0" fmla="*/ 41149 w 77167"/>
                    <a:gd name="connsiteY0" fmla="*/ 78097 h 127937"/>
                    <a:gd name="connsiteX1" fmla="*/ 75702 w 77167"/>
                    <a:gd name="connsiteY1" fmla="*/ 122933 h 127937"/>
                    <a:gd name="connsiteX2" fmla="*/ 77168 w 77167"/>
                    <a:gd name="connsiteY2" fmla="*/ 125748 h 127937"/>
                    <a:gd name="connsiteX3" fmla="*/ 73817 w 77167"/>
                    <a:gd name="connsiteY3" fmla="*/ 127938 h 127937"/>
                    <a:gd name="connsiteX4" fmla="*/ 56332 w 77167"/>
                    <a:gd name="connsiteY4" fmla="*/ 127938 h 127937"/>
                    <a:gd name="connsiteX5" fmla="*/ 50782 w 77167"/>
                    <a:gd name="connsiteY5" fmla="*/ 125435 h 127937"/>
                    <a:gd name="connsiteX6" fmla="*/ 20627 w 77167"/>
                    <a:gd name="connsiteY6" fmla="*/ 85292 h 127937"/>
                    <a:gd name="connsiteX7" fmla="*/ 20627 w 77167"/>
                    <a:gd name="connsiteY7" fmla="*/ 124706 h 127937"/>
                    <a:gd name="connsiteX8" fmla="*/ 16962 w 77167"/>
                    <a:gd name="connsiteY8" fmla="*/ 127834 h 127937"/>
                    <a:gd name="connsiteX9" fmla="*/ 3560 w 77167"/>
                    <a:gd name="connsiteY9" fmla="*/ 127834 h 127937"/>
                    <a:gd name="connsiteX10" fmla="*/ 0 w 77167"/>
                    <a:gd name="connsiteY10" fmla="*/ 124497 h 127937"/>
                    <a:gd name="connsiteX11" fmla="*/ 0 w 77167"/>
                    <a:gd name="connsiteY11" fmla="*/ 3128 h 127937"/>
                    <a:gd name="connsiteX12" fmla="*/ 3351 w 77167"/>
                    <a:gd name="connsiteY12" fmla="*/ 0 h 127937"/>
                    <a:gd name="connsiteX13" fmla="*/ 16962 w 77167"/>
                    <a:gd name="connsiteY13" fmla="*/ 0 h 127937"/>
                    <a:gd name="connsiteX14" fmla="*/ 20627 w 77167"/>
                    <a:gd name="connsiteY14" fmla="*/ 3024 h 127937"/>
                    <a:gd name="connsiteX15" fmla="*/ 20627 w 77167"/>
                    <a:gd name="connsiteY15" fmla="*/ 78097 h 127937"/>
                    <a:gd name="connsiteX16" fmla="*/ 50782 w 77167"/>
                    <a:gd name="connsiteY16" fmla="*/ 44627 h 127937"/>
                    <a:gd name="connsiteX17" fmla="*/ 57483 w 77167"/>
                    <a:gd name="connsiteY17" fmla="*/ 41291 h 127937"/>
                    <a:gd name="connsiteX18" fmla="*/ 68896 w 77167"/>
                    <a:gd name="connsiteY18" fmla="*/ 41291 h 127937"/>
                    <a:gd name="connsiteX19" fmla="*/ 72247 w 77167"/>
                    <a:gd name="connsiteY19" fmla="*/ 43480 h 127937"/>
                    <a:gd name="connsiteX20" fmla="*/ 70362 w 77167"/>
                    <a:gd name="connsiteY20" fmla="*/ 46817 h 127937"/>
                    <a:gd name="connsiteX21" fmla="*/ 40940 w 77167"/>
                    <a:gd name="connsiteY21" fmla="*/ 78097 h 12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67" h="127937">
                      <a:moveTo>
                        <a:pt x="41149" y="78097"/>
                      </a:moveTo>
                      <a:lnTo>
                        <a:pt x="75702" y="122933"/>
                      </a:lnTo>
                      <a:cubicBezTo>
                        <a:pt x="76540" y="124080"/>
                        <a:pt x="77168" y="124914"/>
                        <a:pt x="77168" y="125748"/>
                      </a:cubicBezTo>
                      <a:cubicBezTo>
                        <a:pt x="77168" y="127625"/>
                        <a:pt x="75493" y="127938"/>
                        <a:pt x="73817" y="127938"/>
                      </a:cubicBezTo>
                      <a:lnTo>
                        <a:pt x="56332" y="127938"/>
                      </a:lnTo>
                      <a:cubicBezTo>
                        <a:pt x="53190" y="127938"/>
                        <a:pt x="52667" y="127729"/>
                        <a:pt x="50782" y="125435"/>
                      </a:cubicBezTo>
                      <a:lnTo>
                        <a:pt x="20627" y="85292"/>
                      </a:lnTo>
                      <a:lnTo>
                        <a:pt x="20627" y="124706"/>
                      </a:lnTo>
                      <a:cubicBezTo>
                        <a:pt x="20627" y="127729"/>
                        <a:pt x="19475" y="127834"/>
                        <a:pt x="16962" y="127834"/>
                      </a:cubicBezTo>
                      <a:lnTo>
                        <a:pt x="3560" y="127834"/>
                      </a:lnTo>
                      <a:cubicBezTo>
                        <a:pt x="523" y="127834"/>
                        <a:pt x="0" y="127208"/>
                        <a:pt x="0" y="124497"/>
                      </a:cubicBezTo>
                      <a:lnTo>
                        <a:pt x="0" y="3128"/>
                      </a:lnTo>
                      <a:cubicBezTo>
                        <a:pt x="0" y="313"/>
                        <a:pt x="1152" y="0"/>
                        <a:pt x="3351" y="0"/>
                      </a:cubicBezTo>
                      <a:lnTo>
                        <a:pt x="16962" y="0"/>
                      </a:lnTo>
                      <a:cubicBezTo>
                        <a:pt x="19475" y="0"/>
                        <a:pt x="20627" y="0"/>
                        <a:pt x="20627" y="3024"/>
                      </a:cubicBezTo>
                      <a:lnTo>
                        <a:pt x="20627" y="78097"/>
                      </a:lnTo>
                      <a:lnTo>
                        <a:pt x="50782" y="44627"/>
                      </a:lnTo>
                      <a:cubicBezTo>
                        <a:pt x="53295" y="41812"/>
                        <a:pt x="53923" y="41291"/>
                        <a:pt x="57483" y="41291"/>
                      </a:cubicBezTo>
                      <a:lnTo>
                        <a:pt x="68896" y="41291"/>
                      </a:lnTo>
                      <a:cubicBezTo>
                        <a:pt x="69943" y="41291"/>
                        <a:pt x="72247" y="41291"/>
                        <a:pt x="72247" y="43480"/>
                      </a:cubicBezTo>
                      <a:cubicBezTo>
                        <a:pt x="72247" y="44627"/>
                        <a:pt x="71409" y="45670"/>
                        <a:pt x="70362" y="46817"/>
                      </a:cubicBezTo>
                      <a:lnTo>
                        <a:pt x="40940" y="78097"/>
                      </a:lnTo>
                      <a:close/>
                    </a:path>
                  </a:pathLst>
                </a:custGeom>
                <a:solidFill>
                  <a:srgbClr val="003399"/>
                </a:solidFill>
                <a:ln w="10453" cap="flat">
                  <a:noFill/>
                  <a:prstDash val="solid"/>
                  <a:miter/>
                </a:ln>
              </p:spPr>
              <p:txBody>
                <a:bodyPr rtlCol="0" anchor="ctr"/>
                <a:lstStyle/>
                <a:p>
                  <a:endParaRPr lang="en-GR"/>
                </a:p>
              </p:txBody>
            </p:sp>
          </p:grpSp>
          <p:sp>
            <p:nvSpPr>
              <p:cNvPr id="38" name="Freeform 37">
                <a:extLst>
                  <a:ext uri="{FF2B5EF4-FFF2-40B4-BE49-F238E27FC236}">
                    <a16:creationId xmlns:a16="http://schemas.microsoft.com/office/drawing/2014/main" id="{630F6516-85D1-353F-BEC7-39C006E91052}"/>
                  </a:ext>
                </a:extLst>
              </p:cNvPr>
              <p:cNvSpPr/>
              <p:nvPr/>
            </p:nvSpPr>
            <p:spPr>
              <a:xfrm>
                <a:off x="454942" y="6554058"/>
                <a:ext cx="89313" cy="81538"/>
              </a:xfrm>
              <a:custGeom>
                <a:avLst/>
                <a:gdLst>
                  <a:gd name="connsiteX0" fmla="*/ 40416 w 89313"/>
                  <a:gd name="connsiteY0" fmla="*/ 0 h 81538"/>
                  <a:gd name="connsiteX1" fmla="*/ 55599 w 89313"/>
                  <a:gd name="connsiteY1" fmla="*/ 30655 h 81538"/>
                  <a:gd name="connsiteX2" fmla="*/ 89314 w 89313"/>
                  <a:gd name="connsiteY2" fmla="*/ 36390 h 81538"/>
                  <a:gd name="connsiteX3" fmla="*/ 65127 w 89313"/>
                  <a:gd name="connsiteY3" fmla="*/ 50779 h 81538"/>
                  <a:gd name="connsiteX4" fmla="*/ 79157 w 89313"/>
                  <a:gd name="connsiteY4" fmla="*/ 81538 h 81538"/>
                  <a:gd name="connsiteX5" fmla="*/ 49002 w 89313"/>
                  <a:gd name="connsiteY5" fmla="*/ 59850 h 81538"/>
                  <a:gd name="connsiteX6" fmla="*/ 23768 w 89313"/>
                  <a:gd name="connsiteY6" fmla="*/ 73405 h 81538"/>
                  <a:gd name="connsiteX7" fmla="*/ 29422 w 89313"/>
                  <a:gd name="connsiteY7" fmla="*/ 45357 h 81538"/>
                  <a:gd name="connsiteX8" fmla="*/ 0 w 89313"/>
                  <a:gd name="connsiteY8" fmla="*/ 22418 h 81538"/>
                  <a:gd name="connsiteX9" fmla="*/ 33506 w 89313"/>
                  <a:gd name="connsiteY9" fmla="*/ 27110 h 81538"/>
                  <a:gd name="connsiteX10" fmla="*/ 40416 w 89313"/>
                  <a:gd name="connsiteY10" fmla="*/ 0 h 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3" h="81538">
                    <a:moveTo>
                      <a:pt x="40416" y="0"/>
                    </a:moveTo>
                    <a:lnTo>
                      <a:pt x="55599" y="30655"/>
                    </a:lnTo>
                    <a:lnTo>
                      <a:pt x="89314" y="36390"/>
                    </a:lnTo>
                    <a:lnTo>
                      <a:pt x="65127" y="50779"/>
                    </a:lnTo>
                    <a:lnTo>
                      <a:pt x="79157" y="81538"/>
                    </a:lnTo>
                    <a:lnTo>
                      <a:pt x="49002" y="59850"/>
                    </a:lnTo>
                    <a:lnTo>
                      <a:pt x="23768" y="73405"/>
                    </a:lnTo>
                    <a:lnTo>
                      <a:pt x="29422" y="45357"/>
                    </a:lnTo>
                    <a:lnTo>
                      <a:pt x="0" y="22418"/>
                    </a:lnTo>
                    <a:lnTo>
                      <a:pt x="33506" y="27110"/>
                    </a:lnTo>
                    <a:lnTo>
                      <a:pt x="40416" y="0"/>
                    </a:lnTo>
                    <a:close/>
                  </a:path>
                </a:pathLst>
              </a:custGeom>
              <a:solidFill>
                <a:srgbClr val="FFCC00"/>
              </a:solidFill>
              <a:ln w="10453" cap="flat">
                <a:noFill/>
                <a:prstDash val="solid"/>
                <a:miter/>
              </a:ln>
            </p:spPr>
            <p:txBody>
              <a:bodyPr rtlCol="0" anchor="ctr"/>
              <a:lstStyle/>
              <a:p>
                <a:endParaRPr lang="en-GR"/>
              </a:p>
            </p:txBody>
          </p:sp>
          <p:sp>
            <p:nvSpPr>
              <p:cNvPr id="39" name="Freeform 38">
                <a:extLst>
                  <a:ext uri="{FF2B5EF4-FFF2-40B4-BE49-F238E27FC236}">
                    <a16:creationId xmlns:a16="http://schemas.microsoft.com/office/drawing/2014/main" id="{38E0C6C9-8595-8A6A-A2E7-D3B1DB472579}"/>
                  </a:ext>
                </a:extLst>
              </p:cNvPr>
              <p:cNvSpPr/>
              <p:nvPr/>
            </p:nvSpPr>
            <p:spPr>
              <a:xfrm>
                <a:off x="317254" y="5960560"/>
                <a:ext cx="116013" cy="108960"/>
              </a:xfrm>
              <a:custGeom>
                <a:avLst/>
                <a:gdLst>
                  <a:gd name="connsiteX0" fmla="*/ 52772 w 116013"/>
                  <a:gd name="connsiteY0" fmla="*/ 0 h 108960"/>
                  <a:gd name="connsiteX1" fmla="*/ 72142 w 116013"/>
                  <a:gd name="connsiteY1" fmla="*/ 40978 h 108960"/>
                  <a:gd name="connsiteX2" fmla="*/ 116014 w 116013"/>
                  <a:gd name="connsiteY2" fmla="*/ 53907 h 108960"/>
                  <a:gd name="connsiteX3" fmla="*/ 84288 w 116013"/>
                  <a:gd name="connsiteY3" fmla="*/ 67983 h 108960"/>
                  <a:gd name="connsiteX4" fmla="*/ 102297 w 116013"/>
                  <a:gd name="connsiteY4" fmla="*/ 108961 h 108960"/>
                  <a:gd name="connsiteX5" fmla="*/ 63137 w 116013"/>
                  <a:gd name="connsiteY5" fmla="*/ 76846 h 108960"/>
                  <a:gd name="connsiteX6" fmla="*/ 30260 w 116013"/>
                  <a:gd name="connsiteY6" fmla="*/ 89984 h 108960"/>
                  <a:gd name="connsiteX7" fmla="*/ 37799 w 116013"/>
                  <a:gd name="connsiteY7" fmla="*/ 55367 h 108960"/>
                  <a:gd name="connsiteX8" fmla="*/ 0 w 116013"/>
                  <a:gd name="connsiteY8" fmla="*/ 21896 h 108960"/>
                  <a:gd name="connsiteX9" fmla="*/ 43453 w 116013"/>
                  <a:gd name="connsiteY9" fmla="*/ 33053 h 108960"/>
                  <a:gd name="connsiteX10" fmla="*/ 52772 w 116013"/>
                  <a:gd name="connsiteY10" fmla="*/ 0 h 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013" h="108960">
                    <a:moveTo>
                      <a:pt x="52772" y="0"/>
                    </a:moveTo>
                    <a:lnTo>
                      <a:pt x="72142" y="40978"/>
                    </a:lnTo>
                    <a:lnTo>
                      <a:pt x="116014" y="53907"/>
                    </a:lnTo>
                    <a:lnTo>
                      <a:pt x="84288" y="67983"/>
                    </a:lnTo>
                    <a:lnTo>
                      <a:pt x="102297" y="108961"/>
                    </a:lnTo>
                    <a:lnTo>
                      <a:pt x="63137" y="76846"/>
                    </a:lnTo>
                    <a:lnTo>
                      <a:pt x="30260" y="89984"/>
                    </a:lnTo>
                    <a:lnTo>
                      <a:pt x="37799" y="55367"/>
                    </a:lnTo>
                    <a:lnTo>
                      <a:pt x="0" y="21896"/>
                    </a:lnTo>
                    <a:lnTo>
                      <a:pt x="43453" y="33053"/>
                    </a:lnTo>
                    <a:lnTo>
                      <a:pt x="52772" y="0"/>
                    </a:lnTo>
                    <a:close/>
                  </a:path>
                </a:pathLst>
              </a:custGeom>
              <a:solidFill>
                <a:srgbClr val="FFCC00"/>
              </a:solidFill>
              <a:ln w="10453" cap="flat">
                <a:noFill/>
                <a:prstDash val="solid"/>
                <a:miter/>
              </a:ln>
            </p:spPr>
            <p:txBody>
              <a:bodyPr rtlCol="0" anchor="ctr"/>
              <a:lstStyle/>
              <a:p>
                <a:endParaRPr lang="en-GR"/>
              </a:p>
            </p:txBody>
          </p:sp>
          <p:sp>
            <p:nvSpPr>
              <p:cNvPr id="40" name="Freeform 39">
                <a:extLst>
                  <a:ext uri="{FF2B5EF4-FFF2-40B4-BE49-F238E27FC236}">
                    <a16:creationId xmlns:a16="http://schemas.microsoft.com/office/drawing/2014/main" id="{8D3774DC-772B-3401-A293-EDD9F0172E3B}"/>
                  </a:ext>
                </a:extLst>
              </p:cNvPr>
              <p:cNvSpPr/>
              <p:nvPr/>
            </p:nvSpPr>
            <p:spPr>
              <a:xfrm>
                <a:off x="343221" y="6485554"/>
                <a:ext cx="98213" cy="91860"/>
              </a:xfrm>
              <a:custGeom>
                <a:avLst/>
                <a:gdLst>
                  <a:gd name="connsiteX0" fmla="*/ 44605 w 98213"/>
                  <a:gd name="connsiteY0" fmla="*/ 0 h 91860"/>
                  <a:gd name="connsiteX1" fmla="*/ 61148 w 98213"/>
                  <a:gd name="connsiteY1" fmla="*/ 34513 h 91860"/>
                  <a:gd name="connsiteX2" fmla="*/ 98214 w 98213"/>
                  <a:gd name="connsiteY2" fmla="*/ 41603 h 91860"/>
                  <a:gd name="connsiteX3" fmla="*/ 71514 w 98213"/>
                  <a:gd name="connsiteY3" fmla="*/ 57244 h 91860"/>
                  <a:gd name="connsiteX4" fmla="*/ 86801 w 98213"/>
                  <a:gd name="connsiteY4" fmla="*/ 91861 h 91860"/>
                  <a:gd name="connsiteX5" fmla="*/ 53714 w 98213"/>
                  <a:gd name="connsiteY5" fmla="*/ 67149 h 91860"/>
                  <a:gd name="connsiteX6" fmla="*/ 25862 w 98213"/>
                  <a:gd name="connsiteY6" fmla="*/ 81747 h 91860"/>
                  <a:gd name="connsiteX7" fmla="*/ 32249 w 98213"/>
                  <a:gd name="connsiteY7" fmla="*/ 50466 h 91860"/>
                  <a:gd name="connsiteX8" fmla="*/ 0 w 98213"/>
                  <a:gd name="connsiteY8" fmla="*/ 24399 h 91860"/>
                  <a:gd name="connsiteX9" fmla="*/ 36856 w 98213"/>
                  <a:gd name="connsiteY9" fmla="*/ 30238 h 91860"/>
                  <a:gd name="connsiteX10" fmla="*/ 44605 w 98213"/>
                  <a:gd name="connsiteY10" fmla="*/ 0 h 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13" h="91860">
                    <a:moveTo>
                      <a:pt x="44605" y="0"/>
                    </a:moveTo>
                    <a:lnTo>
                      <a:pt x="61148" y="34513"/>
                    </a:lnTo>
                    <a:lnTo>
                      <a:pt x="98214" y="41603"/>
                    </a:lnTo>
                    <a:lnTo>
                      <a:pt x="71514" y="57244"/>
                    </a:lnTo>
                    <a:lnTo>
                      <a:pt x="86801" y="91861"/>
                    </a:lnTo>
                    <a:lnTo>
                      <a:pt x="53714" y="67149"/>
                    </a:lnTo>
                    <a:lnTo>
                      <a:pt x="25862" y="81747"/>
                    </a:lnTo>
                    <a:lnTo>
                      <a:pt x="32249" y="50466"/>
                    </a:lnTo>
                    <a:lnTo>
                      <a:pt x="0" y="24399"/>
                    </a:lnTo>
                    <a:lnTo>
                      <a:pt x="36856" y="30238"/>
                    </a:lnTo>
                    <a:lnTo>
                      <a:pt x="44605" y="0"/>
                    </a:lnTo>
                    <a:close/>
                  </a:path>
                </a:pathLst>
              </a:custGeom>
              <a:solidFill>
                <a:srgbClr val="FFCC00"/>
              </a:solidFill>
              <a:ln w="10453" cap="flat">
                <a:noFill/>
                <a:prstDash val="solid"/>
                <a:miter/>
              </a:ln>
            </p:spPr>
            <p:txBody>
              <a:bodyPr rtlCol="0" anchor="ctr"/>
              <a:lstStyle/>
              <a:p>
                <a:endParaRPr lang="en-GR"/>
              </a:p>
            </p:txBody>
          </p:sp>
          <p:sp>
            <p:nvSpPr>
              <p:cNvPr id="41" name="Freeform 40">
                <a:extLst>
                  <a:ext uri="{FF2B5EF4-FFF2-40B4-BE49-F238E27FC236}">
                    <a16:creationId xmlns:a16="http://schemas.microsoft.com/office/drawing/2014/main" id="{759F2EDD-0B7C-3407-7838-80A213E28791}"/>
                  </a:ext>
                </a:extLst>
              </p:cNvPr>
              <p:cNvSpPr/>
              <p:nvPr/>
            </p:nvSpPr>
            <p:spPr>
              <a:xfrm>
                <a:off x="232861" y="6064516"/>
                <a:ext cx="133290" cy="126895"/>
              </a:xfrm>
              <a:custGeom>
                <a:avLst/>
                <a:gdLst>
                  <a:gd name="connsiteX0" fmla="*/ 60834 w 133290"/>
                  <a:gd name="connsiteY0" fmla="*/ 0 h 126895"/>
                  <a:gd name="connsiteX1" fmla="*/ 82822 w 133290"/>
                  <a:gd name="connsiteY1" fmla="*/ 47755 h 126895"/>
                  <a:gd name="connsiteX2" fmla="*/ 133290 w 133290"/>
                  <a:gd name="connsiteY2" fmla="*/ 61102 h 126895"/>
                  <a:gd name="connsiteX3" fmla="*/ 96853 w 133290"/>
                  <a:gd name="connsiteY3" fmla="*/ 79140 h 126895"/>
                  <a:gd name="connsiteX4" fmla="*/ 117270 w 133290"/>
                  <a:gd name="connsiteY4" fmla="*/ 126895 h 126895"/>
                  <a:gd name="connsiteX5" fmla="*/ 72352 w 133290"/>
                  <a:gd name="connsiteY5" fmla="*/ 90610 h 126895"/>
                  <a:gd name="connsiteX6" fmla="*/ 34448 w 133290"/>
                  <a:gd name="connsiteY6" fmla="*/ 107605 h 126895"/>
                  <a:gd name="connsiteX7" fmla="*/ 43348 w 133290"/>
                  <a:gd name="connsiteY7" fmla="*/ 66211 h 126895"/>
                  <a:gd name="connsiteX8" fmla="*/ 0 w 133290"/>
                  <a:gd name="connsiteY8" fmla="*/ 28257 h 126895"/>
                  <a:gd name="connsiteX9" fmla="*/ 49945 w 133290"/>
                  <a:gd name="connsiteY9" fmla="*/ 39622 h 126895"/>
                  <a:gd name="connsiteX10" fmla="*/ 60834 w 133290"/>
                  <a:gd name="connsiteY10" fmla="*/ 0 h 12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90" h="126895">
                    <a:moveTo>
                      <a:pt x="60834" y="0"/>
                    </a:moveTo>
                    <a:lnTo>
                      <a:pt x="82822" y="47755"/>
                    </a:lnTo>
                    <a:lnTo>
                      <a:pt x="133290" y="61102"/>
                    </a:lnTo>
                    <a:lnTo>
                      <a:pt x="96853" y="79140"/>
                    </a:lnTo>
                    <a:lnTo>
                      <a:pt x="117270" y="126895"/>
                    </a:lnTo>
                    <a:lnTo>
                      <a:pt x="72352" y="90610"/>
                    </a:lnTo>
                    <a:lnTo>
                      <a:pt x="34448" y="107605"/>
                    </a:lnTo>
                    <a:lnTo>
                      <a:pt x="43348" y="66211"/>
                    </a:lnTo>
                    <a:lnTo>
                      <a:pt x="0" y="28257"/>
                    </a:lnTo>
                    <a:lnTo>
                      <a:pt x="49945" y="39622"/>
                    </a:lnTo>
                    <a:lnTo>
                      <a:pt x="60834" y="0"/>
                    </a:lnTo>
                    <a:close/>
                  </a:path>
                </a:pathLst>
              </a:custGeom>
              <a:solidFill>
                <a:srgbClr val="FFCC00"/>
              </a:solidFill>
              <a:ln w="10453" cap="flat">
                <a:noFill/>
                <a:prstDash val="solid"/>
                <a:miter/>
              </a:ln>
            </p:spPr>
            <p:txBody>
              <a:bodyPr rtlCol="0" anchor="ctr"/>
              <a:lstStyle/>
              <a:p>
                <a:endParaRPr lang="en-GR"/>
              </a:p>
            </p:txBody>
          </p:sp>
          <p:sp>
            <p:nvSpPr>
              <p:cNvPr id="42" name="Freeform 41">
                <a:extLst>
                  <a:ext uri="{FF2B5EF4-FFF2-40B4-BE49-F238E27FC236}">
                    <a16:creationId xmlns:a16="http://schemas.microsoft.com/office/drawing/2014/main" id="{953CC3F0-6FAF-84BB-A7B6-987313DEDBB5}"/>
                  </a:ext>
                </a:extLst>
              </p:cNvPr>
              <p:cNvSpPr/>
              <p:nvPr/>
            </p:nvSpPr>
            <p:spPr>
              <a:xfrm>
                <a:off x="254116" y="6360118"/>
                <a:ext cx="115699" cy="109795"/>
              </a:xfrm>
              <a:custGeom>
                <a:avLst/>
                <a:gdLst>
                  <a:gd name="connsiteX0" fmla="*/ 52772 w 115699"/>
                  <a:gd name="connsiteY0" fmla="*/ 0 h 109795"/>
                  <a:gd name="connsiteX1" fmla="*/ 71933 w 115699"/>
                  <a:gd name="connsiteY1" fmla="*/ 41290 h 109795"/>
                  <a:gd name="connsiteX2" fmla="*/ 115700 w 115699"/>
                  <a:gd name="connsiteY2" fmla="*/ 50570 h 109795"/>
                  <a:gd name="connsiteX3" fmla="*/ 84183 w 115699"/>
                  <a:gd name="connsiteY3" fmla="*/ 68400 h 109795"/>
                  <a:gd name="connsiteX4" fmla="*/ 101879 w 115699"/>
                  <a:gd name="connsiteY4" fmla="*/ 109795 h 109795"/>
                  <a:gd name="connsiteX5" fmla="*/ 62928 w 115699"/>
                  <a:gd name="connsiteY5" fmla="*/ 79766 h 109795"/>
                  <a:gd name="connsiteX6" fmla="*/ 30155 w 115699"/>
                  <a:gd name="connsiteY6" fmla="*/ 96344 h 109795"/>
                  <a:gd name="connsiteX7" fmla="*/ 37799 w 115699"/>
                  <a:gd name="connsiteY7" fmla="*/ 59433 h 109795"/>
                  <a:gd name="connsiteX8" fmla="*/ 0 w 115699"/>
                  <a:gd name="connsiteY8" fmla="*/ 27840 h 109795"/>
                  <a:gd name="connsiteX9" fmla="*/ 43348 w 115699"/>
                  <a:gd name="connsiteY9" fmla="*/ 35660 h 109795"/>
                  <a:gd name="connsiteX10" fmla="*/ 52772 w 115699"/>
                  <a:gd name="connsiteY10" fmla="*/ 0 h 1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9" h="109795">
                    <a:moveTo>
                      <a:pt x="52772" y="0"/>
                    </a:moveTo>
                    <a:lnTo>
                      <a:pt x="71933" y="41290"/>
                    </a:lnTo>
                    <a:lnTo>
                      <a:pt x="115700" y="50570"/>
                    </a:lnTo>
                    <a:lnTo>
                      <a:pt x="84183" y="68400"/>
                    </a:lnTo>
                    <a:lnTo>
                      <a:pt x="101879" y="109795"/>
                    </a:lnTo>
                    <a:lnTo>
                      <a:pt x="62928" y="79766"/>
                    </a:lnTo>
                    <a:lnTo>
                      <a:pt x="30155" y="96344"/>
                    </a:lnTo>
                    <a:lnTo>
                      <a:pt x="37799" y="59433"/>
                    </a:lnTo>
                    <a:lnTo>
                      <a:pt x="0" y="27840"/>
                    </a:lnTo>
                    <a:lnTo>
                      <a:pt x="43348" y="35660"/>
                    </a:lnTo>
                    <a:lnTo>
                      <a:pt x="52772" y="0"/>
                    </a:lnTo>
                    <a:close/>
                  </a:path>
                </a:pathLst>
              </a:custGeom>
              <a:solidFill>
                <a:srgbClr val="FFCC00"/>
              </a:solidFill>
              <a:ln w="10453" cap="flat">
                <a:noFill/>
                <a:prstDash val="solid"/>
                <a:miter/>
              </a:ln>
            </p:spPr>
            <p:txBody>
              <a:bodyPr rtlCol="0" anchor="ctr"/>
              <a:lstStyle/>
              <a:p>
                <a:endParaRPr lang="en-GR"/>
              </a:p>
            </p:txBody>
          </p:sp>
          <p:sp>
            <p:nvSpPr>
              <p:cNvPr id="43" name="Freeform 42">
                <a:extLst>
                  <a:ext uri="{FF2B5EF4-FFF2-40B4-BE49-F238E27FC236}">
                    <a16:creationId xmlns:a16="http://schemas.microsoft.com/office/drawing/2014/main" id="{CA8149BC-B534-C367-48CC-39F315EE4087}"/>
                  </a:ext>
                </a:extLst>
              </p:cNvPr>
              <p:cNvSpPr/>
              <p:nvPr/>
            </p:nvSpPr>
            <p:spPr>
              <a:xfrm>
                <a:off x="212758" y="6215810"/>
                <a:ext cx="125646" cy="120221"/>
              </a:xfrm>
              <a:custGeom>
                <a:avLst/>
                <a:gdLst>
                  <a:gd name="connsiteX0" fmla="*/ 57379 w 125646"/>
                  <a:gd name="connsiteY0" fmla="*/ 0 h 120221"/>
                  <a:gd name="connsiteX1" fmla="*/ 78215 w 125646"/>
                  <a:gd name="connsiteY1" fmla="*/ 45253 h 120221"/>
                  <a:gd name="connsiteX2" fmla="*/ 125647 w 125646"/>
                  <a:gd name="connsiteY2" fmla="*/ 56514 h 120221"/>
                  <a:gd name="connsiteX3" fmla="*/ 91303 w 125646"/>
                  <a:gd name="connsiteY3" fmla="*/ 74865 h 120221"/>
                  <a:gd name="connsiteX4" fmla="*/ 110569 w 125646"/>
                  <a:gd name="connsiteY4" fmla="*/ 120222 h 120221"/>
                  <a:gd name="connsiteX5" fmla="*/ 68268 w 125646"/>
                  <a:gd name="connsiteY5" fmla="*/ 86647 h 120221"/>
                  <a:gd name="connsiteX6" fmla="*/ 32459 w 125646"/>
                  <a:gd name="connsiteY6" fmla="*/ 103956 h 120221"/>
                  <a:gd name="connsiteX7" fmla="*/ 40940 w 125646"/>
                  <a:gd name="connsiteY7" fmla="*/ 64021 h 120221"/>
                  <a:gd name="connsiteX8" fmla="*/ 0 w 125646"/>
                  <a:gd name="connsiteY8" fmla="*/ 28882 h 120221"/>
                  <a:gd name="connsiteX9" fmla="*/ 47118 w 125646"/>
                  <a:gd name="connsiteY9" fmla="*/ 38371 h 120221"/>
                  <a:gd name="connsiteX10" fmla="*/ 57379 w 125646"/>
                  <a:gd name="connsiteY10" fmla="*/ 0 h 1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46" h="120221">
                    <a:moveTo>
                      <a:pt x="57379" y="0"/>
                    </a:moveTo>
                    <a:lnTo>
                      <a:pt x="78215" y="45253"/>
                    </a:lnTo>
                    <a:lnTo>
                      <a:pt x="125647" y="56514"/>
                    </a:lnTo>
                    <a:lnTo>
                      <a:pt x="91303" y="74865"/>
                    </a:lnTo>
                    <a:lnTo>
                      <a:pt x="110569" y="120222"/>
                    </a:lnTo>
                    <a:lnTo>
                      <a:pt x="68268" y="86647"/>
                    </a:lnTo>
                    <a:lnTo>
                      <a:pt x="32459" y="103956"/>
                    </a:lnTo>
                    <a:lnTo>
                      <a:pt x="40940" y="64021"/>
                    </a:lnTo>
                    <a:lnTo>
                      <a:pt x="0" y="28882"/>
                    </a:lnTo>
                    <a:lnTo>
                      <a:pt x="47118" y="38371"/>
                    </a:lnTo>
                    <a:lnTo>
                      <a:pt x="57379" y="0"/>
                    </a:lnTo>
                    <a:close/>
                  </a:path>
                </a:pathLst>
              </a:custGeom>
              <a:solidFill>
                <a:srgbClr val="FFCC00"/>
              </a:solidFill>
              <a:ln w="10453" cap="flat">
                <a:noFill/>
                <a:prstDash val="solid"/>
                <a:miter/>
              </a:ln>
            </p:spPr>
            <p:txBody>
              <a:bodyPr rtlCol="0" anchor="ctr"/>
              <a:lstStyle/>
              <a:p>
                <a:endParaRPr lang="en-GR"/>
              </a:p>
            </p:txBody>
          </p:sp>
          <p:sp>
            <p:nvSpPr>
              <p:cNvPr id="44" name="Freeform 43">
                <a:extLst>
                  <a:ext uri="{FF2B5EF4-FFF2-40B4-BE49-F238E27FC236}">
                    <a16:creationId xmlns:a16="http://schemas.microsoft.com/office/drawing/2014/main" id="{0B02D7AE-A0DB-12D6-54E9-4EC3F44C5C43}"/>
                  </a:ext>
                </a:extLst>
              </p:cNvPr>
              <p:cNvSpPr/>
              <p:nvPr/>
            </p:nvSpPr>
            <p:spPr>
              <a:xfrm>
                <a:off x="560904" y="6575433"/>
                <a:ext cx="83450" cy="74343"/>
              </a:xfrm>
              <a:custGeom>
                <a:avLst/>
                <a:gdLst>
                  <a:gd name="connsiteX0" fmla="*/ 37694 w 83450"/>
                  <a:gd name="connsiteY0" fmla="*/ 0 h 74343"/>
                  <a:gd name="connsiteX1" fmla="*/ 51934 w 83450"/>
                  <a:gd name="connsiteY1" fmla="*/ 27944 h 74343"/>
                  <a:gd name="connsiteX2" fmla="*/ 83450 w 83450"/>
                  <a:gd name="connsiteY2" fmla="*/ 32949 h 74343"/>
                  <a:gd name="connsiteX3" fmla="*/ 61043 w 83450"/>
                  <a:gd name="connsiteY3" fmla="*/ 46295 h 74343"/>
                  <a:gd name="connsiteX4" fmla="*/ 74236 w 83450"/>
                  <a:gd name="connsiteY4" fmla="*/ 74344 h 74343"/>
                  <a:gd name="connsiteX5" fmla="*/ 45861 w 83450"/>
                  <a:gd name="connsiteY5" fmla="*/ 54845 h 74343"/>
                  <a:gd name="connsiteX6" fmla="*/ 22407 w 83450"/>
                  <a:gd name="connsiteY6" fmla="*/ 67462 h 74343"/>
                  <a:gd name="connsiteX7" fmla="*/ 27538 w 83450"/>
                  <a:gd name="connsiteY7" fmla="*/ 41708 h 74343"/>
                  <a:gd name="connsiteX8" fmla="*/ 0 w 83450"/>
                  <a:gd name="connsiteY8" fmla="*/ 20958 h 74343"/>
                  <a:gd name="connsiteX9" fmla="*/ 31307 w 83450"/>
                  <a:gd name="connsiteY9" fmla="*/ 25025 h 74343"/>
                  <a:gd name="connsiteX10" fmla="*/ 37694 w 83450"/>
                  <a:gd name="connsiteY10" fmla="*/ 0 h 7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50" h="74343">
                    <a:moveTo>
                      <a:pt x="37694" y="0"/>
                    </a:moveTo>
                    <a:lnTo>
                      <a:pt x="51934" y="27944"/>
                    </a:lnTo>
                    <a:lnTo>
                      <a:pt x="83450" y="32949"/>
                    </a:lnTo>
                    <a:lnTo>
                      <a:pt x="61043" y="46295"/>
                    </a:lnTo>
                    <a:lnTo>
                      <a:pt x="74236" y="74344"/>
                    </a:lnTo>
                    <a:lnTo>
                      <a:pt x="45861" y="54845"/>
                    </a:lnTo>
                    <a:lnTo>
                      <a:pt x="22407" y="67462"/>
                    </a:lnTo>
                    <a:lnTo>
                      <a:pt x="27538" y="41708"/>
                    </a:lnTo>
                    <a:lnTo>
                      <a:pt x="0" y="20958"/>
                    </a:lnTo>
                    <a:lnTo>
                      <a:pt x="31307" y="25025"/>
                    </a:lnTo>
                    <a:lnTo>
                      <a:pt x="37694" y="0"/>
                    </a:lnTo>
                    <a:close/>
                  </a:path>
                </a:pathLst>
              </a:custGeom>
              <a:solidFill>
                <a:srgbClr val="FFCC00"/>
              </a:solidFill>
              <a:ln w="10453" cap="flat">
                <a:noFill/>
                <a:prstDash val="solid"/>
                <a:miter/>
              </a:ln>
            </p:spPr>
            <p:txBody>
              <a:bodyPr rtlCol="0" anchor="ctr"/>
              <a:lstStyle/>
              <a:p>
                <a:endParaRPr lang="en-GR"/>
              </a:p>
            </p:txBody>
          </p:sp>
          <p:sp>
            <p:nvSpPr>
              <p:cNvPr id="45" name="Freeform 44">
                <a:extLst>
                  <a:ext uri="{FF2B5EF4-FFF2-40B4-BE49-F238E27FC236}">
                    <a16:creationId xmlns:a16="http://schemas.microsoft.com/office/drawing/2014/main" id="{2B24A2F8-A15B-6232-D952-3874DDA24DEA}"/>
                  </a:ext>
                </a:extLst>
              </p:cNvPr>
              <p:cNvSpPr/>
              <p:nvPr/>
            </p:nvSpPr>
            <p:spPr>
              <a:xfrm>
                <a:off x="668227" y="6571471"/>
                <a:ext cx="61462" cy="53177"/>
              </a:xfrm>
              <a:custGeom>
                <a:avLst/>
                <a:gdLst>
                  <a:gd name="connsiteX0" fmla="*/ 27642 w 61462"/>
                  <a:gd name="connsiteY0" fmla="*/ 0 h 53177"/>
                  <a:gd name="connsiteX1" fmla="*/ 38322 w 61462"/>
                  <a:gd name="connsiteY1" fmla="*/ 20020 h 53177"/>
                  <a:gd name="connsiteX2" fmla="*/ 61462 w 61462"/>
                  <a:gd name="connsiteY2" fmla="*/ 23460 h 53177"/>
                  <a:gd name="connsiteX3" fmla="*/ 45023 w 61462"/>
                  <a:gd name="connsiteY3" fmla="*/ 33157 h 53177"/>
                  <a:gd name="connsiteX4" fmla="*/ 54761 w 61462"/>
                  <a:gd name="connsiteY4" fmla="*/ 53177 h 53177"/>
                  <a:gd name="connsiteX5" fmla="*/ 33925 w 61462"/>
                  <a:gd name="connsiteY5" fmla="*/ 39309 h 53177"/>
                  <a:gd name="connsiteX6" fmla="*/ 16753 w 61462"/>
                  <a:gd name="connsiteY6" fmla="*/ 48381 h 53177"/>
                  <a:gd name="connsiteX7" fmla="*/ 20418 w 61462"/>
                  <a:gd name="connsiteY7" fmla="*/ 29925 h 53177"/>
                  <a:gd name="connsiteX8" fmla="*/ 0 w 61462"/>
                  <a:gd name="connsiteY8" fmla="*/ 15119 h 53177"/>
                  <a:gd name="connsiteX9" fmla="*/ 23140 w 61462"/>
                  <a:gd name="connsiteY9" fmla="*/ 17934 h 53177"/>
                  <a:gd name="connsiteX10" fmla="*/ 27642 w 61462"/>
                  <a:gd name="connsiteY10" fmla="*/ 0 h 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2" h="53177">
                    <a:moveTo>
                      <a:pt x="27642" y="0"/>
                    </a:moveTo>
                    <a:lnTo>
                      <a:pt x="38322" y="20020"/>
                    </a:lnTo>
                    <a:lnTo>
                      <a:pt x="61462" y="23460"/>
                    </a:lnTo>
                    <a:lnTo>
                      <a:pt x="45023" y="33157"/>
                    </a:lnTo>
                    <a:lnTo>
                      <a:pt x="54761" y="53177"/>
                    </a:lnTo>
                    <a:lnTo>
                      <a:pt x="33925" y="39309"/>
                    </a:lnTo>
                    <a:lnTo>
                      <a:pt x="16753" y="48381"/>
                    </a:lnTo>
                    <a:lnTo>
                      <a:pt x="20418" y="29925"/>
                    </a:lnTo>
                    <a:lnTo>
                      <a:pt x="0" y="15119"/>
                    </a:lnTo>
                    <a:lnTo>
                      <a:pt x="23140" y="17934"/>
                    </a:lnTo>
                    <a:lnTo>
                      <a:pt x="27642" y="0"/>
                    </a:lnTo>
                    <a:close/>
                  </a:path>
                </a:pathLst>
              </a:custGeom>
              <a:solidFill>
                <a:srgbClr val="FFCC00"/>
              </a:solidFill>
              <a:ln w="10453" cap="flat">
                <a:noFill/>
                <a:prstDash val="solid"/>
                <a:miter/>
              </a:ln>
            </p:spPr>
            <p:txBody>
              <a:bodyPr rtlCol="0" anchor="ctr"/>
              <a:lstStyle/>
              <a:p>
                <a:endParaRPr lang="en-GR"/>
              </a:p>
            </p:txBody>
          </p:sp>
          <p:sp>
            <p:nvSpPr>
              <p:cNvPr id="46" name="Freeform 45">
                <a:extLst>
                  <a:ext uri="{FF2B5EF4-FFF2-40B4-BE49-F238E27FC236}">
                    <a16:creationId xmlns:a16="http://schemas.microsoft.com/office/drawing/2014/main" id="{CFD3A7B3-DBFC-CF72-8C24-1CA46B44D994}"/>
                  </a:ext>
                </a:extLst>
              </p:cNvPr>
              <p:cNvSpPr/>
              <p:nvPr/>
            </p:nvSpPr>
            <p:spPr>
              <a:xfrm>
                <a:off x="746965" y="6536332"/>
                <a:ext cx="61462" cy="51821"/>
              </a:xfrm>
              <a:custGeom>
                <a:avLst/>
                <a:gdLst>
                  <a:gd name="connsiteX0" fmla="*/ 27642 w 61462"/>
                  <a:gd name="connsiteY0" fmla="*/ 0 h 51821"/>
                  <a:gd name="connsiteX1" fmla="*/ 38322 w 61462"/>
                  <a:gd name="connsiteY1" fmla="*/ 19498 h 51821"/>
                  <a:gd name="connsiteX2" fmla="*/ 61462 w 61462"/>
                  <a:gd name="connsiteY2" fmla="*/ 22939 h 51821"/>
                  <a:gd name="connsiteX3" fmla="*/ 45023 w 61462"/>
                  <a:gd name="connsiteY3" fmla="*/ 32323 h 51821"/>
                  <a:gd name="connsiteX4" fmla="*/ 54761 w 61462"/>
                  <a:gd name="connsiteY4" fmla="*/ 51822 h 51821"/>
                  <a:gd name="connsiteX5" fmla="*/ 33925 w 61462"/>
                  <a:gd name="connsiteY5" fmla="*/ 38162 h 51821"/>
                  <a:gd name="connsiteX6" fmla="*/ 16753 w 61462"/>
                  <a:gd name="connsiteY6" fmla="*/ 46921 h 51821"/>
                  <a:gd name="connsiteX7" fmla="*/ 20418 w 61462"/>
                  <a:gd name="connsiteY7" fmla="*/ 28987 h 51821"/>
                  <a:gd name="connsiteX8" fmla="*/ 0 w 61462"/>
                  <a:gd name="connsiteY8" fmla="*/ 14493 h 51821"/>
                  <a:gd name="connsiteX9" fmla="*/ 23140 w 61462"/>
                  <a:gd name="connsiteY9" fmla="*/ 17309 h 51821"/>
                  <a:gd name="connsiteX10" fmla="*/ 27642 w 61462"/>
                  <a:gd name="connsiteY10" fmla="*/ 0 h 5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2" h="51821">
                    <a:moveTo>
                      <a:pt x="27642" y="0"/>
                    </a:moveTo>
                    <a:lnTo>
                      <a:pt x="38322" y="19498"/>
                    </a:lnTo>
                    <a:lnTo>
                      <a:pt x="61462" y="22939"/>
                    </a:lnTo>
                    <a:lnTo>
                      <a:pt x="45023" y="32323"/>
                    </a:lnTo>
                    <a:lnTo>
                      <a:pt x="54761" y="51822"/>
                    </a:lnTo>
                    <a:lnTo>
                      <a:pt x="33925" y="38162"/>
                    </a:lnTo>
                    <a:lnTo>
                      <a:pt x="16753" y="46921"/>
                    </a:lnTo>
                    <a:lnTo>
                      <a:pt x="20418" y="28987"/>
                    </a:lnTo>
                    <a:lnTo>
                      <a:pt x="0" y="14493"/>
                    </a:lnTo>
                    <a:lnTo>
                      <a:pt x="23140" y="17309"/>
                    </a:lnTo>
                    <a:lnTo>
                      <a:pt x="27642" y="0"/>
                    </a:lnTo>
                    <a:close/>
                  </a:path>
                </a:pathLst>
              </a:custGeom>
              <a:solidFill>
                <a:srgbClr val="FFCC00"/>
              </a:solidFill>
              <a:ln w="10453" cap="flat">
                <a:noFill/>
                <a:prstDash val="solid"/>
                <a:miter/>
              </a:ln>
            </p:spPr>
            <p:txBody>
              <a:bodyPr rtlCol="0" anchor="ctr"/>
              <a:lstStyle/>
              <a:p>
                <a:endParaRPr lang="en-GR"/>
              </a:p>
            </p:txBody>
          </p:sp>
          <p:sp>
            <p:nvSpPr>
              <p:cNvPr id="47" name="Freeform 46">
                <a:extLst>
                  <a:ext uri="{FF2B5EF4-FFF2-40B4-BE49-F238E27FC236}">
                    <a16:creationId xmlns:a16="http://schemas.microsoft.com/office/drawing/2014/main" id="{D19089C8-1E7D-8340-FB9B-B739972CB45D}"/>
                  </a:ext>
                </a:extLst>
              </p:cNvPr>
              <p:cNvSpPr/>
              <p:nvPr/>
            </p:nvSpPr>
            <p:spPr>
              <a:xfrm>
                <a:off x="676918" y="5962437"/>
                <a:ext cx="81565" cy="69651"/>
              </a:xfrm>
              <a:custGeom>
                <a:avLst/>
                <a:gdLst>
                  <a:gd name="connsiteX0" fmla="*/ 36752 w 81565"/>
                  <a:gd name="connsiteY0" fmla="*/ 0 h 69651"/>
                  <a:gd name="connsiteX1" fmla="*/ 50782 w 81565"/>
                  <a:gd name="connsiteY1" fmla="*/ 26380 h 69651"/>
                  <a:gd name="connsiteX2" fmla="*/ 81566 w 81565"/>
                  <a:gd name="connsiteY2" fmla="*/ 36598 h 69651"/>
                  <a:gd name="connsiteX3" fmla="*/ 59682 w 81565"/>
                  <a:gd name="connsiteY3" fmla="*/ 43584 h 69651"/>
                  <a:gd name="connsiteX4" fmla="*/ 72666 w 81565"/>
                  <a:gd name="connsiteY4" fmla="*/ 69652 h 69651"/>
                  <a:gd name="connsiteX5" fmla="*/ 44919 w 81565"/>
                  <a:gd name="connsiteY5" fmla="*/ 47859 h 69651"/>
                  <a:gd name="connsiteX6" fmla="*/ 22093 w 81565"/>
                  <a:gd name="connsiteY6" fmla="*/ 54220 h 69651"/>
                  <a:gd name="connsiteX7" fmla="*/ 27014 w 81565"/>
                  <a:gd name="connsiteY7" fmla="*/ 33366 h 69651"/>
                  <a:gd name="connsiteX8" fmla="*/ 0 w 81565"/>
                  <a:gd name="connsiteY8" fmla="*/ 10635 h 69651"/>
                  <a:gd name="connsiteX9" fmla="*/ 30574 w 81565"/>
                  <a:gd name="connsiteY9" fmla="*/ 19915 h 69651"/>
                  <a:gd name="connsiteX10" fmla="*/ 36752 w 81565"/>
                  <a:gd name="connsiteY10" fmla="*/ 0 h 6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565" h="69651">
                    <a:moveTo>
                      <a:pt x="36752" y="0"/>
                    </a:moveTo>
                    <a:lnTo>
                      <a:pt x="50782" y="26380"/>
                    </a:lnTo>
                    <a:lnTo>
                      <a:pt x="81566" y="36598"/>
                    </a:lnTo>
                    <a:lnTo>
                      <a:pt x="59682" y="43584"/>
                    </a:lnTo>
                    <a:lnTo>
                      <a:pt x="72666" y="69652"/>
                    </a:lnTo>
                    <a:lnTo>
                      <a:pt x="44919" y="47859"/>
                    </a:lnTo>
                    <a:lnTo>
                      <a:pt x="22093" y="54220"/>
                    </a:lnTo>
                    <a:lnTo>
                      <a:pt x="27014" y="33366"/>
                    </a:lnTo>
                    <a:lnTo>
                      <a:pt x="0" y="10635"/>
                    </a:lnTo>
                    <a:lnTo>
                      <a:pt x="30574" y="19915"/>
                    </a:lnTo>
                    <a:lnTo>
                      <a:pt x="36752" y="0"/>
                    </a:lnTo>
                    <a:close/>
                  </a:path>
                </a:pathLst>
              </a:custGeom>
              <a:solidFill>
                <a:srgbClr val="FFCC00"/>
              </a:solidFill>
              <a:ln w="10453" cap="flat">
                <a:noFill/>
                <a:prstDash val="solid"/>
                <a:miter/>
              </a:ln>
            </p:spPr>
            <p:txBody>
              <a:bodyPr rtlCol="0" anchor="ctr"/>
              <a:lstStyle/>
              <a:p>
                <a:endParaRPr lang="en-GR"/>
              </a:p>
            </p:txBody>
          </p:sp>
          <p:sp>
            <p:nvSpPr>
              <p:cNvPr id="48" name="Freeform 47">
                <a:extLst>
                  <a:ext uri="{FF2B5EF4-FFF2-40B4-BE49-F238E27FC236}">
                    <a16:creationId xmlns:a16="http://schemas.microsoft.com/office/drawing/2014/main" id="{8701D43E-1BCF-5427-AC3E-004D970016DA}"/>
                  </a:ext>
                </a:extLst>
              </p:cNvPr>
              <p:cNvSpPr/>
              <p:nvPr/>
            </p:nvSpPr>
            <p:spPr>
              <a:xfrm>
                <a:off x="560799" y="5916558"/>
                <a:ext cx="92978" cy="82163"/>
              </a:xfrm>
              <a:custGeom>
                <a:avLst/>
                <a:gdLst>
                  <a:gd name="connsiteX0" fmla="*/ 41987 w 92978"/>
                  <a:gd name="connsiteY0" fmla="*/ 0 h 82163"/>
                  <a:gd name="connsiteX1" fmla="*/ 57902 w 92978"/>
                  <a:gd name="connsiteY1" fmla="*/ 31072 h 82163"/>
                  <a:gd name="connsiteX2" fmla="*/ 92979 w 92978"/>
                  <a:gd name="connsiteY2" fmla="*/ 42750 h 82163"/>
                  <a:gd name="connsiteX3" fmla="*/ 67849 w 92978"/>
                  <a:gd name="connsiteY3" fmla="*/ 51405 h 82163"/>
                  <a:gd name="connsiteX4" fmla="*/ 82508 w 92978"/>
                  <a:gd name="connsiteY4" fmla="*/ 82164 h 82163"/>
                  <a:gd name="connsiteX5" fmla="*/ 50992 w 92978"/>
                  <a:gd name="connsiteY5" fmla="*/ 56722 h 82163"/>
                  <a:gd name="connsiteX6" fmla="*/ 24920 w 92978"/>
                  <a:gd name="connsiteY6" fmla="*/ 64647 h 82163"/>
                  <a:gd name="connsiteX7" fmla="*/ 30679 w 92978"/>
                  <a:gd name="connsiteY7" fmla="*/ 39726 h 82163"/>
                  <a:gd name="connsiteX8" fmla="*/ 0 w 92978"/>
                  <a:gd name="connsiteY8" fmla="*/ 13242 h 82163"/>
                  <a:gd name="connsiteX9" fmla="*/ 34867 w 92978"/>
                  <a:gd name="connsiteY9" fmla="*/ 23773 h 82163"/>
                  <a:gd name="connsiteX10" fmla="*/ 41987 w 92978"/>
                  <a:gd name="connsiteY10" fmla="*/ 0 h 8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8" h="82163">
                    <a:moveTo>
                      <a:pt x="41987" y="0"/>
                    </a:moveTo>
                    <a:lnTo>
                      <a:pt x="57902" y="31072"/>
                    </a:lnTo>
                    <a:lnTo>
                      <a:pt x="92979" y="42750"/>
                    </a:lnTo>
                    <a:lnTo>
                      <a:pt x="67849" y="51405"/>
                    </a:lnTo>
                    <a:lnTo>
                      <a:pt x="82508" y="82164"/>
                    </a:lnTo>
                    <a:lnTo>
                      <a:pt x="50992" y="56722"/>
                    </a:lnTo>
                    <a:lnTo>
                      <a:pt x="24920" y="64647"/>
                    </a:lnTo>
                    <a:lnTo>
                      <a:pt x="30679" y="39726"/>
                    </a:lnTo>
                    <a:lnTo>
                      <a:pt x="0" y="13242"/>
                    </a:lnTo>
                    <a:lnTo>
                      <a:pt x="34867" y="23773"/>
                    </a:lnTo>
                    <a:lnTo>
                      <a:pt x="41987" y="0"/>
                    </a:lnTo>
                    <a:close/>
                  </a:path>
                </a:pathLst>
              </a:custGeom>
              <a:solidFill>
                <a:srgbClr val="FFCC00"/>
              </a:solidFill>
              <a:ln w="10453" cap="flat">
                <a:noFill/>
                <a:prstDash val="solid"/>
                <a:miter/>
              </a:ln>
            </p:spPr>
            <p:txBody>
              <a:bodyPr rtlCol="0" anchor="ctr"/>
              <a:lstStyle/>
              <a:p>
                <a:endParaRPr lang="en-GR"/>
              </a:p>
            </p:txBody>
          </p:sp>
          <p:sp>
            <p:nvSpPr>
              <p:cNvPr id="49" name="Freeform 48">
                <a:extLst>
                  <a:ext uri="{FF2B5EF4-FFF2-40B4-BE49-F238E27FC236}">
                    <a16:creationId xmlns:a16="http://schemas.microsoft.com/office/drawing/2014/main" id="{24AD6B89-75E1-4B85-0D4E-D82FF53EDBF5}"/>
                  </a:ext>
                </a:extLst>
              </p:cNvPr>
              <p:cNvSpPr/>
              <p:nvPr/>
            </p:nvSpPr>
            <p:spPr>
              <a:xfrm>
                <a:off x="437875" y="5910094"/>
                <a:ext cx="102716" cy="93946"/>
              </a:xfrm>
              <a:custGeom>
                <a:avLst/>
                <a:gdLst>
                  <a:gd name="connsiteX0" fmla="*/ 46489 w 102716"/>
                  <a:gd name="connsiteY0" fmla="*/ 0 h 93946"/>
                  <a:gd name="connsiteX1" fmla="*/ 63975 w 102716"/>
                  <a:gd name="connsiteY1" fmla="*/ 35451 h 93946"/>
                  <a:gd name="connsiteX2" fmla="*/ 102716 w 102716"/>
                  <a:gd name="connsiteY2" fmla="*/ 47859 h 93946"/>
                  <a:gd name="connsiteX3" fmla="*/ 74865 w 102716"/>
                  <a:gd name="connsiteY3" fmla="*/ 58703 h 93946"/>
                  <a:gd name="connsiteX4" fmla="*/ 90884 w 102716"/>
                  <a:gd name="connsiteY4" fmla="*/ 93946 h 93946"/>
                  <a:gd name="connsiteX5" fmla="*/ 56227 w 102716"/>
                  <a:gd name="connsiteY5" fmla="*/ 65481 h 93946"/>
                  <a:gd name="connsiteX6" fmla="*/ 27223 w 102716"/>
                  <a:gd name="connsiteY6" fmla="*/ 75491 h 93946"/>
                  <a:gd name="connsiteX7" fmla="*/ 33715 w 102716"/>
                  <a:gd name="connsiteY7" fmla="*/ 46400 h 93946"/>
                  <a:gd name="connsiteX8" fmla="*/ 0 w 102716"/>
                  <a:gd name="connsiteY8" fmla="*/ 16787 h 93946"/>
                  <a:gd name="connsiteX9" fmla="*/ 38532 w 102716"/>
                  <a:gd name="connsiteY9" fmla="*/ 27736 h 93946"/>
                  <a:gd name="connsiteX10" fmla="*/ 46489 w 102716"/>
                  <a:gd name="connsiteY10" fmla="*/ 0 h 9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716" h="93946">
                    <a:moveTo>
                      <a:pt x="46489" y="0"/>
                    </a:moveTo>
                    <a:lnTo>
                      <a:pt x="63975" y="35451"/>
                    </a:lnTo>
                    <a:lnTo>
                      <a:pt x="102716" y="47859"/>
                    </a:lnTo>
                    <a:lnTo>
                      <a:pt x="74865" y="58703"/>
                    </a:lnTo>
                    <a:lnTo>
                      <a:pt x="90884" y="93946"/>
                    </a:lnTo>
                    <a:lnTo>
                      <a:pt x="56227" y="65481"/>
                    </a:lnTo>
                    <a:lnTo>
                      <a:pt x="27223" y="75491"/>
                    </a:lnTo>
                    <a:lnTo>
                      <a:pt x="33715" y="46400"/>
                    </a:lnTo>
                    <a:lnTo>
                      <a:pt x="0" y="16787"/>
                    </a:lnTo>
                    <a:lnTo>
                      <a:pt x="38532" y="27736"/>
                    </a:lnTo>
                    <a:lnTo>
                      <a:pt x="46489" y="0"/>
                    </a:lnTo>
                    <a:close/>
                  </a:path>
                </a:pathLst>
              </a:custGeom>
              <a:solidFill>
                <a:srgbClr val="FFCC00"/>
              </a:solidFill>
              <a:ln w="10453" cap="flat">
                <a:noFill/>
                <a:prstDash val="solid"/>
                <a:miter/>
              </a:ln>
            </p:spPr>
            <p:txBody>
              <a:bodyPr rtlCol="0" anchor="ctr"/>
              <a:lstStyle/>
              <a:p>
                <a:endParaRPr lang="en-GR"/>
              </a:p>
            </p:txBody>
          </p:sp>
        </p:grpSp>
        <p:grpSp>
          <p:nvGrpSpPr>
            <p:cNvPr id="50" name="Graphic 8">
              <a:extLst>
                <a:ext uri="{FF2B5EF4-FFF2-40B4-BE49-F238E27FC236}">
                  <a16:creationId xmlns:a16="http://schemas.microsoft.com/office/drawing/2014/main" id="{90DDA116-A422-6464-3981-D21D4A866493}"/>
                </a:ext>
              </a:extLst>
            </p:cNvPr>
            <p:cNvGrpSpPr/>
            <p:nvPr/>
          </p:nvGrpSpPr>
          <p:grpSpPr>
            <a:xfrm>
              <a:off x="1201702" y="5910094"/>
              <a:ext cx="1114171" cy="739683"/>
              <a:chOff x="1201702" y="5910094"/>
              <a:chExt cx="1114171" cy="739683"/>
            </a:xfrm>
          </p:grpSpPr>
          <p:sp>
            <p:nvSpPr>
              <p:cNvPr id="51" name="Freeform 50">
                <a:extLst>
                  <a:ext uri="{FF2B5EF4-FFF2-40B4-BE49-F238E27FC236}">
                    <a16:creationId xmlns:a16="http://schemas.microsoft.com/office/drawing/2014/main" id="{AECF95B7-C4E8-3A5E-66D7-17D20DA3DE40}"/>
                  </a:ext>
                </a:extLst>
              </p:cNvPr>
              <p:cNvSpPr/>
              <p:nvPr/>
            </p:nvSpPr>
            <p:spPr>
              <a:xfrm>
                <a:off x="1201702" y="5910094"/>
                <a:ext cx="1114171" cy="739683"/>
              </a:xfrm>
              <a:custGeom>
                <a:avLst/>
                <a:gdLst>
                  <a:gd name="connsiteX0" fmla="*/ 0 w 1114171"/>
                  <a:gd name="connsiteY0" fmla="*/ 0 h 739683"/>
                  <a:gd name="connsiteX1" fmla="*/ 1114172 w 1114171"/>
                  <a:gd name="connsiteY1" fmla="*/ 0 h 739683"/>
                  <a:gd name="connsiteX2" fmla="*/ 1114172 w 1114171"/>
                  <a:gd name="connsiteY2" fmla="*/ 739683 h 739683"/>
                  <a:gd name="connsiteX3" fmla="*/ 0 w 1114171"/>
                  <a:gd name="connsiteY3" fmla="*/ 739683 h 739683"/>
                </a:gdLst>
                <a:ahLst/>
                <a:cxnLst>
                  <a:cxn ang="0">
                    <a:pos x="connsiteX0" y="connsiteY0"/>
                  </a:cxn>
                  <a:cxn ang="0">
                    <a:pos x="connsiteX1" y="connsiteY1"/>
                  </a:cxn>
                  <a:cxn ang="0">
                    <a:pos x="connsiteX2" y="connsiteY2"/>
                  </a:cxn>
                  <a:cxn ang="0">
                    <a:pos x="connsiteX3" y="connsiteY3"/>
                  </a:cxn>
                </a:cxnLst>
                <a:rect l="l" t="t" r="r" b="b"/>
                <a:pathLst>
                  <a:path w="1114171" h="739683">
                    <a:moveTo>
                      <a:pt x="0" y="0"/>
                    </a:moveTo>
                    <a:lnTo>
                      <a:pt x="1114172" y="0"/>
                    </a:lnTo>
                    <a:lnTo>
                      <a:pt x="1114172" y="739683"/>
                    </a:lnTo>
                    <a:lnTo>
                      <a:pt x="0" y="739683"/>
                    </a:lnTo>
                    <a:close/>
                  </a:path>
                </a:pathLst>
              </a:custGeom>
              <a:solidFill>
                <a:srgbClr val="003399"/>
              </a:solidFill>
              <a:ln w="10453" cap="flat">
                <a:noFill/>
                <a:prstDash val="solid"/>
                <a:miter/>
              </a:ln>
            </p:spPr>
            <p:txBody>
              <a:bodyPr rtlCol="0" anchor="ctr"/>
              <a:lstStyle/>
              <a:p>
                <a:endParaRPr lang="en-GR"/>
              </a:p>
            </p:txBody>
          </p:sp>
          <p:sp>
            <p:nvSpPr>
              <p:cNvPr id="52" name="Freeform 51">
                <a:extLst>
                  <a:ext uri="{FF2B5EF4-FFF2-40B4-BE49-F238E27FC236}">
                    <a16:creationId xmlns:a16="http://schemas.microsoft.com/office/drawing/2014/main" id="{77C779B8-32DC-7A27-ACCE-CCC6253AFFEB}"/>
                  </a:ext>
                </a:extLst>
              </p:cNvPr>
              <p:cNvSpPr/>
              <p:nvPr/>
            </p:nvSpPr>
            <p:spPr>
              <a:xfrm>
                <a:off x="1480114" y="6002580"/>
                <a:ext cx="557138" cy="554710"/>
              </a:xfrm>
              <a:custGeom>
                <a:avLst/>
                <a:gdLst>
                  <a:gd name="connsiteX0" fmla="*/ 264067 w 557138"/>
                  <a:gd name="connsiteY0" fmla="*/ 44836 h 554710"/>
                  <a:gd name="connsiteX1" fmla="*/ 240509 w 557138"/>
                  <a:gd name="connsiteY1" fmla="*/ 27736 h 554710"/>
                  <a:gd name="connsiteX2" fmla="*/ 269617 w 557138"/>
                  <a:gd name="connsiteY2" fmla="*/ 27736 h 554710"/>
                  <a:gd name="connsiteX3" fmla="*/ 278622 w 557138"/>
                  <a:gd name="connsiteY3" fmla="*/ 0 h 554710"/>
                  <a:gd name="connsiteX4" fmla="*/ 287626 w 557138"/>
                  <a:gd name="connsiteY4" fmla="*/ 27736 h 554710"/>
                  <a:gd name="connsiteX5" fmla="*/ 316734 w 557138"/>
                  <a:gd name="connsiteY5" fmla="*/ 27736 h 554710"/>
                  <a:gd name="connsiteX6" fmla="*/ 293176 w 557138"/>
                  <a:gd name="connsiteY6" fmla="*/ 44836 h 554710"/>
                  <a:gd name="connsiteX7" fmla="*/ 302180 w 557138"/>
                  <a:gd name="connsiteY7" fmla="*/ 72780 h 554710"/>
                  <a:gd name="connsiteX8" fmla="*/ 278622 w 557138"/>
                  <a:gd name="connsiteY8" fmla="*/ 55471 h 554710"/>
                  <a:gd name="connsiteX9" fmla="*/ 255063 w 557138"/>
                  <a:gd name="connsiteY9" fmla="*/ 72780 h 554710"/>
                  <a:gd name="connsiteX10" fmla="*/ 264067 w 557138"/>
                  <a:gd name="connsiteY10" fmla="*/ 44836 h 554710"/>
                  <a:gd name="connsiteX11" fmla="*/ 264067 w 557138"/>
                  <a:gd name="connsiteY11" fmla="*/ 44836 h 554710"/>
                  <a:gd name="connsiteX12" fmla="*/ 293176 w 557138"/>
                  <a:gd name="connsiteY12" fmla="*/ 526975 h 554710"/>
                  <a:gd name="connsiteX13" fmla="*/ 302180 w 557138"/>
                  <a:gd name="connsiteY13" fmla="*/ 554710 h 554710"/>
                  <a:gd name="connsiteX14" fmla="*/ 278622 w 557138"/>
                  <a:gd name="connsiteY14" fmla="*/ 537610 h 554710"/>
                  <a:gd name="connsiteX15" fmla="*/ 255063 w 557138"/>
                  <a:gd name="connsiteY15" fmla="*/ 554710 h 554710"/>
                  <a:gd name="connsiteX16" fmla="*/ 264067 w 557138"/>
                  <a:gd name="connsiteY16" fmla="*/ 526975 h 554710"/>
                  <a:gd name="connsiteX17" fmla="*/ 240509 w 557138"/>
                  <a:gd name="connsiteY17" fmla="*/ 509875 h 554710"/>
                  <a:gd name="connsiteX18" fmla="*/ 269617 w 557138"/>
                  <a:gd name="connsiteY18" fmla="*/ 509875 h 554710"/>
                  <a:gd name="connsiteX19" fmla="*/ 278622 w 557138"/>
                  <a:gd name="connsiteY19" fmla="*/ 481931 h 554710"/>
                  <a:gd name="connsiteX20" fmla="*/ 287626 w 557138"/>
                  <a:gd name="connsiteY20" fmla="*/ 509875 h 554710"/>
                  <a:gd name="connsiteX21" fmla="*/ 316734 w 557138"/>
                  <a:gd name="connsiteY21" fmla="*/ 509875 h 554710"/>
                  <a:gd name="connsiteX22" fmla="*/ 293176 w 557138"/>
                  <a:gd name="connsiteY22" fmla="*/ 526975 h 554710"/>
                  <a:gd name="connsiteX23" fmla="*/ 38113 w 557138"/>
                  <a:gd name="connsiteY23" fmla="*/ 295811 h 554710"/>
                  <a:gd name="connsiteX24" fmla="*/ 14554 w 557138"/>
                  <a:gd name="connsiteY24" fmla="*/ 313119 h 554710"/>
                  <a:gd name="connsiteX25" fmla="*/ 23559 w 557138"/>
                  <a:gd name="connsiteY25" fmla="*/ 285384 h 554710"/>
                  <a:gd name="connsiteX26" fmla="*/ 0 w 557138"/>
                  <a:gd name="connsiteY26" fmla="*/ 268701 h 554710"/>
                  <a:gd name="connsiteX27" fmla="*/ 29108 w 557138"/>
                  <a:gd name="connsiteY27" fmla="*/ 268701 h 554710"/>
                  <a:gd name="connsiteX28" fmla="*/ 38113 w 557138"/>
                  <a:gd name="connsiteY28" fmla="*/ 240965 h 554710"/>
                  <a:gd name="connsiteX29" fmla="*/ 47118 w 557138"/>
                  <a:gd name="connsiteY29" fmla="*/ 268701 h 554710"/>
                  <a:gd name="connsiteX30" fmla="*/ 76330 w 557138"/>
                  <a:gd name="connsiteY30" fmla="*/ 268701 h 554710"/>
                  <a:gd name="connsiteX31" fmla="*/ 52667 w 557138"/>
                  <a:gd name="connsiteY31" fmla="*/ 286009 h 554710"/>
                  <a:gd name="connsiteX32" fmla="*/ 61672 w 557138"/>
                  <a:gd name="connsiteY32" fmla="*/ 313745 h 554710"/>
                  <a:gd name="connsiteX33" fmla="*/ 38113 w 557138"/>
                  <a:gd name="connsiteY33" fmla="*/ 296436 h 554710"/>
                  <a:gd name="connsiteX34" fmla="*/ 38113 w 557138"/>
                  <a:gd name="connsiteY34" fmla="*/ 295811 h 554710"/>
                  <a:gd name="connsiteX35" fmla="*/ 172869 w 557138"/>
                  <a:gd name="connsiteY35" fmla="*/ 76950 h 554710"/>
                  <a:gd name="connsiteX36" fmla="*/ 181874 w 557138"/>
                  <a:gd name="connsiteY36" fmla="*/ 104686 h 554710"/>
                  <a:gd name="connsiteX37" fmla="*/ 158315 w 557138"/>
                  <a:gd name="connsiteY37" fmla="*/ 87690 h 554710"/>
                  <a:gd name="connsiteX38" fmla="*/ 134756 w 557138"/>
                  <a:gd name="connsiteY38" fmla="*/ 104790 h 554710"/>
                  <a:gd name="connsiteX39" fmla="*/ 143761 w 557138"/>
                  <a:gd name="connsiteY39" fmla="*/ 77055 h 554710"/>
                  <a:gd name="connsiteX40" fmla="*/ 120202 w 557138"/>
                  <a:gd name="connsiteY40" fmla="*/ 59955 h 554710"/>
                  <a:gd name="connsiteX41" fmla="*/ 149310 w 557138"/>
                  <a:gd name="connsiteY41" fmla="*/ 59955 h 554710"/>
                  <a:gd name="connsiteX42" fmla="*/ 158315 w 557138"/>
                  <a:gd name="connsiteY42" fmla="*/ 32219 h 554710"/>
                  <a:gd name="connsiteX43" fmla="*/ 167319 w 557138"/>
                  <a:gd name="connsiteY43" fmla="*/ 59955 h 554710"/>
                  <a:gd name="connsiteX44" fmla="*/ 196428 w 557138"/>
                  <a:gd name="connsiteY44" fmla="*/ 59955 h 554710"/>
                  <a:gd name="connsiteX45" fmla="*/ 172869 w 557138"/>
                  <a:gd name="connsiteY45" fmla="*/ 76950 h 554710"/>
                  <a:gd name="connsiteX46" fmla="*/ 61881 w 557138"/>
                  <a:gd name="connsiteY46" fmla="*/ 148166 h 554710"/>
                  <a:gd name="connsiteX47" fmla="*/ 70886 w 557138"/>
                  <a:gd name="connsiteY47" fmla="*/ 120431 h 554710"/>
                  <a:gd name="connsiteX48" fmla="*/ 79995 w 557138"/>
                  <a:gd name="connsiteY48" fmla="*/ 148166 h 554710"/>
                  <a:gd name="connsiteX49" fmla="*/ 108266 w 557138"/>
                  <a:gd name="connsiteY49" fmla="*/ 148166 h 554710"/>
                  <a:gd name="connsiteX50" fmla="*/ 84707 w 557138"/>
                  <a:gd name="connsiteY50" fmla="*/ 165475 h 554710"/>
                  <a:gd name="connsiteX51" fmla="*/ 93711 w 557138"/>
                  <a:gd name="connsiteY51" fmla="*/ 193210 h 554710"/>
                  <a:gd name="connsiteX52" fmla="*/ 70048 w 557138"/>
                  <a:gd name="connsiteY52" fmla="*/ 175902 h 554710"/>
                  <a:gd name="connsiteX53" fmla="*/ 46384 w 557138"/>
                  <a:gd name="connsiteY53" fmla="*/ 193210 h 554710"/>
                  <a:gd name="connsiteX54" fmla="*/ 55389 w 557138"/>
                  <a:gd name="connsiteY54" fmla="*/ 165475 h 554710"/>
                  <a:gd name="connsiteX55" fmla="*/ 31830 w 557138"/>
                  <a:gd name="connsiteY55" fmla="*/ 148166 h 554710"/>
                  <a:gd name="connsiteX56" fmla="*/ 61881 w 557138"/>
                  <a:gd name="connsiteY56" fmla="*/ 148166 h 554710"/>
                  <a:gd name="connsiteX57" fmla="*/ 32145 w 557138"/>
                  <a:gd name="connsiteY57" fmla="*/ 389131 h 554710"/>
                  <a:gd name="connsiteX58" fmla="*/ 61881 w 557138"/>
                  <a:gd name="connsiteY58" fmla="*/ 389131 h 554710"/>
                  <a:gd name="connsiteX59" fmla="*/ 70886 w 557138"/>
                  <a:gd name="connsiteY59" fmla="*/ 361396 h 554710"/>
                  <a:gd name="connsiteX60" fmla="*/ 79995 w 557138"/>
                  <a:gd name="connsiteY60" fmla="*/ 389131 h 554710"/>
                  <a:gd name="connsiteX61" fmla="*/ 108266 w 557138"/>
                  <a:gd name="connsiteY61" fmla="*/ 389131 h 554710"/>
                  <a:gd name="connsiteX62" fmla="*/ 84707 w 557138"/>
                  <a:gd name="connsiteY62" fmla="*/ 406440 h 554710"/>
                  <a:gd name="connsiteX63" fmla="*/ 93711 w 557138"/>
                  <a:gd name="connsiteY63" fmla="*/ 434176 h 554710"/>
                  <a:gd name="connsiteX64" fmla="*/ 70048 w 557138"/>
                  <a:gd name="connsiteY64" fmla="*/ 417075 h 554710"/>
                  <a:gd name="connsiteX65" fmla="*/ 46384 w 557138"/>
                  <a:gd name="connsiteY65" fmla="*/ 434176 h 554710"/>
                  <a:gd name="connsiteX66" fmla="*/ 55389 w 557138"/>
                  <a:gd name="connsiteY66" fmla="*/ 406440 h 554710"/>
                  <a:gd name="connsiteX67" fmla="*/ 31830 w 557138"/>
                  <a:gd name="connsiteY67" fmla="*/ 389131 h 554710"/>
                  <a:gd name="connsiteX68" fmla="*/ 32145 w 557138"/>
                  <a:gd name="connsiteY68" fmla="*/ 389131 h 554710"/>
                  <a:gd name="connsiteX69" fmla="*/ 143761 w 557138"/>
                  <a:gd name="connsiteY69" fmla="*/ 494547 h 554710"/>
                  <a:gd name="connsiteX70" fmla="*/ 120202 w 557138"/>
                  <a:gd name="connsiteY70" fmla="*/ 477551 h 554710"/>
                  <a:gd name="connsiteX71" fmla="*/ 149310 w 557138"/>
                  <a:gd name="connsiteY71" fmla="*/ 477551 h 554710"/>
                  <a:gd name="connsiteX72" fmla="*/ 158315 w 557138"/>
                  <a:gd name="connsiteY72" fmla="*/ 449816 h 554710"/>
                  <a:gd name="connsiteX73" fmla="*/ 167319 w 557138"/>
                  <a:gd name="connsiteY73" fmla="*/ 477551 h 554710"/>
                  <a:gd name="connsiteX74" fmla="*/ 196428 w 557138"/>
                  <a:gd name="connsiteY74" fmla="*/ 477551 h 554710"/>
                  <a:gd name="connsiteX75" fmla="*/ 172869 w 557138"/>
                  <a:gd name="connsiteY75" fmla="*/ 494547 h 554710"/>
                  <a:gd name="connsiteX76" fmla="*/ 181874 w 557138"/>
                  <a:gd name="connsiteY76" fmla="*/ 522283 h 554710"/>
                  <a:gd name="connsiteX77" fmla="*/ 158315 w 557138"/>
                  <a:gd name="connsiteY77" fmla="*/ 505183 h 554710"/>
                  <a:gd name="connsiteX78" fmla="*/ 134756 w 557138"/>
                  <a:gd name="connsiteY78" fmla="*/ 522283 h 554710"/>
                  <a:gd name="connsiteX79" fmla="*/ 143761 w 557138"/>
                  <a:gd name="connsiteY79" fmla="*/ 494547 h 554710"/>
                  <a:gd name="connsiteX80" fmla="*/ 533580 w 557138"/>
                  <a:gd name="connsiteY80" fmla="*/ 285905 h 554710"/>
                  <a:gd name="connsiteX81" fmla="*/ 542584 w 557138"/>
                  <a:gd name="connsiteY81" fmla="*/ 313641 h 554710"/>
                  <a:gd name="connsiteX82" fmla="*/ 519025 w 557138"/>
                  <a:gd name="connsiteY82" fmla="*/ 296332 h 554710"/>
                  <a:gd name="connsiteX83" fmla="*/ 495153 w 557138"/>
                  <a:gd name="connsiteY83" fmla="*/ 313641 h 554710"/>
                  <a:gd name="connsiteX84" fmla="*/ 504157 w 557138"/>
                  <a:gd name="connsiteY84" fmla="*/ 285905 h 554710"/>
                  <a:gd name="connsiteX85" fmla="*/ 480494 w 557138"/>
                  <a:gd name="connsiteY85" fmla="*/ 268597 h 554710"/>
                  <a:gd name="connsiteX86" fmla="*/ 510649 w 557138"/>
                  <a:gd name="connsiteY86" fmla="*/ 268597 h 554710"/>
                  <a:gd name="connsiteX87" fmla="*/ 519654 w 557138"/>
                  <a:gd name="connsiteY87" fmla="*/ 240861 h 554710"/>
                  <a:gd name="connsiteX88" fmla="*/ 528658 w 557138"/>
                  <a:gd name="connsiteY88" fmla="*/ 268597 h 554710"/>
                  <a:gd name="connsiteX89" fmla="*/ 557138 w 557138"/>
                  <a:gd name="connsiteY89" fmla="*/ 268597 h 554710"/>
                  <a:gd name="connsiteX90" fmla="*/ 533580 w 557138"/>
                  <a:gd name="connsiteY90" fmla="*/ 285905 h 554710"/>
                  <a:gd name="connsiteX91" fmla="*/ 384269 w 557138"/>
                  <a:gd name="connsiteY91" fmla="*/ 76950 h 554710"/>
                  <a:gd name="connsiteX92" fmla="*/ 360711 w 557138"/>
                  <a:gd name="connsiteY92" fmla="*/ 59955 h 554710"/>
                  <a:gd name="connsiteX93" fmla="*/ 389819 w 557138"/>
                  <a:gd name="connsiteY93" fmla="*/ 59955 h 554710"/>
                  <a:gd name="connsiteX94" fmla="*/ 398823 w 557138"/>
                  <a:gd name="connsiteY94" fmla="*/ 32219 h 554710"/>
                  <a:gd name="connsiteX95" fmla="*/ 407828 w 557138"/>
                  <a:gd name="connsiteY95" fmla="*/ 59955 h 554710"/>
                  <a:gd name="connsiteX96" fmla="*/ 436936 w 557138"/>
                  <a:gd name="connsiteY96" fmla="*/ 59955 h 554710"/>
                  <a:gd name="connsiteX97" fmla="*/ 413378 w 557138"/>
                  <a:gd name="connsiteY97" fmla="*/ 76950 h 554710"/>
                  <a:gd name="connsiteX98" fmla="*/ 422382 w 557138"/>
                  <a:gd name="connsiteY98" fmla="*/ 104686 h 554710"/>
                  <a:gd name="connsiteX99" fmla="*/ 398823 w 557138"/>
                  <a:gd name="connsiteY99" fmla="*/ 87690 h 554710"/>
                  <a:gd name="connsiteX100" fmla="*/ 375265 w 557138"/>
                  <a:gd name="connsiteY100" fmla="*/ 104790 h 554710"/>
                  <a:gd name="connsiteX101" fmla="*/ 384269 w 557138"/>
                  <a:gd name="connsiteY101" fmla="*/ 77055 h 554710"/>
                  <a:gd name="connsiteX102" fmla="*/ 384269 w 557138"/>
                  <a:gd name="connsiteY102" fmla="*/ 77055 h 554710"/>
                  <a:gd name="connsiteX103" fmla="*/ 477143 w 557138"/>
                  <a:gd name="connsiteY103" fmla="*/ 147853 h 554710"/>
                  <a:gd name="connsiteX104" fmla="*/ 486253 w 557138"/>
                  <a:gd name="connsiteY104" fmla="*/ 120118 h 554710"/>
                  <a:gd name="connsiteX105" fmla="*/ 495257 w 557138"/>
                  <a:gd name="connsiteY105" fmla="*/ 147853 h 554710"/>
                  <a:gd name="connsiteX106" fmla="*/ 524366 w 557138"/>
                  <a:gd name="connsiteY106" fmla="*/ 147853 h 554710"/>
                  <a:gd name="connsiteX107" fmla="*/ 501435 w 557138"/>
                  <a:gd name="connsiteY107" fmla="*/ 165266 h 554710"/>
                  <a:gd name="connsiteX108" fmla="*/ 510440 w 557138"/>
                  <a:gd name="connsiteY108" fmla="*/ 193002 h 554710"/>
                  <a:gd name="connsiteX109" fmla="*/ 486881 w 557138"/>
                  <a:gd name="connsiteY109" fmla="*/ 175693 h 554710"/>
                  <a:gd name="connsiteX110" fmla="*/ 463217 w 557138"/>
                  <a:gd name="connsiteY110" fmla="*/ 193002 h 554710"/>
                  <a:gd name="connsiteX111" fmla="*/ 472222 w 557138"/>
                  <a:gd name="connsiteY111" fmla="*/ 165266 h 554710"/>
                  <a:gd name="connsiteX112" fmla="*/ 448873 w 557138"/>
                  <a:gd name="connsiteY112" fmla="*/ 147957 h 554710"/>
                  <a:gd name="connsiteX113" fmla="*/ 477143 w 557138"/>
                  <a:gd name="connsiteY113" fmla="*/ 147957 h 554710"/>
                  <a:gd name="connsiteX114" fmla="*/ 495257 w 557138"/>
                  <a:gd name="connsiteY114" fmla="*/ 388818 h 554710"/>
                  <a:gd name="connsiteX115" fmla="*/ 524366 w 557138"/>
                  <a:gd name="connsiteY115" fmla="*/ 388818 h 554710"/>
                  <a:gd name="connsiteX116" fmla="*/ 501435 w 557138"/>
                  <a:gd name="connsiteY116" fmla="*/ 406127 h 554710"/>
                  <a:gd name="connsiteX117" fmla="*/ 510440 w 557138"/>
                  <a:gd name="connsiteY117" fmla="*/ 433863 h 554710"/>
                  <a:gd name="connsiteX118" fmla="*/ 486881 w 557138"/>
                  <a:gd name="connsiteY118" fmla="*/ 416763 h 554710"/>
                  <a:gd name="connsiteX119" fmla="*/ 463217 w 557138"/>
                  <a:gd name="connsiteY119" fmla="*/ 433863 h 554710"/>
                  <a:gd name="connsiteX120" fmla="*/ 472222 w 557138"/>
                  <a:gd name="connsiteY120" fmla="*/ 406127 h 554710"/>
                  <a:gd name="connsiteX121" fmla="*/ 448873 w 557138"/>
                  <a:gd name="connsiteY121" fmla="*/ 388818 h 554710"/>
                  <a:gd name="connsiteX122" fmla="*/ 477981 w 557138"/>
                  <a:gd name="connsiteY122" fmla="*/ 388818 h 554710"/>
                  <a:gd name="connsiteX123" fmla="*/ 487090 w 557138"/>
                  <a:gd name="connsiteY123" fmla="*/ 361083 h 554710"/>
                  <a:gd name="connsiteX124" fmla="*/ 496095 w 557138"/>
                  <a:gd name="connsiteY124" fmla="*/ 388818 h 554710"/>
                  <a:gd name="connsiteX125" fmla="*/ 495362 w 557138"/>
                  <a:gd name="connsiteY125" fmla="*/ 388818 h 554710"/>
                  <a:gd name="connsiteX126" fmla="*/ 436936 w 557138"/>
                  <a:gd name="connsiteY126" fmla="*/ 477239 h 554710"/>
                  <a:gd name="connsiteX127" fmla="*/ 413378 w 557138"/>
                  <a:gd name="connsiteY127" fmla="*/ 494234 h 554710"/>
                  <a:gd name="connsiteX128" fmla="*/ 422382 w 557138"/>
                  <a:gd name="connsiteY128" fmla="*/ 521970 h 554710"/>
                  <a:gd name="connsiteX129" fmla="*/ 398823 w 557138"/>
                  <a:gd name="connsiteY129" fmla="*/ 504870 h 554710"/>
                  <a:gd name="connsiteX130" fmla="*/ 375265 w 557138"/>
                  <a:gd name="connsiteY130" fmla="*/ 521970 h 554710"/>
                  <a:gd name="connsiteX131" fmla="*/ 384269 w 557138"/>
                  <a:gd name="connsiteY131" fmla="*/ 494234 h 554710"/>
                  <a:gd name="connsiteX132" fmla="*/ 360711 w 557138"/>
                  <a:gd name="connsiteY132" fmla="*/ 477239 h 554710"/>
                  <a:gd name="connsiteX133" fmla="*/ 389819 w 557138"/>
                  <a:gd name="connsiteY133" fmla="*/ 477239 h 554710"/>
                  <a:gd name="connsiteX134" fmla="*/ 398823 w 557138"/>
                  <a:gd name="connsiteY134" fmla="*/ 449503 h 554710"/>
                  <a:gd name="connsiteX135" fmla="*/ 407828 w 557138"/>
                  <a:gd name="connsiteY135" fmla="*/ 477239 h 554710"/>
                  <a:gd name="connsiteX136" fmla="*/ 436936 w 557138"/>
                  <a:gd name="connsiteY136" fmla="*/ 477239 h 5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557138" h="554710">
                    <a:moveTo>
                      <a:pt x="264067" y="44836"/>
                    </a:moveTo>
                    <a:lnTo>
                      <a:pt x="240509" y="27736"/>
                    </a:lnTo>
                    <a:lnTo>
                      <a:pt x="269617" y="27736"/>
                    </a:lnTo>
                    <a:lnTo>
                      <a:pt x="278622" y="0"/>
                    </a:lnTo>
                    <a:lnTo>
                      <a:pt x="287626" y="27736"/>
                    </a:lnTo>
                    <a:lnTo>
                      <a:pt x="316734" y="27736"/>
                    </a:lnTo>
                    <a:lnTo>
                      <a:pt x="293176" y="44836"/>
                    </a:lnTo>
                    <a:lnTo>
                      <a:pt x="302180" y="72780"/>
                    </a:lnTo>
                    <a:lnTo>
                      <a:pt x="278622" y="55471"/>
                    </a:lnTo>
                    <a:lnTo>
                      <a:pt x="255063" y="72780"/>
                    </a:lnTo>
                    <a:lnTo>
                      <a:pt x="264067" y="44836"/>
                    </a:lnTo>
                    <a:lnTo>
                      <a:pt x="264067" y="44836"/>
                    </a:lnTo>
                    <a:close/>
                    <a:moveTo>
                      <a:pt x="293176" y="526975"/>
                    </a:moveTo>
                    <a:lnTo>
                      <a:pt x="302180" y="554710"/>
                    </a:lnTo>
                    <a:lnTo>
                      <a:pt x="278622" y="537610"/>
                    </a:lnTo>
                    <a:lnTo>
                      <a:pt x="255063" y="554710"/>
                    </a:lnTo>
                    <a:lnTo>
                      <a:pt x="264067" y="526975"/>
                    </a:lnTo>
                    <a:lnTo>
                      <a:pt x="240509" y="509875"/>
                    </a:lnTo>
                    <a:lnTo>
                      <a:pt x="269617" y="509875"/>
                    </a:lnTo>
                    <a:lnTo>
                      <a:pt x="278622" y="481931"/>
                    </a:lnTo>
                    <a:lnTo>
                      <a:pt x="287626" y="509875"/>
                    </a:lnTo>
                    <a:lnTo>
                      <a:pt x="316734" y="509875"/>
                    </a:lnTo>
                    <a:lnTo>
                      <a:pt x="293176" y="526975"/>
                    </a:lnTo>
                    <a:close/>
                    <a:moveTo>
                      <a:pt x="38113" y="295811"/>
                    </a:moveTo>
                    <a:lnTo>
                      <a:pt x="14554" y="313119"/>
                    </a:lnTo>
                    <a:lnTo>
                      <a:pt x="23559" y="285384"/>
                    </a:lnTo>
                    <a:lnTo>
                      <a:pt x="0" y="268701"/>
                    </a:lnTo>
                    <a:lnTo>
                      <a:pt x="29108" y="268701"/>
                    </a:lnTo>
                    <a:lnTo>
                      <a:pt x="38113" y="240965"/>
                    </a:lnTo>
                    <a:lnTo>
                      <a:pt x="47118" y="268701"/>
                    </a:lnTo>
                    <a:lnTo>
                      <a:pt x="76330" y="268701"/>
                    </a:lnTo>
                    <a:lnTo>
                      <a:pt x="52667" y="286009"/>
                    </a:lnTo>
                    <a:lnTo>
                      <a:pt x="61672" y="313745"/>
                    </a:lnTo>
                    <a:lnTo>
                      <a:pt x="38113" y="296436"/>
                    </a:lnTo>
                    <a:lnTo>
                      <a:pt x="38113" y="295811"/>
                    </a:lnTo>
                    <a:close/>
                    <a:moveTo>
                      <a:pt x="172869" y="76950"/>
                    </a:moveTo>
                    <a:lnTo>
                      <a:pt x="181874" y="104686"/>
                    </a:lnTo>
                    <a:lnTo>
                      <a:pt x="158315" y="87690"/>
                    </a:lnTo>
                    <a:lnTo>
                      <a:pt x="134756" y="104790"/>
                    </a:lnTo>
                    <a:lnTo>
                      <a:pt x="143761" y="77055"/>
                    </a:lnTo>
                    <a:lnTo>
                      <a:pt x="120202" y="59955"/>
                    </a:lnTo>
                    <a:lnTo>
                      <a:pt x="149310" y="59955"/>
                    </a:lnTo>
                    <a:lnTo>
                      <a:pt x="158315" y="32219"/>
                    </a:lnTo>
                    <a:lnTo>
                      <a:pt x="167319" y="59955"/>
                    </a:lnTo>
                    <a:lnTo>
                      <a:pt x="196428" y="59955"/>
                    </a:lnTo>
                    <a:lnTo>
                      <a:pt x="172869" y="76950"/>
                    </a:lnTo>
                    <a:close/>
                    <a:moveTo>
                      <a:pt x="61881" y="148166"/>
                    </a:moveTo>
                    <a:lnTo>
                      <a:pt x="70886" y="120431"/>
                    </a:lnTo>
                    <a:lnTo>
                      <a:pt x="79995" y="148166"/>
                    </a:lnTo>
                    <a:lnTo>
                      <a:pt x="108266" y="148166"/>
                    </a:lnTo>
                    <a:lnTo>
                      <a:pt x="84707" y="165475"/>
                    </a:lnTo>
                    <a:lnTo>
                      <a:pt x="93711" y="193210"/>
                    </a:lnTo>
                    <a:lnTo>
                      <a:pt x="70048" y="175902"/>
                    </a:lnTo>
                    <a:lnTo>
                      <a:pt x="46384" y="193210"/>
                    </a:lnTo>
                    <a:lnTo>
                      <a:pt x="55389" y="165475"/>
                    </a:lnTo>
                    <a:lnTo>
                      <a:pt x="31830" y="148166"/>
                    </a:lnTo>
                    <a:lnTo>
                      <a:pt x="61881" y="148166"/>
                    </a:lnTo>
                    <a:close/>
                    <a:moveTo>
                      <a:pt x="32145" y="389131"/>
                    </a:moveTo>
                    <a:lnTo>
                      <a:pt x="61881" y="389131"/>
                    </a:lnTo>
                    <a:lnTo>
                      <a:pt x="70886" y="361396"/>
                    </a:lnTo>
                    <a:lnTo>
                      <a:pt x="79995" y="389131"/>
                    </a:lnTo>
                    <a:lnTo>
                      <a:pt x="108266" y="389131"/>
                    </a:lnTo>
                    <a:lnTo>
                      <a:pt x="84707" y="406440"/>
                    </a:lnTo>
                    <a:lnTo>
                      <a:pt x="93711" y="434176"/>
                    </a:lnTo>
                    <a:lnTo>
                      <a:pt x="70048" y="417075"/>
                    </a:lnTo>
                    <a:lnTo>
                      <a:pt x="46384" y="434176"/>
                    </a:lnTo>
                    <a:lnTo>
                      <a:pt x="55389" y="406440"/>
                    </a:lnTo>
                    <a:lnTo>
                      <a:pt x="31830" y="389131"/>
                    </a:lnTo>
                    <a:lnTo>
                      <a:pt x="32145" y="389131"/>
                    </a:lnTo>
                    <a:close/>
                    <a:moveTo>
                      <a:pt x="143761" y="494547"/>
                    </a:moveTo>
                    <a:lnTo>
                      <a:pt x="120202" y="477551"/>
                    </a:lnTo>
                    <a:lnTo>
                      <a:pt x="149310" y="477551"/>
                    </a:lnTo>
                    <a:lnTo>
                      <a:pt x="158315" y="449816"/>
                    </a:lnTo>
                    <a:lnTo>
                      <a:pt x="167319" y="477551"/>
                    </a:lnTo>
                    <a:lnTo>
                      <a:pt x="196428" y="477551"/>
                    </a:lnTo>
                    <a:lnTo>
                      <a:pt x="172869" y="494547"/>
                    </a:lnTo>
                    <a:lnTo>
                      <a:pt x="181874" y="522283"/>
                    </a:lnTo>
                    <a:lnTo>
                      <a:pt x="158315" y="505183"/>
                    </a:lnTo>
                    <a:lnTo>
                      <a:pt x="134756" y="522283"/>
                    </a:lnTo>
                    <a:lnTo>
                      <a:pt x="143761" y="494547"/>
                    </a:lnTo>
                    <a:close/>
                    <a:moveTo>
                      <a:pt x="533580" y="285905"/>
                    </a:moveTo>
                    <a:lnTo>
                      <a:pt x="542584" y="313641"/>
                    </a:lnTo>
                    <a:lnTo>
                      <a:pt x="519025" y="296332"/>
                    </a:lnTo>
                    <a:lnTo>
                      <a:pt x="495153" y="313641"/>
                    </a:lnTo>
                    <a:lnTo>
                      <a:pt x="504157" y="285905"/>
                    </a:lnTo>
                    <a:lnTo>
                      <a:pt x="480494" y="268597"/>
                    </a:lnTo>
                    <a:lnTo>
                      <a:pt x="510649" y="268597"/>
                    </a:lnTo>
                    <a:lnTo>
                      <a:pt x="519654" y="240861"/>
                    </a:lnTo>
                    <a:lnTo>
                      <a:pt x="528658" y="268597"/>
                    </a:lnTo>
                    <a:lnTo>
                      <a:pt x="557138" y="268597"/>
                    </a:lnTo>
                    <a:lnTo>
                      <a:pt x="533580" y="285905"/>
                    </a:lnTo>
                    <a:close/>
                    <a:moveTo>
                      <a:pt x="384269" y="76950"/>
                    </a:moveTo>
                    <a:lnTo>
                      <a:pt x="360711" y="59955"/>
                    </a:lnTo>
                    <a:lnTo>
                      <a:pt x="389819" y="59955"/>
                    </a:lnTo>
                    <a:lnTo>
                      <a:pt x="398823" y="32219"/>
                    </a:lnTo>
                    <a:lnTo>
                      <a:pt x="407828" y="59955"/>
                    </a:lnTo>
                    <a:lnTo>
                      <a:pt x="436936" y="59955"/>
                    </a:lnTo>
                    <a:lnTo>
                      <a:pt x="413378" y="76950"/>
                    </a:lnTo>
                    <a:lnTo>
                      <a:pt x="422382" y="104686"/>
                    </a:lnTo>
                    <a:lnTo>
                      <a:pt x="398823" y="87690"/>
                    </a:lnTo>
                    <a:lnTo>
                      <a:pt x="375265" y="104790"/>
                    </a:lnTo>
                    <a:lnTo>
                      <a:pt x="384269" y="77055"/>
                    </a:lnTo>
                    <a:lnTo>
                      <a:pt x="384269" y="77055"/>
                    </a:lnTo>
                    <a:close/>
                    <a:moveTo>
                      <a:pt x="477143" y="147853"/>
                    </a:moveTo>
                    <a:lnTo>
                      <a:pt x="486253" y="120118"/>
                    </a:lnTo>
                    <a:lnTo>
                      <a:pt x="495257" y="147853"/>
                    </a:lnTo>
                    <a:lnTo>
                      <a:pt x="524366" y="147853"/>
                    </a:lnTo>
                    <a:lnTo>
                      <a:pt x="501435" y="165266"/>
                    </a:lnTo>
                    <a:lnTo>
                      <a:pt x="510440" y="193002"/>
                    </a:lnTo>
                    <a:lnTo>
                      <a:pt x="486881" y="175693"/>
                    </a:lnTo>
                    <a:lnTo>
                      <a:pt x="463217" y="193002"/>
                    </a:lnTo>
                    <a:lnTo>
                      <a:pt x="472222" y="165266"/>
                    </a:lnTo>
                    <a:lnTo>
                      <a:pt x="448873" y="147957"/>
                    </a:lnTo>
                    <a:lnTo>
                      <a:pt x="477143" y="147957"/>
                    </a:lnTo>
                    <a:close/>
                    <a:moveTo>
                      <a:pt x="495257" y="388818"/>
                    </a:moveTo>
                    <a:lnTo>
                      <a:pt x="524366" y="388818"/>
                    </a:lnTo>
                    <a:lnTo>
                      <a:pt x="501435" y="406127"/>
                    </a:lnTo>
                    <a:lnTo>
                      <a:pt x="510440" y="433863"/>
                    </a:lnTo>
                    <a:lnTo>
                      <a:pt x="486881" y="416763"/>
                    </a:lnTo>
                    <a:lnTo>
                      <a:pt x="463217" y="433863"/>
                    </a:lnTo>
                    <a:lnTo>
                      <a:pt x="472222" y="406127"/>
                    </a:lnTo>
                    <a:lnTo>
                      <a:pt x="448873" y="388818"/>
                    </a:lnTo>
                    <a:lnTo>
                      <a:pt x="477981" y="388818"/>
                    </a:lnTo>
                    <a:lnTo>
                      <a:pt x="487090" y="361083"/>
                    </a:lnTo>
                    <a:lnTo>
                      <a:pt x="496095" y="388818"/>
                    </a:lnTo>
                    <a:lnTo>
                      <a:pt x="495362" y="388818"/>
                    </a:lnTo>
                    <a:close/>
                    <a:moveTo>
                      <a:pt x="436936" y="477239"/>
                    </a:moveTo>
                    <a:lnTo>
                      <a:pt x="413378" y="494234"/>
                    </a:lnTo>
                    <a:lnTo>
                      <a:pt x="422382" y="521970"/>
                    </a:lnTo>
                    <a:lnTo>
                      <a:pt x="398823" y="504870"/>
                    </a:lnTo>
                    <a:lnTo>
                      <a:pt x="375265" y="521970"/>
                    </a:lnTo>
                    <a:lnTo>
                      <a:pt x="384269" y="494234"/>
                    </a:lnTo>
                    <a:lnTo>
                      <a:pt x="360711" y="477239"/>
                    </a:lnTo>
                    <a:lnTo>
                      <a:pt x="389819" y="477239"/>
                    </a:lnTo>
                    <a:lnTo>
                      <a:pt x="398823" y="449503"/>
                    </a:lnTo>
                    <a:lnTo>
                      <a:pt x="407828" y="477239"/>
                    </a:lnTo>
                    <a:lnTo>
                      <a:pt x="436936" y="477239"/>
                    </a:lnTo>
                    <a:close/>
                  </a:path>
                </a:pathLst>
              </a:custGeom>
              <a:solidFill>
                <a:srgbClr val="FFCC00"/>
              </a:solidFill>
              <a:ln w="10453" cap="flat">
                <a:noFill/>
                <a:prstDash val="solid"/>
                <a:miter/>
              </a:ln>
            </p:spPr>
            <p:txBody>
              <a:bodyPr rtlCol="0" anchor="ctr"/>
              <a:lstStyle/>
              <a:p>
                <a:endParaRPr lang="en-GR"/>
              </a:p>
            </p:txBody>
          </p:sp>
        </p:grpSp>
      </p:grpSp>
      <p:sp>
        <p:nvSpPr>
          <p:cNvPr id="7" name="Title 1">
            <a:extLst>
              <a:ext uri="{FF2B5EF4-FFF2-40B4-BE49-F238E27FC236}">
                <a16:creationId xmlns:a16="http://schemas.microsoft.com/office/drawing/2014/main" id="{5481BD0B-4E59-F5BC-30B0-EE8BD8FEF11C}"/>
              </a:ext>
            </a:extLst>
          </p:cNvPr>
          <p:cNvSpPr>
            <a:spLocks noGrp="1"/>
          </p:cNvSpPr>
          <p:nvPr>
            <p:ph type="title" hasCustomPrompt="1"/>
          </p:nvPr>
        </p:nvSpPr>
        <p:spPr>
          <a:xfrm>
            <a:off x="606000" y="638628"/>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2" name="Content Placeholder 2">
            <a:extLst>
              <a:ext uri="{FF2B5EF4-FFF2-40B4-BE49-F238E27FC236}">
                <a16:creationId xmlns:a16="http://schemas.microsoft.com/office/drawing/2014/main" id="{D6608302-573D-415A-9092-1F825377E55E}"/>
              </a:ext>
            </a:extLst>
          </p:cNvPr>
          <p:cNvSpPr>
            <a:spLocks noGrp="1"/>
          </p:cNvSpPr>
          <p:nvPr>
            <p:ph idx="11" hasCustomPrompt="1"/>
          </p:nvPr>
        </p:nvSpPr>
        <p:spPr>
          <a:xfrm>
            <a:off x="605999" y="1703197"/>
            <a:ext cx="10979999" cy="3252676"/>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Tree>
    <p:extLst>
      <p:ext uri="{BB962C8B-B14F-4D97-AF65-F5344CB8AC3E}">
        <p14:creationId xmlns:p14="http://schemas.microsoft.com/office/powerpoint/2010/main" val="183235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ort Curve Bottom Right">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8F9AD291-D0D0-573A-E522-3CE805C2054D}"/>
              </a:ext>
            </a:extLst>
          </p:cNvPr>
          <p:cNvGrpSpPr/>
          <p:nvPr userDrawn="1"/>
        </p:nvGrpSpPr>
        <p:grpSpPr>
          <a:xfrm>
            <a:off x="7041778" y="5443804"/>
            <a:ext cx="5150223" cy="1414197"/>
            <a:chOff x="7041778" y="5443804"/>
            <a:chExt cx="5150223" cy="1414197"/>
          </a:xfrm>
        </p:grpSpPr>
        <p:sp>
          <p:nvSpPr>
            <p:cNvPr id="53" name="Freeform 52">
              <a:extLst>
                <a:ext uri="{FF2B5EF4-FFF2-40B4-BE49-F238E27FC236}">
                  <a16:creationId xmlns:a16="http://schemas.microsoft.com/office/drawing/2014/main" id="{45FE9E64-0C45-E919-9149-F76DFD23A595}"/>
                </a:ext>
              </a:extLst>
            </p:cNvPr>
            <p:cNvSpPr/>
            <p:nvPr userDrawn="1"/>
          </p:nvSpPr>
          <p:spPr>
            <a:xfrm>
              <a:off x="7041778" y="5443804"/>
              <a:ext cx="5150223" cy="1414196"/>
            </a:xfrm>
            <a:custGeom>
              <a:avLst/>
              <a:gdLst>
                <a:gd name="connsiteX0" fmla="*/ 4533196 w 5150223"/>
                <a:gd name="connsiteY0" fmla="*/ 0 h 1414196"/>
                <a:gd name="connsiteX1" fmla="*/ 4903016 w 5150223"/>
                <a:gd name="connsiteY1" fmla="*/ 5201 h 1414196"/>
                <a:gd name="connsiteX2" fmla="*/ 5150223 w 5150223"/>
                <a:gd name="connsiteY2" fmla="*/ 15040 h 1414196"/>
                <a:gd name="connsiteX3" fmla="*/ 5150223 w 5150223"/>
                <a:gd name="connsiteY3" fmla="*/ 103601 h 1414196"/>
                <a:gd name="connsiteX4" fmla="*/ 4926855 w 5150223"/>
                <a:gd name="connsiteY4" fmla="*/ 94495 h 1414196"/>
                <a:gd name="connsiteX5" fmla="*/ 2895915 w 5150223"/>
                <a:gd name="connsiteY5" fmla="*/ 250871 h 1414196"/>
                <a:gd name="connsiteX6" fmla="*/ 1587200 w 5150223"/>
                <a:gd name="connsiteY6" fmla="*/ 811942 h 1414196"/>
                <a:gd name="connsiteX7" fmla="*/ 420801 w 5150223"/>
                <a:gd name="connsiteY7" fmla="*/ 1369715 h 1414196"/>
                <a:gd name="connsiteX8" fmla="*/ 289354 w 5150223"/>
                <a:gd name="connsiteY8" fmla="*/ 1414196 h 1414196"/>
                <a:gd name="connsiteX9" fmla="*/ 0 w 5150223"/>
                <a:gd name="connsiteY9" fmla="*/ 1414196 h 1414196"/>
                <a:gd name="connsiteX10" fmla="*/ 81233 w 5150223"/>
                <a:gd name="connsiteY10" fmla="*/ 1391031 h 1414196"/>
                <a:gd name="connsiteX11" fmla="*/ 1543643 w 5150223"/>
                <a:gd name="connsiteY11" fmla="*/ 734783 h 1414196"/>
                <a:gd name="connsiteX12" fmla="*/ 4533196 w 5150223"/>
                <a:gd name="connsiteY12" fmla="*/ 0 h 14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0223" h="1414196">
                  <a:moveTo>
                    <a:pt x="4533196" y="0"/>
                  </a:moveTo>
                  <a:cubicBezTo>
                    <a:pt x="4651147" y="0"/>
                    <a:pt x="4774254" y="1695"/>
                    <a:pt x="4903016" y="5201"/>
                  </a:cubicBezTo>
                  <a:lnTo>
                    <a:pt x="5150223" y="15040"/>
                  </a:lnTo>
                  <a:lnTo>
                    <a:pt x="5150223" y="103601"/>
                  </a:lnTo>
                  <a:lnTo>
                    <a:pt x="4926855" y="94495"/>
                  </a:lnTo>
                  <a:cubicBezTo>
                    <a:pt x="4079577" y="69564"/>
                    <a:pt x="3427662" y="120222"/>
                    <a:pt x="2895915" y="250871"/>
                  </a:cubicBezTo>
                  <a:cubicBezTo>
                    <a:pt x="2350294" y="384961"/>
                    <a:pt x="1979637" y="592351"/>
                    <a:pt x="1587200" y="811942"/>
                  </a:cubicBezTo>
                  <a:cubicBezTo>
                    <a:pt x="1263072" y="993305"/>
                    <a:pt x="911866" y="1189819"/>
                    <a:pt x="420801" y="1369715"/>
                  </a:cubicBezTo>
                  <a:lnTo>
                    <a:pt x="289354" y="1414196"/>
                  </a:lnTo>
                  <a:lnTo>
                    <a:pt x="0" y="1414196"/>
                  </a:lnTo>
                  <a:lnTo>
                    <a:pt x="81233" y="1391031"/>
                  </a:lnTo>
                  <a:cubicBezTo>
                    <a:pt x="735441" y="1187003"/>
                    <a:pt x="1158772" y="950072"/>
                    <a:pt x="1543643" y="734783"/>
                  </a:cubicBezTo>
                  <a:cubicBezTo>
                    <a:pt x="2241610" y="343983"/>
                    <a:pt x="2856651" y="0"/>
                    <a:pt x="4533196" y="0"/>
                  </a:cubicBez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sp>
          <p:nvSpPr>
            <p:cNvPr id="55" name="Freeform 54">
              <a:extLst>
                <a:ext uri="{FF2B5EF4-FFF2-40B4-BE49-F238E27FC236}">
                  <a16:creationId xmlns:a16="http://schemas.microsoft.com/office/drawing/2014/main" id="{0E004987-30EC-773A-0A8E-B13E5803B75D}"/>
                </a:ext>
              </a:extLst>
            </p:cNvPr>
            <p:cNvSpPr/>
            <p:nvPr userDrawn="1"/>
          </p:nvSpPr>
          <p:spPr>
            <a:xfrm>
              <a:off x="7329874" y="5532104"/>
              <a:ext cx="4862126" cy="1325897"/>
            </a:xfrm>
            <a:custGeom>
              <a:avLst/>
              <a:gdLst>
                <a:gd name="connsiteX0" fmla="*/ 4202788 w 4862126"/>
                <a:gd name="connsiteY0" fmla="*/ 47 h 1325897"/>
                <a:gd name="connsiteX1" fmla="*/ 4533439 w 4862126"/>
                <a:gd name="connsiteY1" fmla="*/ 3434 h 1325897"/>
                <a:gd name="connsiteX2" fmla="*/ 4862126 w 4862126"/>
                <a:gd name="connsiteY2" fmla="*/ 14547 h 1325897"/>
                <a:gd name="connsiteX3" fmla="*/ 4862126 w 4862126"/>
                <a:gd name="connsiteY3" fmla="*/ 1325897 h 1325897"/>
                <a:gd name="connsiteX4" fmla="*/ 0 w 4862126"/>
                <a:gd name="connsiteY4" fmla="*/ 1325897 h 1325897"/>
                <a:gd name="connsiteX5" fmla="*/ 340982 w 4862126"/>
                <a:gd name="connsiteY5" fmla="*/ 1200828 h 1325897"/>
                <a:gd name="connsiteX6" fmla="*/ 1298999 w 4862126"/>
                <a:gd name="connsiteY6" fmla="*/ 723642 h 1325897"/>
                <a:gd name="connsiteX7" fmla="*/ 2607713 w 4862126"/>
                <a:gd name="connsiteY7" fmla="*/ 162571 h 1325897"/>
                <a:gd name="connsiteX8" fmla="*/ 2607713 w 4862126"/>
                <a:gd name="connsiteY8" fmla="*/ 162467 h 1325897"/>
                <a:gd name="connsiteX9" fmla="*/ 4202788 w 4862126"/>
                <a:gd name="connsiteY9" fmla="*/ 47 h 132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2126" h="1325897">
                  <a:moveTo>
                    <a:pt x="4202788" y="47"/>
                  </a:moveTo>
                  <a:cubicBezTo>
                    <a:pt x="4309534" y="-252"/>
                    <a:pt x="4419687" y="881"/>
                    <a:pt x="4533439" y="3434"/>
                  </a:cubicBezTo>
                  <a:lnTo>
                    <a:pt x="4862126" y="14547"/>
                  </a:lnTo>
                  <a:lnTo>
                    <a:pt x="4862126" y="1325897"/>
                  </a:lnTo>
                  <a:lnTo>
                    <a:pt x="0" y="1325897"/>
                  </a:lnTo>
                  <a:lnTo>
                    <a:pt x="340982" y="1200828"/>
                  </a:lnTo>
                  <a:cubicBezTo>
                    <a:pt x="726580" y="1043877"/>
                    <a:pt x="1022655" y="878246"/>
                    <a:pt x="1298999" y="723642"/>
                  </a:cubicBezTo>
                  <a:cubicBezTo>
                    <a:pt x="1691435" y="504051"/>
                    <a:pt x="2062093" y="296661"/>
                    <a:pt x="2607713" y="162571"/>
                  </a:cubicBezTo>
                  <a:lnTo>
                    <a:pt x="2607713" y="162467"/>
                  </a:lnTo>
                  <a:cubicBezTo>
                    <a:pt x="3044493" y="55175"/>
                    <a:pt x="3562314" y="1841"/>
                    <a:pt x="4202788" y="4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grpSp>
      <p:grpSp>
        <p:nvGrpSpPr>
          <p:cNvPr id="8" name="Graphic 10">
            <a:extLst>
              <a:ext uri="{FF2B5EF4-FFF2-40B4-BE49-F238E27FC236}">
                <a16:creationId xmlns:a16="http://schemas.microsoft.com/office/drawing/2014/main" id="{A7AB8CC1-1EE5-21DA-6356-945F723426B8}"/>
              </a:ext>
            </a:extLst>
          </p:cNvPr>
          <p:cNvGrpSpPr/>
          <p:nvPr/>
        </p:nvGrpSpPr>
        <p:grpSpPr>
          <a:xfrm>
            <a:off x="9874974" y="5910094"/>
            <a:ext cx="2103115" cy="739683"/>
            <a:chOff x="9874974" y="5910094"/>
            <a:chExt cx="2103115" cy="739683"/>
          </a:xfrm>
        </p:grpSpPr>
        <p:grpSp>
          <p:nvGrpSpPr>
            <p:cNvPr id="9" name="Graphic 10">
              <a:extLst>
                <a:ext uri="{FF2B5EF4-FFF2-40B4-BE49-F238E27FC236}">
                  <a16:creationId xmlns:a16="http://schemas.microsoft.com/office/drawing/2014/main" id="{51B795D5-54B6-9B13-9691-AE5093B8332A}"/>
                </a:ext>
              </a:extLst>
            </p:cNvPr>
            <p:cNvGrpSpPr/>
            <p:nvPr/>
          </p:nvGrpSpPr>
          <p:grpSpPr>
            <a:xfrm>
              <a:off x="9874974" y="5910094"/>
              <a:ext cx="858794" cy="739683"/>
              <a:chOff x="9874974" y="5910094"/>
              <a:chExt cx="858794" cy="739683"/>
            </a:xfrm>
          </p:grpSpPr>
          <p:grpSp>
            <p:nvGrpSpPr>
              <p:cNvPr id="10" name="Graphic 10">
                <a:extLst>
                  <a:ext uri="{FF2B5EF4-FFF2-40B4-BE49-F238E27FC236}">
                    <a16:creationId xmlns:a16="http://schemas.microsoft.com/office/drawing/2014/main" id="{7895A4A3-704A-F296-D4AA-5BE26B783F4E}"/>
                  </a:ext>
                </a:extLst>
              </p:cNvPr>
              <p:cNvGrpSpPr/>
              <p:nvPr/>
            </p:nvGrpSpPr>
            <p:grpSpPr>
              <a:xfrm>
                <a:off x="10086060" y="6059928"/>
                <a:ext cx="647708" cy="426563"/>
                <a:chOff x="10086060" y="6059928"/>
                <a:chExt cx="647708" cy="426563"/>
              </a:xfrm>
              <a:solidFill>
                <a:srgbClr val="003399"/>
              </a:solidFill>
            </p:grpSpPr>
            <p:sp>
              <p:nvSpPr>
                <p:cNvPr id="12" name="Freeform 11">
                  <a:extLst>
                    <a:ext uri="{FF2B5EF4-FFF2-40B4-BE49-F238E27FC236}">
                      <a16:creationId xmlns:a16="http://schemas.microsoft.com/office/drawing/2014/main" id="{D7BDB546-22BE-68B2-6585-51EA2EAD68DF}"/>
                    </a:ext>
                  </a:extLst>
                </p:cNvPr>
                <p:cNvSpPr/>
                <p:nvPr/>
              </p:nvSpPr>
              <p:spPr>
                <a:xfrm>
                  <a:off x="10086060" y="6090375"/>
                  <a:ext cx="70780" cy="90922"/>
                </a:xfrm>
                <a:custGeom>
                  <a:avLst/>
                  <a:gdLst>
                    <a:gd name="connsiteX0" fmla="*/ 17590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9002 w 70780"/>
                    <a:gd name="connsiteY11" fmla="*/ 29404 h 90922"/>
                    <a:gd name="connsiteX12" fmla="*/ 34448 w 70780"/>
                    <a:gd name="connsiteY12" fmla="*/ 12512 h 90922"/>
                    <a:gd name="connsiteX13" fmla="*/ 16857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0" y="44940"/>
                      </a:moveTo>
                      <a:cubicBezTo>
                        <a:pt x="20417"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404"/>
                      </a:moveTo>
                      <a:cubicBezTo>
                        <a:pt x="48374" y="18664"/>
                        <a:pt x="41777" y="12512"/>
                        <a:pt x="34448" y="12512"/>
                      </a:cubicBezTo>
                      <a:cubicBezTo>
                        <a:pt x="22826" y="12512"/>
                        <a:pt x="17695" y="23043"/>
                        <a:pt x="16857"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13" name="Freeform 12">
                  <a:extLst>
                    <a:ext uri="{FF2B5EF4-FFF2-40B4-BE49-F238E27FC236}">
                      <a16:creationId xmlns:a16="http://schemas.microsoft.com/office/drawing/2014/main" id="{ECB5195B-4300-A81D-830A-BC2F90D0A19E}"/>
                    </a:ext>
                  </a:extLst>
                </p:cNvPr>
                <p:cNvSpPr/>
                <p:nvPr/>
              </p:nvSpPr>
              <p:spPr>
                <a:xfrm>
                  <a:off x="10165008" y="6090270"/>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7 w 69524"/>
                    <a:gd name="connsiteY6" fmla="*/ 25546 h 88837"/>
                    <a:gd name="connsiteX7" fmla="*/ 20837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7 w 69524"/>
                    <a:gd name="connsiteY14" fmla="*/ 6569 h 88837"/>
                    <a:gd name="connsiteX15" fmla="*/ 69525 w 69524"/>
                    <a:gd name="connsiteY15" fmla="*/ 26484 h 88837"/>
                    <a:gd name="connsiteX16" fmla="*/ 69525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7" y="11470"/>
                        <a:pt x="20837" y="21688"/>
                        <a:pt x="20837" y="25546"/>
                      </a:cubicBezTo>
                      <a:lnTo>
                        <a:pt x="20837" y="84875"/>
                      </a:lnTo>
                      <a:cubicBezTo>
                        <a:pt x="20837" y="88211"/>
                        <a:pt x="19999" y="88837"/>
                        <a:pt x="16858" y="88837"/>
                      </a:cubicBezTo>
                      <a:lnTo>
                        <a:pt x="3560" y="88837"/>
                      </a:lnTo>
                      <a:cubicBezTo>
                        <a:pt x="838" y="88837"/>
                        <a:pt x="0" y="88211"/>
                        <a:pt x="0" y="85292"/>
                      </a:cubicBezTo>
                      <a:lnTo>
                        <a:pt x="0" y="19290"/>
                      </a:lnTo>
                      <a:cubicBezTo>
                        <a:pt x="0" y="12617"/>
                        <a:pt x="314" y="8759"/>
                        <a:pt x="7853" y="5213"/>
                      </a:cubicBezTo>
                      <a:cubicBezTo>
                        <a:pt x="16753" y="1251"/>
                        <a:pt x="26490" y="0"/>
                        <a:pt x="36228" y="0"/>
                      </a:cubicBezTo>
                      <a:cubicBezTo>
                        <a:pt x="52981" y="0"/>
                        <a:pt x="58845" y="4171"/>
                        <a:pt x="61777" y="6569"/>
                      </a:cubicBezTo>
                      <a:cubicBezTo>
                        <a:pt x="69315" y="12721"/>
                        <a:pt x="69525" y="20645"/>
                        <a:pt x="69525" y="26484"/>
                      </a:cubicBezTo>
                      <a:lnTo>
                        <a:pt x="69525" y="85292"/>
                      </a:lnTo>
                      <a:close/>
                    </a:path>
                  </a:pathLst>
                </a:custGeom>
                <a:solidFill>
                  <a:srgbClr val="003399"/>
                </a:solidFill>
                <a:ln w="10453" cap="flat">
                  <a:noFill/>
                  <a:prstDash val="solid"/>
                  <a:miter/>
                </a:ln>
              </p:spPr>
              <p:txBody>
                <a:bodyPr rtlCol="0" anchor="ctr"/>
                <a:lstStyle/>
                <a:p>
                  <a:endParaRPr lang="en-GR"/>
                </a:p>
              </p:txBody>
            </p:sp>
            <p:sp>
              <p:nvSpPr>
                <p:cNvPr id="14" name="Freeform 13">
                  <a:extLst>
                    <a:ext uri="{FF2B5EF4-FFF2-40B4-BE49-F238E27FC236}">
                      <a16:creationId xmlns:a16="http://schemas.microsoft.com/office/drawing/2014/main" id="{F128735B-4C74-911C-85B5-3D9371E97F04}"/>
                    </a:ext>
                  </a:extLst>
                </p:cNvPr>
                <p:cNvSpPr/>
                <p:nvPr/>
              </p:nvSpPr>
              <p:spPr>
                <a:xfrm>
                  <a:off x="10238616" y="6068165"/>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4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7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1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4" y="101141"/>
                        <a:pt x="50364" y="105520"/>
                      </a:cubicBezTo>
                      <a:cubicBezTo>
                        <a:pt x="50364" y="110212"/>
                        <a:pt x="40940" y="112923"/>
                        <a:pt x="34239" y="112923"/>
                      </a:cubicBezTo>
                      <a:cubicBezTo>
                        <a:pt x="25130" y="112923"/>
                        <a:pt x="19266" y="109587"/>
                        <a:pt x="15915" y="105520"/>
                      </a:cubicBezTo>
                      <a:cubicBezTo>
                        <a:pt x="11204" y="99785"/>
                        <a:pt x="11099" y="93842"/>
                        <a:pt x="11099" y="88524"/>
                      </a:cubicBezTo>
                      <a:lnTo>
                        <a:pt x="11099" y="33575"/>
                      </a:lnTo>
                      <a:lnTo>
                        <a:pt x="3037" y="33575"/>
                      </a:lnTo>
                      <a:cubicBezTo>
                        <a:pt x="0" y="33575"/>
                        <a:pt x="0" y="32949"/>
                        <a:pt x="0" y="27006"/>
                      </a:cubicBezTo>
                      <a:cubicBezTo>
                        <a:pt x="0" y="25024"/>
                        <a:pt x="629"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1"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15" name="Freeform 14">
                  <a:extLst>
                    <a:ext uri="{FF2B5EF4-FFF2-40B4-BE49-F238E27FC236}">
                      <a16:creationId xmlns:a16="http://schemas.microsoft.com/office/drawing/2014/main" id="{618EB30B-23CB-CF1D-9B07-B181237E95D5}"/>
                    </a:ext>
                  </a:extLst>
                </p:cNvPr>
                <p:cNvSpPr/>
                <p:nvPr/>
              </p:nvSpPr>
              <p:spPr>
                <a:xfrm>
                  <a:off x="10287932" y="6090375"/>
                  <a:ext cx="70780" cy="90922"/>
                </a:xfrm>
                <a:custGeom>
                  <a:avLst/>
                  <a:gdLst>
                    <a:gd name="connsiteX0" fmla="*/ 17486 w 70780"/>
                    <a:gd name="connsiteY0" fmla="*/ 44940 h 90922"/>
                    <a:gd name="connsiteX1" fmla="*/ 40626 w 70780"/>
                    <a:gd name="connsiteY1" fmla="*/ 72467 h 90922"/>
                    <a:gd name="connsiteX2" fmla="*/ 60624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8897 w 70780"/>
                    <a:gd name="connsiteY11" fmla="*/ 29404 h 90922"/>
                    <a:gd name="connsiteX12" fmla="*/ 34343 w 70780"/>
                    <a:gd name="connsiteY12" fmla="*/ 12512 h 90922"/>
                    <a:gd name="connsiteX13" fmla="*/ 16753 w 70780"/>
                    <a:gd name="connsiteY13" fmla="*/ 34617 h 90922"/>
                    <a:gd name="connsiteX14" fmla="*/ 49002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486" y="44940"/>
                      </a:moveTo>
                      <a:cubicBezTo>
                        <a:pt x="20313" y="67983"/>
                        <a:pt x="32563" y="72467"/>
                        <a:pt x="40626" y="72467"/>
                      </a:cubicBezTo>
                      <a:cubicBezTo>
                        <a:pt x="49526" y="72467"/>
                        <a:pt x="56227" y="67149"/>
                        <a:pt x="60624" y="61414"/>
                      </a:cubicBezTo>
                      <a:cubicBezTo>
                        <a:pt x="63347" y="57556"/>
                        <a:pt x="64185" y="56618"/>
                        <a:pt x="66383" y="56618"/>
                      </a:cubicBezTo>
                      <a:cubicBezTo>
                        <a:pt x="68582"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8897" y="29404"/>
                      </a:moveTo>
                      <a:cubicBezTo>
                        <a:pt x="48269" y="18664"/>
                        <a:pt x="41673" y="12512"/>
                        <a:pt x="34343" y="12512"/>
                      </a:cubicBezTo>
                      <a:cubicBezTo>
                        <a:pt x="22721" y="12512"/>
                        <a:pt x="17590" y="23043"/>
                        <a:pt x="16753" y="34617"/>
                      </a:cubicBezTo>
                      <a:lnTo>
                        <a:pt x="49002" y="29404"/>
                      </a:lnTo>
                      <a:close/>
                    </a:path>
                  </a:pathLst>
                </a:custGeom>
                <a:solidFill>
                  <a:srgbClr val="003399"/>
                </a:solidFill>
                <a:ln w="10453" cap="flat">
                  <a:noFill/>
                  <a:prstDash val="solid"/>
                  <a:miter/>
                </a:ln>
              </p:spPr>
              <p:txBody>
                <a:bodyPr rtlCol="0" anchor="ctr"/>
                <a:lstStyle/>
                <a:p>
                  <a:endParaRPr lang="en-GR"/>
                </a:p>
              </p:txBody>
            </p:sp>
            <p:sp>
              <p:nvSpPr>
                <p:cNvPr id="16" name="Freeform 15">
                  <a:extLst>
                    <a:ext uri="{FF2B5EF4-FFF2-40B4-BE49-F238E27FC236}">
                      <a16:creationId xmlns:a16="http://schemas.microsoft.com/office/drawing/2014/main" id="{3BEF4EDB-A7C2-9A65-9172-886E8548F29D}"/>
                    </a:ext>
                  </a:extLst>
                </p:cNvPr>
                <p:cNvSpPr/>
                <p:nvPr/>
              </p:nvSpPr>
              <p:spPr>
                <a:xfrm>
                  <a:off x="10366671" y="6090375"/>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17" name="Freeform 16">
                  <a:extLst>
                    <a:ext uri="{FF2B5EF4-FFF2-40B4-BE49-F238E27FC236}">
                      <a16:creationId xmlns:a16="http://schemas.microsoft.com/office/drawing/2014/main" id="{87F24E2E-8AA5-12B2-3BB7-D6FB84982CCA}"/>
                    </a:ext>
                  </a:extLst>
                </p:cNvPr>
                <p:cNvSpPr/>
                <p:nvPr/>
              </p:nvSpPr>
              <p:spPr>
                <a:xfrm>
                  <a:off x="10424573" y="6090375"/>
                  <a:ext cx="72979" cy="128042"/>
                </a:xfrm>
                <a:custGeom>
                  <a:avLst/>
                  <a:gdLst>
                    <a:gd name="connsiteX0" fmla="*/ 105 w 72979"/>
                    <a:gd name="connsiteY0" fmla="*/ 21688 h 128042"/>
                    <a:gd name="connsiteX1" fmla="*/ 2094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732 w 72979"/>
                    <a:gd name="connsiteY12" fmla="*/ 73510 h 128042"/>
                    <a:gd name="connsiteX13" fmla="*/ 32668 w 72979"/>
                    <a:gd name="connsiteY13" fmla="*/ 77368 h 128042"/>
                    <a:gd name="connsiteX14" fmla="*/ 51829 w 72979"/>
                    <a:gd name="connsiteY14" fmla="*/ 44940 h 128042"/>
                    <a:gd name="connsiteX15" fmla="*/ 31202 w 72979"/>
                    <a:gd name="connsiteY15" fmla="*/ 12199 h 128042"/>
                    <a:gd name="connsiteX16" fmla="*/ 20836 w 72979"/>
                    <a:gd name="connsiteY16" fmla="*/ 23878 h 128042"/>
                    <a:gd name="connsiteX17" fmla="*/ 20836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105" y="21688"/>
                      </a:moveTo>
                      <a:cubicBezTo>
                        <a:pt x="105" y="15119"/>
                        <a:pt x="105" y="12617"/>
                        <a:pt x="2094" y="10010"/>
                      </a:cubicBezTo>
                      <a:cubicBezTo>
                        <a:pt x="5445" y="5213"/>
                        <a:pt x="19056" y="0"/>
                        <a:pt x="33925" y="0"/>
                      </a:cubicBezTo>
                      <a:cubicBezTo>
                        <a:pt x="38636" y="0"/>
                        <a:pt x="52248" y="313"/>
                        <a:pt x="61776" y="9906"/>
                      </a:cubicBezTo>
                      <a:cubicBezTo>
                        <a:pt x="68478" y="16474"/>
                        <a:pt x="72980" y="27944"/>
                        <a:pt x="72980" y="41812"/>
                      </a:cubicBezTo>
                      <a:cubicBezTo>
                        <a:pt x="72980" y="64751"/>
                        <a:pt x="61044" y="90818"/>
                        <a:pt x="35914" y="90818"/>
                      </a:cubicBezTo>
                      <a:cubicBezTo>
                        <a:pt x="30050" y="90818"/>
                        <a:pt x="25548" y="89671"/>
                        <a:pt x="20627" y="86439"/>
                      </a:cubicBezTo>
                      <a:lnTo>
                        <a:pt x="20627" y="124497"/>
                      </a:lnTo>
                      <a:cubicBezTo>
                        <a:pt x="20627" y="127208"/>
                        <a:pt x="19790" y="128042"/>
                        <a:pt x="17276" y="128042"/>
                      </a:cubicBezTo>
                      <a:lnTo>
                        <a:pt x="4188" y="128042"/>
                      </a:lnTo>
                      <a:cubicBezTo>
                        <a:pt x="1466" y="128042"/>
                        <a:pt x="0" y="127729"/>
                        <a:pt x="0" y="124497"/>
                      </a:cubicBezTo>
                      <a:lnTo>
                        <a:pt x="0" y="21688"/>
                      </a:lnTo>
                      <a:close/>
                      <a:moveTo>
                        <a:pt x="20732" y="73510"/>
                      </a:moveTo>
                      <a:cubicBezTo>
                        <a:pt x="26281" y="76846"/>
                        <a:pt x="30679" y="77368"/>
                        <a:pt x="32668" y="77368"/>
                      </a:cubicBezTo>
                      <a:cubicBezTo>
                        <a:pt x="45128" y="77368"/>
                        <a:pt x="51829" y="62978"/>
                        <a:pt x="51829" y="44940"/>
                      </a:cubicBezTo>
                      <a:cubicBezTo>
                        <a:pt x="51829" y="21688"/>
                        <a:pt x="41777" y="12199"/>
                        <a:pt x="31202" y="12199"/>
                      </a:cubicBezTo>
                      <a:cubicBezTo>
                        <a:pt x="20627" y="12199"/>
                        <a:pt x="20836" y="19185"/>
                        <a:pt x="20836" y="23878"/>
                      </a:cubicBezTo>
                      <a:lnTo>
                        <a:pt x="20836" y="73510"/>
                      </a:lnTo>
                      <a:close/>
                    </a:path>
                  </a:pathLst>
                </a:custGeom>
                <a:solidFill>
                  <a:srgbClr val="003399"/>
                </a:solidFill>
                <a:ln w="10453" cap="flat">
                  <a:noFill/>
                  <a:prstDash val="solid"/>
                  <a:miter/>
                </a:ln>
              </p:spPr>
              <p:txBody>
                <a:bodyPr rtlCol="0" anchor="ctr"/>
                <a:lstStyle/>
                <a:p>
                  <a:endParaRPr lang="en-GR"/>
                </a:p>
              </p:txBody>
            </p:sp>
            <p:sp>
              <p:nvSpPr>
                <p:cNvPr id="18" name="Freeform 17">
                  <a:extLst>
                    <a:ext uri="{FF2B5EF4-FFF2-40B4-BE49-F238E27FC236}">
                      <a16:creationId xmlns:a16="http://schemas.microsoft.com/office/drawing/2014/main" id="{5398C9AF-160B-86AA-0377-0F47E4058FA0}"/>
                    </a:ext>
                  </a:extLst>
                </p:cNvPr>
                <p:cNvSpPr/>
                <p:nvPr/>
              </p:nvSpPr>
              <p:spPr>
                <a:xfrm>
                  <a:off x="10506976" y="6090375"/>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7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7 w 55598"/>
                    <a:gd name="connsiteY11" fmla="*/ 20541 h 88732"/>
                    <a:gd name="connsiteX12" fmla="*/ 20837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7" y="5839"/>
                      </a:cubicBezTo>
                      <a:cubicBezTo>
                        <a:pt x="10575"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7" y="16370"/>
                        <a:pt x="20837" y="20541"/>
                      </a:cubicBezTo>
                      <a:lnTo>
                        <a:pt x="20837" y="85188"/>
                      </a:lnTo>
                      <a:close/>
                    </a:path>
                  </a:pathLst>
                </a:custGeom>
                <a:solidFill>
                  <a:srgbClr val="003399"/>
                </a:solidFill>
                <a:ln w="10453" cap="flat">
                  <a:noFill/>
                  <a:prstDash val="solid"/>
                  <a:miter/>
                </a:ln>
              </p:spPr>
              <p:txBody>
                <a:bodyPr rtlCol="0" anchor="ctr"/>
                <a:lstStyle/>
                <a:p>
                  <a:endParaRPr lang="en-GR"/>
                </a:p>
              </p:txBody>
            </p:sp>
            <p:sp>
              <p:nvSpPr>
                <p:cNvPr id="19" name="Freeform 18">
                  <a:extLst>
                    <a:ext uri="{FF2B5EF4-FFF2-40B4-BE49-F238E27FC236}">
                      <a16:creationId xmlns:a16="http://schemas.microsoft.com/office/drawing/2014/main" id="{9C9BE05E-E13C-090A-553D-420BF0BCBBC0}"/>
                    </a:ext>
                  </a:extLst>
                </p:cNvPr>
                <p:cNvSpPr/>
                <p:nvPr/>
              </p:nvSpPr>
              <p:spPr>
                <a:xfrm>
                  <a:off x="10563936" y="6059928"/>
                  <a:ext cx="22309" cy="119075"/>
                </a:xfrm>
                <a:custGeom>
                  <a:avLst/>
                  <a:gdLst>
                    <a:gd name="connsiteX0" fmla="*/ 11413 w 22309"/>
                    <a:gd name="connsiteY0" fmla="*/ 20541 h 119075"/>
                    <a:gd name="connsiteX1" fmla="*/ 0 w 22309"/>
                    <a:gd name="connsiteY1" fmla="*/ 10531 h 119075"/>
                    <a:gd name="connsiteX2" fmla="*/ 11413 w 22309"/>
                    <a:gd name="connsiteY2" fmla="*/ 0 h 119075"/>
                    <a:gd name="connsiteX3" fmla="*/ 22302 w 22309"/>
                    <a:gd name="connsiteY3" fmla="*/ 10010 h 119075"/>
                    <a:gd name="connsiteX4" fmla="*/ 11413 w 22309"/>
                    <a:gd name="connsiteY4" fmla="*/ 20541 h 119075"/>
                    <a:gd name="connsiteX5" fmla="*/ 21988 w 22309"/>
                    <a:gd name="connsiteY5" fmla="*/ 115426 h 119075"/>
                    <a:gd name="connsiteX6" fmla="*/ 18323 w 22309"/>
                    <a:gd name="connsiteY6" fmla="*/ 119075 h 119075"/>
                    <a:gd name="connsiteX7" fmla="*/ 3770 w 22309"/>
                    <a:gd name="connsiteY7" fmla="*/ 119075 h 119075"/>
                    <a:gd name="connsiteX8" fmla="*/ 942 w 22309"/>
                    <a:gd name="connsiteY8" fmla="*/ 115530 h 119075"/>
                    <a:gd name="connsiteX9" fmla="*/ 942 w 22309"/>
                    <a:gd name="connsiteY9" fmla="*/ 35973 h 119075"/>
                    <a:gd name="connsiteX10" fmla="*/ 4084 w 22309"/>
                    <a:gd name="connsiteY10" fmla="*/ 32428 h 119075"/>
                    <a:gd name="connsiteX11" fmla="*/ 18323 w 22309"/>
                    <a:gd name="connsiteY11" fmla="*/ 32428 h 119075"/>
                    <a:gd name="connsiteX12" fmla="*/ 21988 w 22309"/>
                    <a:gd name="connsiteY12" fmla="*/ 36077 h 119075"/>
                    <a:gd name="connsiteX13" fmla="*/ 21988 w 22309"/>
                    <a:gd name="connsiteY13" fmla="*/ 115321 h 1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09" h="119075">
                      <a:moveTo>
                        <a:pt x="11413" y="20541"/>
                      </a:moveTo>
                      <a:cubicBezTo>
                        <a:pt x="4398" y="20541"/>
                        <a:pt x="0" y="16370"/>
                        <a:pt x="0" y="10531"/>
                      </a:cubicBezTo>
                      <a:cubicBezTo>
                        <a:pt x="0" y="4692"/>
                        <a:pt x="3979" y="0"/>
                        <a:pt x="11413" y="0"/>
                      </a:cubicBezTo>
                      <a:cubicBezTo>
                        <a:pt x="18847" y="0"/>
                        <a:pt x="22198" y="4692"/>
                        <a:pt x="22302" y="10010"/>
                      </a:cubicBezTo>
                      <a:cubicBezTo>
                        <a:pt x="22512" y="16162"/>
                        <a:pt x="17905" y="20541"/>
                        <a:pt x="11413" y="20541"/>
                      </a:cubicBezTo>
                      <a:moveTo>
                        <a:pt x="21988" y="115426"/>
                      </a:moveTo>
                      <a:cubicBezTo>
                        <a:pt x="21988" y="118137"/>
                        <a:pt x="21674" y="119075"/>
                        <a:pt x="18323" y="119075"/>
                      </a:cubicBezTo>
                      <a:lnTo>
                        <a:pt x="3770" y="119075"/>
                      </a:lnTo>
                      <a:cubicBezTo>
                        <a:pt x="1047" y="119075"/>
                        <a:pt x="942" y="118241"/>
                        <a:pt x="942" y="115530"/>
                      </a:cubicBezTo>
                      <a:lnTo>
                        <a:pt x="942" y="35973"/>
                      </a:lnTo>
                      <a:cubicBezTo>
                        <a:pt x="942" y="33679"/>
                        <a:pt x="1256" y="32428"/>
                        <a:pt x="4084" y="32428"/>
                      </a:cubicBezTo>
                      <a:lnTo>
                        <a:pt x="18323" y="32428"/>
                      </a:lnTo>
                      <a:cubicBezTo>
                        <a:pt x="21465" y="32428"/>
                        <a:pt x="21883" y="33262"/>
                        <a:pt x="21988" y="36077"/>
                      </a:cubicBezTo>
                      <a:lnTo>
                        <a:pt x="21988" y="115321"/>
                      </a:lnTo>
                      <a:close/>
                    </a:path>
                  </a:pathLst>
                </a:custGeom>
                <a:solidFill>
                  <a:srgbClr val="003399"/>
                </a:solidFill>
                <a:ln w="10453" cap="flat">
                  <a:noFill/>
                  <a:prstDash val="solid"/>
                  <a:miter/>
                </a:ln>
              </p:spPr>
              <p:txBody>
                <a:bodyPr rtlCol="0" anchor="ctr"/>
                <a:lstStyle/>
                <a:p>
                  <a:endParaRPr lang="en-GR"/>
                </a:p>
              </p:txBody>
            </p:sp>
            <p:sp>
              <p:nvSpPr>
                <p:cNvPr id="20" name="Freeform 19">
                  <a:extLst>
                    <a:ext uri="{FF2B5EF4-FFF2-40B4-BE49-F238E27FC236}">
                      <a16:creationId xmlns:a16="http://schemas.microsoft.com/office/drawing/2014/main" id="{C9D3837E-D8A8-8878-E6BF-4F74AA4CF8B0}"/>
                    </a:ext>
                  </a:extLst>
                </p:cNvPr>
                <p:cNvSpPr/>
                <p:nvPr/>
              </p:nvSpPr>
              <p:spPr>
                <a:xfrm>
                  <a:off x="10595243" y="6090375"/>
                  <a:ext cx="61357" cy="90922"/>
                </a:xfrm>
                <a:custGeom>
                  <a:avLst/>
                  <a:gdLst>
                    <a:gd name="connsiteX0" fmla="*/ 41568 w 61357"/>
                    <a:gd name="connsiteY0" fmla="*/ 38892 h 90922"/>
                    <a:gd name="connsiteX1" fmla="*/ 61357 w 61357"/>
                    <a:gd name="connsiteY1" fmla="*/ 64647 h 90922"/>
                    <a:gd name="connsiteX2" fmla="*/ 31202 w 61357"/>
                    <a:gd name="connsiteY2" fmla="*/ 90922 h 90922"/>
                    <a:gd name="connsiteX3" fmla="*/ 0 w 61357"/>
                    <a:gd name="connsiteY3" fmla="*/ 70694 h 90922"/>
                    <a:gd name="connsiteX4" fmla="*/ 8586 w 61357"/>
                    <a:gd name="connsiteY4" fmla="*/ 61623 h 90922"/>
                    <a:gd name="connsiteX5" fmla="*/ 18009 w 61357"/>
                    <a:gd name="connsiteY5" fmla="*/ 68192 h 90922"/>
                    <a:gd name="connsiteX6" fmla="*/ 31726 w 61357"/>
                    <a:gd name="connsiteY6" fmla="*/ 78202 h 90922"/>
                    <a:gd name="connsiteX7" fmla="*/ 42301 w 61357"/>
                    <a:gd name="connsiteY7" fmla="*/ 67879 h 90922"/>
                    <a:gd name="connsiteX8" fmla="*/ 36961 w 61357"/>
                    <a:gd name="connsiteY8" fmla="*/ 57556 h 90922"/>
                    <a:gd name="connsiteX9" fmla="*/ 20208 w 61357"/>
                    <a:gd name="connsiteY9" fmla="*/ 49006 h 90922"/>
                    <a:gd name="connsiteX10" fmla="*/ 1780 w 61357"/>
                    <a:gd name="connsiteY10" fmla="*/ 24607 h 90922"/>
                    <a:gd name="connsiteX11" fmla="*/ 30993 w 61357"/>
                    <a:gd name="connsiteY11" fmla="*/ 0 h 90922"/>
                    <a:gd name="connsiteX12" fmla="*/ 58844 w 61357"/>
                    <a:gd name="connsiteY12" fmla="*/ 17934 h 90922"/>
                    <a:gd name="connsiteX13" fmla="*/ 50782 w 61357"/>
                    <a:gd name="connsiteY13" fmla="*/ 26171 h 90922"/>
                    <a:gd name="connsiteX14" fmla="*/ 41568 w 61357"/>
                    <a:gd name="connsiteY14" fmla="*/ 19290 h 90922"/>
                    <a:gd name="connsiteX15" fmla="*/ 30155 w 61357"/>
                    <a:gd name="connsiteY15" fmla="*/ 11053 h 90922"/>
                    <a:gd name="connsiteX16" fmla="*/ 20103 w 61357"/>
                    <a:gd name="connsiteY16" fmla="*/ 21062 h 90922"/>
                    <a:gd name="connsiteX17" fmla="*/ 33401 w 61357"/>
                    <a:gd name="connsiteY17" fmla="*/ 35139 h 90922"/>
                    <a:gd name="connsiteX18" fmla="*/ 41777 w 61357"/>
                    <a:gd name="connsiteY18" fmla="*/ 38997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57" h="90922">
                      <a:moveTo>
                        <a:pt x="41568" y="38892"/>
                      </a:moveTo>
                      <a:cubicBezTo>
                        <a:pt x="49316" y="42542"/>
                        <a:pt x="61357" y="48589"/>
                        <a:pt x="61357" y="64647"/>
                      </a:cubicBezTo>
                      <a:cubicBezTo>
                        <a:pt x="61357" y="74031"/>
                        <a:pt x="56122" y="90922"/>
                        <a:pt x="31202" y="90922"/>
                      </a:cubicBezTo>
                      <a:cubicBezTo>
                        <a:pt x="8062" y="90922"/>
                        <a:pt x="0" y="77368"/>
                        <a:pt x="0" y="70694"/>
                      </a:cubicBezTo>
                      <a:cubicBezTo>
                        <a:pt x="0" y="65689"/>
                        <a:pt x="3664" y="61623"/>
                        <a:pt x="8586" y="61623"/>
                      </a:cubicBezTo>
                      <a:cubicBezTo>
                        <a:pt x="13507" y="61623"/>
                        <a:pt x="15601" y="64959"/>
                        <a:pt x="18009" y="68192"/>
                      </a:cubicBezTo>
                      <a:cubicBezTo>
                        <a:pt x="21988" y="73927"/>
                        <a:pt x="25024" y="78202"/>
                        <a:pt x="31726" y="78202"/>
                      </a:cubicBezTo>
                      <a:cubicBezTo>
                        <a:pt x="37799" y="78202"/>
                        <a:pt x="42301" y="74031"/>
                        <a:pt x="42301" y="67879"/>
                      </a:cubicBezTo>
                      <a:cubicBezTo>
                        <a:pt x="42301" y="62144"/>
                        <a:pt x="38636" y="59016"/>
                        <a:pt x="36961" y="57556"/>
                      </a:cubicBezTo>
                      <a:cubicBezTo>
                        <a:pt x="34658" y="55888"/>
                        <a:pt x="24396" y="50987"/>
                        <a:pt x="20208" y="49006"/>
                      </a:cubicBezTo>
                      <a:cubicBezTo>
                        <a:pt x="15182" y="46712"/>
                        <a:pt x="1780" y="40144"/>
                        <a:pt x="1780" y="24607"/>
                      </a:cubicBezTo>
                      <a:cubicBezTo>
                        <a:pt x="1780" y="12721"/>
                        <a:pt x="9633" y="0"/>
                        <a:pt x="30993" y="0"/>
                      </a:cubicBezTo>
                      <a:cubicBezTo>
                        <a:pt x="52353" y="0"/>
                        <a:pt x="58844" y="11157"/>
                        <a:pt x="58844" y="17934"/>
                      </a:cubicBezTo>
                      <a:cubicBezTo>
                        <a:pt x="58844" y="22626"/>
                        <a:pt x="55494" y="26171"/>
                        <a:pt x="50782" y="26171"/>
                      </a:cubicBezTo>
                      <a:cubicBezTo>
                        <a:pt x="45547" y="26171"/>
                        <a:pt x="43348" y="22522"/>
                        <a:pt x="41568" y="19290"/>
                      </a:cubicBezTo>
                      <a:cubicBezTo>
                        <a:pt x="39893" y="16162"/>
                        <a:pt x="37066" y="11053"/>
                        <a:pt x="30155" y="11053"/>
                      </a:cubicBezTo>
                      <a:cubicBezTo>
                        <a:pt x="23244" y="11053"/>
                        <a:pt x="20103" y="16787"/>
                        <a:pt x="20103" y="21062"/>
                      </a:cubicBezTo>
                      <a:cubicBezTo>
                        <a:pt x="20103" y="29404"/>
                        <a:pt x="27537" y="32636"/>
                        <a:pt x="33401" y="35139"/>
                      </a:cubicBezTo>
                      <a:lnTo>
                        <a:pt x="41777" y="38997"/>
                      </a:lnTo>
                      <a:close/>
                    </a:path>
                  </a:pathLst>
                </a:custGeom>
                <a:solidFill>
                  <a:srgbClr val="003399"/>
                </a:solidFill>
                <a:ln w="10453" cap="flat">
                  <a:noFill/>
                  <a:prstDash val="solid"/>
                  <a:miter/>
                </a:ln>
              </p:spPr>
              <p:txBody>
                <a:bodyPr rtlCol="0" anchor="ctr"/>
                <a:lstStyle/>
                <a:p>
                  <a:endParaRPr lang="en-GR"/>
                </a:p>
              </p:txBody>
            </p:sp>
            <p:sp>
              <p:nvSpPr>
                <p:cNvPr id="21" name="Freeform 20">
                  <a:extLst>
                    <a:ext uri="{FF2B5EF4-FFF2-40B4-BE49-F238E27FC236}">
                      <a16:creationId xmlns:a16="http://schemas.microsoft.com/office/drawing/2014/main" id="{76CC5378-D57E-BCC3-4F84-6AEDB3BE5A0B}"/>
                    </a:ext>
                  </a:extLst>
                </p:cNvPr>
                <p:cNvSpPr/>
                <p:nvPr/>
              </p:nvSpPr>
              <p:spPr>
                <a:xfrm>
                  <a:off x="10662987" y="6090375"/>
                  <a:ext cx="70781" cy="90922"/>
                </a:xfrm>
                <a:custGeom>
                  <a:avLst/>
                  <a:gdLst>
                    <a:gd name="connsiteX0" fmla="*/ 17591 w 70781"/>
                    <a:gd name="connsiteY0" fmla="*/ 44940 h 90922"/>
                    <a:gd name="connsiteX1" fmla="*/ 40731 w 70781"/>
                    <a:gd name="connsiteY1" fmla="*/ 72467 h 90922"/>
                    <a:gd name="connsiteX2" fmla="*/ 60729 w 70781"/>
                    <a:gd name="connsiteY2" fmla="*/ 61414 h 90922"/>
                    <a:gd name="connsiteX3" fmla="*/ 66384 w 70781"/>
                    <a:gd name="connsiteY3" fmla="*/ 56618 h 90922"/>
                    <a:gd name="connsiteX4" fmla="*/ 70781 w 70781"/>
                    <a:gd name="connsiteY4" fmla="*/ 61831 h 90922"/>
                    <a:gd name="connsiteX5" fmla="*/ 37590 w 70781"/>
                    <a:gd name="connsiteY5" fmla="*/ 90922 h 90922"/>
                    <a:gd name="connsiteX6" fmla="*/ 0 w 70781"/>
                    <a:gd name="connsiteY6" fmla="*/ 45253 h 90922"/>
                    <a:gd name="connsiteX7" fmla="*/ 37590 w 70781"/>
                    <a:gd name="connsiteY7" fmla="*/ 0 h 90922"/>
                    <a:gd name="connsiteX8" fmla="*/ 69944 w 70781"/>
                    <a:gd name="connsiteY8" fmla="*/ 31385 h 90922"/>
                    <a:gd name="connsiteX9" fmla="*/ 64080 w 70781"/>
                    <a:gd name="connsiteY9" fmla="*/ 38058 h 90922"/>
                    <a:gd name="connsiteX10" fmla="*/ 17591 w 70781"/>
                    <a:gd name="connsiteY10" fmla="*/ 44940 h 90922"/>
                    <a:gd name="connsiteX11" fmla="*/ 49002 w 70781"/>
                    <a:gd name="connsiteY11" fmla="*/ 29404 h 90922"/>
                    <a:gd name="connsiteX12" fmla="*/ 34448 w 70781"/>
                    <a:gd name="connsiteY12" fmla="*/ 12512 h 90922"/>
                    <a:gd name="connsiteX13" fmla="*/ 16858 w 70781"/>
                    <a:gd name="connsiteY13" fmla="*/ 34617 h 90922"/>
                    <a:gd name="connsiteX14" fmla="*/ 49107 w 70781"/>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1" y="44940"/>
                      </a:moveTo>
                      <a:cubicBezTo>
                        <a:pt x="20418" y="67983"/>
                        <a:pt x="32668" y="72467"/>
                        <a:pt x="40731" y="72467"/>
                      </a:cubicBezTo>
                      <a:cubicBezTo>
                        <a:pt x="49631" y="72467"/>
                        <a:pt x="56332" y="67149"/>
                        <a:pt x="60729" y="61414"/>
                      </a:cubicBezTo>
                      <a:cubicBezTo>
                        <a:pt x="63452" y="57556"/>
                        <a:pt x="64289" y="56618"/>
                        <a:pt x="66384" y="56618"/>
                      </a:cubicBezTo>
                      <a:cubicBezTo>
                        <a:pt x="68478" y="56618"/>
                        <a:pt x="70781" y="58495"/>
                        <a:pt x="70781" y="61831"/>
                      </a:cubicBezTo>
                      <a:cubicBezTo>
                        <a:pt x="70781" y="66524"/>
                        <a:pt x="63870" y="90922"/>
                        <a:pt x="37590" y="90922"/>
                      </a:cubicBezTo>
                      <a:cubicBezTo>
                        <a:pt x="15392" y="90922"/>
                        <a:pt x="0" y="74865"/>
                        <a:pt x="0" y="45253"/>
                      </a:cubicBezTo>
                      <a:cubicBezTo>
                        <a:pt x="0" y="11991"/>
                        <a:pt x="19685" y="0"/>
                        <a:pt x="37590" y="0"/>
                      </a:cubicBezTo>
                      <a:cubicBezTo>
                        <a:pt x="63766" y="0"/>
                        <a:pt x="69944" y="23356"/>
                        <a:pt x="69944" y="31385"/>
                      </a:cubicBezTo>
                      <a:cubicBezTo>
                        <a:pt x="69944" y="37224"/>
                        <a:pt x="66070"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22" name="Freeform 21">
                  <a:extLst>
                    <a:ext uri="{FF2B5EF4-FFF2-40B4-BE49-F238E27FC236}">
                      <a16:creationId xmlns:a16="http://schemas.microsoft.com/office/drawing/2014/main" id="{140402CC-9A2A-9106-881C-779D7985858E}"/>
                    </a:ext>
                  </a:extLst>
                </p:cNvPr>
                <p:cNvSpPr/>
                <p:nvPr/>
              </p:nvSpPr>
              <p:spPr>
                <a:xfrm>
                  <a:off x="10086060" y="6242816"/>
                  <a:ext cx="70780" cy="90922"/>
                </a:xfrm>
                <a:custGeom>
                  <a:avLst/>
                  <a:gdLst>
                    <a:gd name="connsiteX0" fmla="*/ 17590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9002 w 70780"/>
                    <a:gd name="connsiteY11" fmla="*/ 29508 h 90922"/>
                    <a:gd name="connsiteX12" fmla="*/ 34448 w 70780"/>
                    <a:gd name="connsiteY12" fmla="*/ 12617 h 90922"/>
                    <a:gd name="connsiteX13" fmla="*/ 16857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0" y="45044"/>
                      </a:moveTo>
                      <a:cubicBezTo>
                        <a:pt x="20417"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508"/>
                      </a:moveTo>
                      <a:cubicBezTo>
                        <a:pt x="48374" y="18768"/>
                        <a:pt x="41777" y="12617"/>
                        <a:pt x="34448" y="12617"/>
                      </a:cubicBezTo>
                      <a:cubicBezTo>
                        <a:pt x="22826" y="12617"/>
                        <a:pt x="17695" y="23148"/>
                        <a:pt x="16857"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23" name="Freeform 22">
                  <a:extLst>
                    <a:ext uri="{FF2B5EF4-FFF2-40B4-BE49-F238E27FC236}">
                      <a16:creationId xmlns:a16="http://schemas.microsoft.com/office/drawing/2014/main" id="{4D2842E3-3537-88A5-5DF0-1CE20195F276}"/>
                    </a:ext>
                  </a:extLst>
                </p:cNvPr>
                <p:cNvSpPr/>
                <p:nvPr/>
              </p:nvSpPr>
              <p:spPr>
                <a:xfrm>
                  <a:off x="10164694" y="6245214"/>
                  <a:ext cx="70048" cy="88732"/>
                </a:xfrm>
                <a:custGeom>
                  <a:avLst/>
                  <a:gdLst>
                    <a:gd name="connsiteX0" fmla="*/ 70048 w 70048"/>
                    <a:gd name="connsiteY0" fmla="*/ 65794 h 88732"/>
                    <a:gd name="connsiteX1" fmla="*/ 63452 w 70048"/>
                    <a:gd name="connsiteY1" fmla="*/ 82164 h 88732"/>
                    <a:gd name="connsiteX2" fmla="*/ 34448 w 70048"/>
                    <a:gd name="connsiteY2" fmla="*/ 88733 h 88732"/>
                    <a:gd name="connsiteX3" fmla="*/ 0 w 70048"/>
                    <a:gd name="connsiteY3" fmla="*/ 61519 h 88732"/>
                    <a:gd name="connsiteX4" fmla="*/ 0 w 70048"/>
                    <a:gd name="connsiteY4" fmla="*/ 3232 h 88732"/>
                    <a:gd name="connsiteX5" fmla="*/ 3560 w 70048"/>
                    <a:gd name="connsiteY5" fmla="*/ 104 h 88732"/>
                    <a:gd name="connsiteX6" fmla="*/ 17277 w 70048"/>
                    <a:gd name="connsiteY6" fmla="*/ 104 h 88732"/>
                    <a:gd name="connsiteX7" fmla="*/ 20941 w 70048"/>
                    <a:gd name="connsiteY7" fmla="*/ 3441 h 88732"/>
                    <a:gd name="connsiteX8" fmla="*/ 20941 w 70048"/>
                    <a:gd name="connsiteY8" fmla="*/ 59433 h 88732"/>
                    <a:gd name="connsiteX9" fmla="*/ 35495 w 70048"/>
                    <a:gd name="connsiteY9" fmla="*/ 74969 h 88732"/>
                    <a:gd name="connsiteX10" fmla="*/ 49107 w 70048"/>
                    <a:gd name="connsiteY10" fmla="*/ 61414 h 88732"/>
                    <a:gd name="connsiteX11" fmla="*/ 49107 w 70048"/>
                    <a:gd name="connsiteY11" fmla="*/ 3545 h 88732"/>
                    <a:gd name="connsiteX12" fmla="*/ 52667 w 70048"/>
                    <a:gd name="connsiteY12" fmla="*/ 0 h 88732"/>
                    <a:gd name="connsiteX13" fmla="*/ 65965 w 70048"/>
                    <a:gd name="connsiteY13" fmla="*/ 0 h 88732"/>
                    <a:gd name="connsiteX14" fmla="*/ 69944 w 70048"/>
                    <a:gd name="connsiteY14" fmla="*/ 3545 h 88732"/>
                    <a:gd name="connsiteX15" fmla="*/ 69944 w 70048"/>
                    <a:gd name="connsiteY15" fmla="*/ 6589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048" h="88732">
                      <a:moveTo>
                        <a:pt x="70048" y="65794"/>
                      </a:moveTo>
                      <a:cubicBezTo>
                        <a:pt x="70048" y="73197"/>
                        <a:pt x="69839" y="77785"/>
                        <a:pt x="63452" y="82164"/>
                      </a:cubicBezTo>
                      <a:cubicBezTo>
                        <a:pt x="58740" y="84979"/>
                        <a:pt x="48479" y="88733"/>
                        <a:pt x="34448" y="88733"/>
                      </a:cubicBezTo>
                      <a:cubicBezTo>
                        <a:pt x="2094" y="88733"/>
                        <a:pt x="0" y="72050"/>
                        <a:pt x="0" y="61519"/>
                      </a:cubicBezTo>
                      <a:lnTo>
                        <a:pt x="0" y="3232"/>
                      </a:lnTo>
                      <a:cubicBezTo>
                        <a:pt x="0" y="521"/>
                        <a:pt x="1361" y="104"/>
                        <a:pt x="3560" y="104"/>
                      </a:cubicBezTo>
                      <a:lnTo>
                        <a:pt x="17277" y="104"/>
                      </a:lnTo>
                      <a:cubicBezTo>
                        <a:pt x="19790" y="-104"/>
                        <a:pt x="20941" y="626"/>
                        <a:pt x="20941" y="3441"/>
                      </a:cubicBezTo>
                      <a:lnTo>
                        <a:pt x="20941" y="59433"/>
                      </a:lnTo>
                      <a:cubicBezTo>
                        <a:pt x="20941" y="64959"/>
                        <a:pt x="21151" y="74969"/>
                        <a:pt x="35495" y="74969"/>
                      </a:cubicBezTo>
                      <a:cubicBezTo>
                        <a:pt x="48898" y="74969"/>
                        <a:pt x="49107" y="66941"/>
                        <a:pt x="49107" y="61414"/>
                      </a:cubicBezTo>
                      <a:lnTo>
                        <a:pt x="49107" y="3545"/>
                      </a:lnTo>
                      <a:cubicBezTo>
                        <a:pt x="49107" y="834"/>
                        <a:pt x="49945" y="0"/>
                        <a:pt x="52667" y="0"/>
                      </a:cubicBezTo>
                      <a:lnTo>
                        <a:pt x="65965" y="0"/>
                      </a:lnTo>
                      <a:cubicBezTo>
                        <a:pt x="68687" y="0"/>
                        <a:pt x="69944" y="313"/>
                        <a:pt x="69944" y="3545"/>
                      </a:cubicBezTo>
                      <a:lnTo>
                        <a:pt x="69944" y="65898"/>
                      </a:lnTo>
                      <a:close/>
                    </a:path>
                  </a:pathLst>
                </a:custGeom>
                <a:solidFill>
                  <a:srgbClr val="003399"/>
                </a:solidFill>
                <a:ln w="10453" cap="flat">
                  <a:noFill/>
                  <a:prstDash val="solid"/>
                  <a:miter/>
                </a:ln>
              </p:spPr>
              <p:txBody>
                <a:bodyPr rtlCol="0" anchor="ctr"/>
                <a:lstStyle/>
                <a:p>
                  <a:endParaRPr lang="en-GR"/>
                </a:p>
              </p:txBody>
            </p:sp>
            <p:sp>
              <p:nvSpPr>
                <p:cNvPr id="24" name="Freeform 23">
                  <a:extLst>
                    <a:ext uri="{FF2B5EF4-FFF2-40B4-BE49-F238E27FC236}">
                      <a16:creationId xmlns:a16="http://schemas.microsoft.com/office/drawing/2014/main" id="{BFF92D2E-AF8A-AA12-CCE0-283F9A87CCAD}"/>
                    </a:ext>
                  </a:extLst>
                </p:cNvPr>
                <p:cNvSpPr/>
                <p:nvPr/>
              </p:nvSpPr>
              <p:spPr>
                <a:xfrm>
                  <a:off x="10247307" y="6243024"/>
                  <a:ext cx="55703" cy="88732"/>
                </a:xfrm>
                <a:custGeom>
                  <a:avLst/>
                  <a:gdLst>
                    <a:gd name="connsiteX0" fmla="*/ 20941 w 55703"/>
                    <a:gd name="connsiteY0" fmla="*/ 85188 h 88732"/>
                    <a:gd name="connsiteX1" fmla="*/ 17381 w 55703"/>
                    <a:gd name="connsiteY1" fmla="*/ 88733 h 88732"/>
                    <a:gd name="connsiteX2" fmla="*/ 3665 w 55703"/>
                    <a:gd name="connsiteY2" fmla="*/ 88733 h 88732"/>
                    <a:gd name="connsiteX3" fmla="*/ 0 w 55703"/>
                    <a:gd name="connsiteY3" fmla="*/ 85188 h 88732"/>
                    <a:gd name="connsiteX4" fmla="*/ 0 w 55703"/>
                    <a:gd name="connsiteY4" fmla="*/ 15328 h 88732"/>
                    <a:gd name="connsiteX5" fmla="*/ 4921 w 55703"/>
                    <a:gd name="connsiteY5" fmla="*/ 5839 h 88732"/>
                    <a:gd name="connsiteX6" fmla="*/ 35600 w 55703"/>
                    <a:gd name="connsiteY6" fmla="*/ 0 h 88732"/>
                    <a:gd name="connsiteX7" fmla="*/ 55703 w 55703"/>
                    <a:gd name="connsiteY7" fmla="*/ 12512 h 88732"/>
                    <a:gd name="connsiteX8" fmla="*/ 46803 w 55703"/>
                    <a:gd name="connsiteY8" fmla="*/ 21584 h 88732"/>
                    <a:gd name="connsiteX9" fmla="*/ 38217 w 55703"/>
                    <a:gd name="connsiteY9" fmla="*/ 15223 h 88732"/>
                    <a:gd name="connsiteX10" fmla="*/ 29841 w 55703"/>
                    <a:gd name="connsiteY10" fmla="*/ 10531 h 88732"/>
                    <a:gd name="connsiteX11" fmla="*/ 20941 w 55703"/>
                    <a:gd name="connsiteY11" fmla="*/ 20541 h 88732"/>
                    <a:gd name="connsiteX12" fmla="*/ 20941 w 55703"/>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03"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921" y="5839"/>
                      </a:cubicBezTo>
                      <a:cubicBezTo>
                        <a:pt x="10575" y="2711"/>
                        <a:pt x="22721" y="0"/>
                        <a:pt x="35600" y="0"/>
                      </a:cubicBezTo>
                      <a:cubicBezTo>
                        <a:pt x="45966" y="0"/>
                        <a:pt x="55703" y="2711"/>
                        <a:pt x="55703" y="12512"/>
                      </a:cubicBezTo>
                      <a:cubicBezTo>
                        <a:pt x="55703" y="17517"/>
                        <a:pt x="52143" y="21584"/>
                        <a:pt x="46803" y="21584"/>
                      </a:cubicBezTo>
                      <a:cubicBezTo>
                        <a:pt x="42301" y="21584"/>
                        <a:pt x="40730" y="19081"/>
                        <a:pt x="38217" y="15223"/>
                      </a:cubicBezTo>
                      <a:cubicBezTo>
                        <a:pt x="36752" y="13242"/>
                        <a:pt x="34867" y="10531"/>
                        <a:pt x="29841" y="10531"/>
                      </a:cubicBezTo>
                      <a:cubicBezTo>
                        <a:pt x="21150" y="10531"/>
                        <a:pt x="20941" y="16370"/>
                        <a:pt x="20941" y="20541"/>
                      </a:cubicBezTo>
                      <a:lnTo>
                        <a:pt x="20941" y="85188"/>
                      </a:lnTo>
                      <a:close/>
                    </a:path>
                  </a:pathLst>
                </a:custGeom>
                <a:solidFill>
                  <a:srgbClr val="003399"/>
                </a:solidFill>
                <a:ln w="10453" cap="flat">
                  <a:noFill/>
                  <a:prstDash val="solid"/>
                  <a:miter/>
                </a:ln>
              </p:spPr>
              <p:txBody>
                <a:bodyPr rtlCol="0" anchor="ctr"/>
                <a:lstStyle/>
                <a:p>
                  <a:endParaRPr lang="en-GR"/>
                </a:p>
              </p:txBody>
            </p:sp>
            <p:sp>
              <p:nvSpPr>
                <p:cNvPr id="25" name="Freeform 24">
                  <a:extLst>
                    <a:ext uri="{FF2B5EF4-FFF2-40B4-BE49-F238E27FC236}">
                      <a16:creationId xmlns:a16="http://schemas.microsoft.com/office/drawing/2014/main" id="{0BA9E968-A31F-3DC7-9658-6DF845BA6847}"/>
                    </a:ext>
                  </a:extLst>
                </p:cNvPr>
                <p:cNvSpPr/>
                <p:nvPr/>
              </p:nvSpPr>
              <p:spPr>
                <a:xfrm>
                  <a:off x="10301753" y="6242920"/>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9"/>
                      </a:cubicBezTo>
                      <a:cubicBezTo>
                        <a:pt x="80623" y="69026"/>
                        <a:pt x="66174" y="90922"/>
                        <a:pt x="39998" y="90922"/>
                      </a:cubicBezTo>
                      <a:moveTo>
                        <a:pt x="39369" y="12408"/>
                      </a:moveTo>
                      <a:cubicBezTo>
                        <a:pt x="27957" y="12408"/>
                        <a:pt x="21779" y="26067"/>
                        <a:pt x="21779" y="42959"/>
                      </a:cubicBezTo>
                      <a:cubicBezTo>
                        <a:pt x="21779" y="61727"/>
                        <a:pt x="29841" y="77055"/>
                        <a:pt x="40940" y="77055"/>
                      </a:cubicBezTo>
                      <a:cubicBezTo>
                        <a:pt x="52039" y="77055"/>
                        <a:pt x="59263" y="62666"/>
                        <a:pt x="58426" y="43480"/>
                      </a:cubicBezTo>
                      <a:cubicBezTo>
                        <a:pt x="57588" y="23565"/>
                        <a:pt x="49317" y="12408"/>
                        <a:pt x="39474" y="12408"/>
                      </a:cubicBezTo>
                    </a:path>
                  </a:pathLst>
                </a:custGeom>
                <a:solidFill>
                  <a:srgbClr val="003399"/>
                </a:solidFill>
                <a:ln w="10453" cap="flat">
                  <a:noFill/>
                  <a:prstDash val="solid"/>
                  <a:miter/>
                </a:ln>
              </p:spPr>
              <p:txBody>
                <a:bodyPr rtlCol="0" anchor="ctr"/>
                <a:lstStyle/>
                <a:p>
                  <a:endParaRPr lang="en-GR"/>
                </a:p>
              </p:txBody>
            </p:sp>
            <p:sp>
              <p:nvSpPr>
                <p:cNvPr id="26" name="Freeform 25">
                  <a:extLst>
                    <a:ext uri="{FF2B5EF4-FFF2-40B4-BE49-F238E27FC236}">
                      <a16:creationId xmlns:a16="http://schemas.microsoft.com/office/drawing/2014/main" id="{0470F3C0-AFBB-A22D-E16F-E055EBE5CC97}"/>
                    </a:ext>
                  </a:extLst>
                </p:cNvPr>
                <p:cNvSpPr/>
                <p:nvPr/>
              </p:nvSpPr>
              <p:spPr>
                <a:xfrm>
                  <a:off x="10391277" y="6243024"/>
                  <a:ext cx="72979" cy="128042"/>
                </a:xfrm>
                <a:custGeom>
                  <a:avLst/>
                  <a:gdLst>
                    <a:gd name="connsiteX0" fmla="*/ 0 w 72979"/>
                    <a:gd name="connsiteY0" fmla="*/ 21688 h 128042"/>
                    <a:gd name="connsiteX1" fmla="*/ 1989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627 w 72979"/>
                    <a:gd name="connsiteY12" fmla="*/ 73509 h 128042"/>
                    <a:gd name="connsiteX13" fmla="*/ 32563 w 72979"/>
                    <a:gd name="connsiteY13" fmla="*/ 77367 h 128042"/>
                    <a:gd name="connsiteX14" fmla="*/ 51725 w 72979"/>
                    <a:gd name="connsiteY14" fmla="*/ 44940 h 128042"/>
                    <a:gd name="connsiteX15" fmla="*/ 31098 w 72979"/>
                    <a:gd name="connsiteY15" fmla="*/ 12199 h 128042"/>
                    <a:gd name="connsiteX16" fmla="*/ 20732 w 72979"/>
                    <a:gd name="connsiteY16" fmla="*/ 23878 h 128042"/>
                    <a:gd name="connsiteX17" fmla="*/ 20732 w 72979"/>
                    <a:gd name="connsiteY17" fmla="*/ 73509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0" y="21688"/>
                      </a:moveTo>
                      <a:cubicBezTo>
                        <a:pt x="0" y="15223"/>
                        <a:pt x="0" y="12617"/>
                        <a:pt x="1989" y="10010"/>
                      </a:cubicBezTo>
                      <a:cubicBezTo>
                        <a:pt x="5340" y="5109"/>
                        <a:pt x="18952" y="0"/>
                        <a:pt x="33925" y="0"/>
                      </a:cubicBezTo>
                      <a:cubicBezTo>
                        <a:pt x="38636" y="0"/>
                        <a:pt x="52248" y="313"/>
                        <a:pt x="61776" y="9906"/>
                      </a:cubicBezTo>
                      <a:cubicBezTo>
                        <a:pt x="68478" y="16370"/>
                        <a:pt x="72980" y="27944"/>
                        <a:pt x="72980" y="41812"/>
                      </a:cubicBezTo>
                      <a:cubicBezTo>
                        <a:pt x="72980" y="64751"/>
                        <a:pt x="61043" y="90818"/>
                        <a:pt x="35914" y="90818"/>
                      </a:cubicBezTo>
                      <a:cubicBezTo>
                        <a:pt x="30050"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627" y="73509"/>
                      </a:moveTo>
                      <a:cubicBezTo>
                        <a:pt x="26176" y="76846"/>
                        <a:pt x="30574" y="77367"/>
                        <a:pt x="32563" y="77367"/>
                      </a:cubicBezTo>
                      <a:cubicBezTo>
                        <a:pt x="45023" y="77367"/>
                        <a:pt x="51725" y="62978"/>
                        <a:pt x="51725" y="44940"/>
                      </a:cubicBezTo>
                      <a:cubicBezTo>
                        <a:pt x="51725" y="21688"/>
                        <a:pt x="41673" y="12199"/>
                        <a:pt x="31098" y="12199"/>
                      </a:cubicBezTo>
                      <a:cubicBezTo>
                        <a:pt x="20522" y="12199"/>
                        <a:pt x="20732" y="19185"/>
                        <a:pt x="20732" y="23878"/>
                      </a:cubicBezTo>
                      <a:lnTo>
                        <a:pt x="20732" y="73509"/>
                      </a:lnTo>
                      <a:close/>
                    </a:path>
                  </a:pathLst>
                </a:custGeom>
                <a:solidFill>
                  <a:srgbClr val="003399"/>
                </a:solidFill>
                <a:ln w="10453" cap="flat">
                  <a:noFill/>
                  <a:prstDash val="solid"/>
                  <a:miter/>
                </a:ln>
              </p:spPr>
              <p:txBody>
                <a:bodyPr rtlCol="0" anchor="ctr"/>
                <a:lstStyle/>
                <a:p>
                  <a:endParaRPr lang="en-GR"/>
                </a:p>
              </p:txBody>
            </p:sp>
            <p:sp>
              <p:nvSpPr>
                <p:cNvPr id="27" name="Freeform 26">
                  <a:extLst>
                    <a:ext uri="{FF2B5EF4-FFF2-40B4-BE49-F238E27FC236}">
                      <a16:creationId xmlns:a16="http://schemas.microsoft.com/office/drawing/2014/main" id="{FD061048-F30D-C387-CC9F-6842B0ED6BFE}"/>
                    </a:ext>
                  </a:extLst>
                </p:cNvPr>
                <p:cNvSpPr/>
                <p:nvPr/>
              </p:nvSpPr>
              <p:spPr>
                <a:xfrm>
                  <a:off x="10470015" y="6242816"/>
                  <a:ext cx="70781" cy="90922"/>
                </a:xfrm>
                <a:custGeom>
                  <a:avLst/>
                  <a:gdLst>
                    <a:gd name="connsiteX0" fmla="*/ 17590 w 70781"/>
                    <a:gd name="connsiteY0" fmla="*/ 45044 h 90922"/>
                    <a:gd name="connsiteX1" fmla="*/ 40731 w 70781"/>
                    <a:gd name="connsiteY1" fmla="*/ 72571 h 90922"/>
                    <a:gd name="connsiteX2" fmla="*/ 60729 w 70781"/>
                    <a:gd name="connsiteY2" fmla="*/ 61519 h 90922"/>
                    <a:gd name="connsiteX3" fmla="*/ 66383 w 70781"/>
                    <a:gd name="connsiteY3" fmla="*/ 56618 h 90922"/>
                    <a:gd name="connsiteX4" fmla="*/ 70781 w 70781"/>
                    <a:gd name="connsiteY4" fmla="*/ 61831 h 90922"/>
                    <a:gd name="connsiteX5" fmla="*/ 37589 w 70781"/>
                    <a:gd name="connsiteY5" fmla="*/ 90922 h 90922"/>
                    <a:gd name="connsiteX6" fmla="*/ 0 w 70781"/>
                    <a:gd name="connsiteY6" fmla="*/ 45253 h 90922"/>
                    <a:gd name="connsiteX7" fmla="*/ 37589 w 70781"/>
                    <a:gd name="connsiteY7" fmla="*/ 0 h 90922"/>
                    <a:gd name="connsiteX8" fmla="*/ 69943 w 70781"/>
                    <a:gd name="connsiteY8" fmla="*/ 31385 h 90922"/>
                    <a:gd name="connsiteX9" fmla="*/ 64080 w 70781"/>
                    <a:gd name="connsiteY9" fmla="*/ 38058 h 90922"/>
                    <a:gd name="connsiteX10" fmla="*/ 17590 w 70781"/>
                    <a:gd name="connsiteY10" fmla="*/ 44940 h 90922"/>
                    <a:gd name="connsiteX11" fmla="*/ 49002 w 70781"/>
                    <a:gd name="connsiteY11" fmla="*/ 29508 h 90922"/>
                    <a:gd name="connsiteX12" fmla="*/ 34448 w 70781"/>
                    <a:gd name="connsiteY12" fmla="*/ 12617 h 90922"/>
                    <a:gd name="connsiteX13" fmla="*/ 16858 w 70781"/>
                    <a:gd name="connsiteY13" fmla="*/ 34722 h 90922"/>
                    <a:gd name="connsiteX14" fmla="*/ 49107 w 70781"/>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0" y="45044"/>
                      </a:moveTo>
                      <a:cubicBezTo>
                        <a:pt x="20418" y="68088"/>
                        <a:pt x="32668" y="72571"/>
                        <a:pt x="40731" y="72571"/>
                      </a:cubicBezTo>
                      <a:cubicBezTo>
                        <a:pt x="49631" y="72571"/>
                        <a:pt x="56332" y="67253"/>
                        <a:pt x="60729" y="61519"/>
                      </a:cubicBezTo>
                      <a:cubicBezTo>
                        <a:pt x="63452" y="57661"/>
                        <a:pt x="64289" y="56618"/>
                        <a:pt x="66383" y="56618"/>
                      </a:cubicBezTo>
                      <a:cubicBezTo>
                        <a:pt x="68478"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28" name="Freeform 27">
                  <a:extLst>
                    <a:ext uri="{FF2B5EF4-FFF2-40B4-BE49-F238E27FC236}">
                      <a16:creationId xmlns:a16="http://schemas.microsoft.com/office/drawing/2014/main" id="{CF3B6A25-9C4A-91FB-CC53-BC4D2336DFF3}"/>
                    </a:ext>
                  </a:extLst>
                </p:cNvPr>
                <p:cNvSpPr/>
                <p:nvPr/>
              </p:nvSpPr>
              <p:spPr>
                <a:xfrm>
                  <a:off x="10089620" y="6395465"/>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7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2"/>
                        <a:pt x="19999" y="88837"/>
                        <a:pt x="16857" y="88837"/>
                      </a:cubicBezTo>
                      <a:lnTo>
                        <a:pt x="3560" y="88837"/>
                      </a:lnTo>
                      <a:cubicBezTo>
                        <a:pt x="838" y="88837"/>
                        <a:pt x="0" y="88212"/>
                        <a:pt x="0" y="85292"/>
                      </a:cubicBezTo>
                      <a:lnTo>
                        <a:pt x="0" y="19290"/>
                      </a:lnTo>
                      <a:cubicBezTo>
                        <a:pt x="0" y="12617"/>
                        <a:pt x="314" y="8759"/>
                        <a:pt x="7853" y="5213"/>
                      </a:cubicBezTo>
                      <a:cubicBezTo>
                        <a:pt x="16753" y="1251"/>
                        <a:pt x="26490" y="0"/>
                        <a:pt x="36228" y="0"/>
                      </a:cubicBezTo>
                      <a:cubicBezTo>
                        <a:pt x="52981" y="0"/>
                        <a:pt x="58844"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29" name="Freeform 28">
                  <a:extLst>
                    <a:ext uri="{FF2B5EF4-FFF2-40B4-BE49-F238E27FC236}">
                      <a16:creationId xmlns:a16="http://schemas.microsoft.com/office/drawing/2014/main" id="{56C74A42-5AE3-F583-5FEC-AB41C2F49426}"/>
                    </a:ext>
                  </a:extLst>
                </p:cNvPr>
                <p:cNvSpPr/>
                <p:nvPr/>
              </p:nvSpPr>
              <p:spPr>
                <a:xfrm>
                  <a:off x="10168463" y="6395569"/>
                  <a:ext cx="70781" cy="90922"/>
                </a:xfrm>
                <a:custGeom>
                  <a:avLst/>
                  <a:gdLst>
                    <a:gd name="connsiteX0" fmla="*/ 17590 w 70781"/>
                    <a:gd name="connsiteY0" fmla="*/ 44940 h 90922"/>
                    <a:gd name="connsiteX1" fmla="*/ 40730 w 70781"/>
                    <a:gd name="connsiteY1" fmla="*/ 72467 h 90922"/>
                    <a:gd name="connsiteX2" fmla="*/ 60729 w 70781"/>
                    <a:gd name="connsiteY2" fmla="*/ 61414 h 90922"/>
                    <a:gd name="connsiteX3" fmla="*/ 66383 w 70781"/>
                    <a:gd name="connsiteY3" fmla="*/ 56618 h 90922"/>
                    <a:gd name="connsiteX4" fmla="*/ 70781 w 70781"/>
                    <a:gd name="connsiteY4" fmla="*/ 61831 h 90922"/>
                    <a:gd name="connsiteX5" fmla="*/ 37589 w 70781"/>
                    <a:gd name="connsiteY5" fmla="*/ 90922 h 90922"/>
                    <a:gd name="connsiteX6" fmla="*/ 0 w 70781"/>
                    <a:gd name="connsiteY6" fmla="*/ 45253 h 90922"/>
                    <a:gd name="connsiteX7" fmla="*/ 37589 w 70781"/>
                    <a:gd name="connsiteY7" fmla="*/ 0 h 90922"/>
                    <a:gd name="connsiteX8" fmla="*/ 69943 w 70781"/>
                    <a:gd name="connsiteY8" fmla="*/ 31385 h 90922"/>
                    <a:gd name="connsiteX9" fmla="*/ 64080 w 70781"/>
                    <a:gd name="connsiteY9" fmla="*/ 38058 h 90922"/>
                    <a:gd name="connsiteX10" fmla="*/ 17590 w 70781"/>
                    <a:gd name="connsiteY10" fmla="*/ 44940 h 90922"/>
                    <a:gd name="connsiteX11" fmla="*/ 49002 w 70781"/>
                    <a:gd name="connsiteY11" fmla="*/ 29404 h 90922"/>
                    <a:gd name="connsiteX12" fmla="*/ 34448 w 70781"/>
                    <a:gd name="connsiteY12" fmla="*/ 12512 h 90922"/>
                    <a:gd name="connsiteX13" fmla="*/ 16857 w 70781"/>
                    <a:gd name="connsiteY13" fmla="*/ 34617 h 90922"/>
                    <a:gd name="connsiteX14" fmla="*/ 49107 w 70781"/>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0" y="44940"/>
                      </a:moveTo>
                      <a:cubicBezTo>
                        <a:pt x="20417" y="67983"/>
                        <a:pt x="32668" y="72467"/>
                        <a:pt x="40730" y="72467"/>
                      </a:cubicBezTo>
                      <a:cubicBezTo>
                        <a:pt x="49630" y="72467"/>
                        <a:pt x="56332" y="67149"/>
                        <a:pt x="60729" y="61414"/>
                      </a:cubicBezTo>
                      <a:cubicBezTo>
                        <a:pt x="63452" y="57556"/>
                        <a:pt x="64289" y="56618"/>
                        <a:pt x="66383" y="56618"/>
                      </a:cubicBezTo>
                      <a:cubicBezTo>
                        <a:pt x="68478"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404"/>
                      </a:moveTo>
                      <a:cubicBezTo>
                        <a:pt x="48374" y="18664"/>
                        <a:pt x="41777" y="12512"/>
                        <a:pt x="34448" y="12512"/>
                      </a:cubicBezTo>
                      <a:cubicBezTo>
                        <a:pt x="22826" y="12512"/>
                        <a:pt x="17695" y="23043"/>
                        <a:pt x="16857"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30" name="Freeform 29">
                  <a:extLst>
                    <a:ext uri="{FF2B5EF4-FFF2-40B4-BE49-F238E27FC236}">
                      <a16:creationId xmlns:a16="http://schemas.microsoft.com/office/drawing/2014/main" id="{31260916-F197-9CBC-16DF-433706B70B50}"/>
                    </a:ext>
                  </a:extLst>
                </p:cNvPr>
                <p:cNvSpPr/>
                <p:nvPr/>
              </p:nvSpPr>
              <p:spPr>
                <a:xfrm>
                  <a:off x="10238616" y="6373465"/>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4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7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1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4" y="101141"/>
                        <a:pt x="50364" y="105520"/>
                      </a:cubicBezTo>
                      <a:cubicBezTo>
                        <a:pt x="50364" y="110212"/>
                        <a:pt x="40940" y="112923"/>
                        <a:pt x="34239" y="112923"/>
                      </a:cubicBezTo>
                      <a:cubicBezTo>
                        <a:pt x="25130" y="112923"/>
                        <a:pt x="19266" y="109586"/>
                        <a:pt x="15915" y="105520"/>
                      </a:cubicBezTo>
                      <a:cubicBezTo>
                        <a:pt x="11204" y="99889"/>
                        <a:pt x="11099" y="93842"/>
                        <a:pt x="11099" y="88524"/>
                      </a:cubicBezTo>
                      <a:lnTo>
                        <a:pt x="11099" y="33575"/>
                      </a:lnTo>
                      <a:lnTo>
                        <a:pt x="3037" y="33575"/>
                      </a:lnTo>
                      <a:cubicBezTo>
                        <a:pt x="0" y="33575"/>
                        <a:pt x="0" y="32949"/>
                        <a:pt x="0" y="27006"/>
                      </a:cubicBezTo>
                      <a:cubicBezTo>
                        <a:pt x="0" y="25024"/>
                        <a:pt x="629"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1"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31" name="Freeform 30">
                  <a:extLst>
                    <a:ext uri="{FF2B5EF4-FFF2-40B4-BE49-F238E27FC236}">
                      <a16:creationId xmlns:a16="http://schemas.microsoft.com/office/drawing/2014/main" id="{773CADBB-56E7-F8A6-E3DF-81B6194DA6FA}"/>
                    </a:ext>
                  </a:extLst>
                </p:cNvPr>
                <p:cNvSpPr/>
                <p:nvPr/>
              </p:nvSpPr>
              <p:spPr>
                <a:xfrm>
                  <a:off x="10282383" y="6397759"/>
                  <a:ext cx="115280" cy="86543"/>
                </a:xfrm>
                <a:custGeom>
                  <a:avLst/>
                  <a:gdLst>
                    <a:gd name="connsiteX0" fmla="*/ 57693 w 115280"/>
                    <a:gd name="connsiteY0" fmla="*/ 38580 h 86543"/>
                    <a:gd name="connsiteX1" fmla="*/ 43453 w 115280"/>
                    <a:gd name="connsiteY1" fmla="*/ 83728 h 86543"/>
                    <a:gd name="connsiteX2" fmla="*/ 39788 w 115280"/>
                    <a:gd name="connsiteY2" fmla="*/ 86543 h 86543"/>
                    <a:gd name="connsiteX3" fmla="*/ 29213 w 115280"/>
                    <a:gd name="connsiteY3" fmla="*/ 86543 h 86543"/>
                    <a:gd name="connsiteX4" fmla="*/ 25339 w 115280"/>
                    <a:gd name="connsiteY4" fmla="*/ 83519 h 86543"/>
                    <a:gd name="connsiteX5" fmla="*/ 628 w 115280"/>
                    <a:gd name="connsiteY5" fmla="*/ 5318 h 86543"/>
                    <a:gd name="connsiteX6" fmla="*/ 0 w 115280"/>
                    <a:gd name="connsiteY6" fmla="*/ 2294 h 86543"/>
                    <a:gd name="connsiteX7" fmla="*/ 3350 w 115280"/>
                    <a:gd name="connsiteY7" fmla="*/ 0 h 86543"/>
                    <a:gd name="connsiteX8" fmla="*/ 17276 w 115280"/>
                    <a:gd name="connsiteY8" fmla="*/ 0 h 86543"/>
                    <a:gd name="connsiteX9" fmla="*/ 22198 w 115280"/>
                    <a:gd name="connsiteY9" fmla="*/ 3337 h 86543"/>
                    <a:gd name="connsiteX10" fmla="*/ 37589 w 115280"/>
                    <a:gd name="connsiteY10" fmla="*/ 59329 h 86543"/>
                    <a:gd name="connsiteX11" fmla="*/ 54552 w 115280"/>
                    <a:gd name="connsiteY11" fmla="*/ 3337 h 86543"/>
                    <a:gd name="connsiteX12" fmla="*/ 56750 w 115280"/>
                    <a:gd name="connsiteY12" fmla="*/ 209 h 86543"/>
                    <a:gd name="connsiteX13" fmla="*/ 62404 w 115280"/>
                    <a:gd name="connsiteY13" fmla="*/ 0 h 86543"/>
                    <a:gd name="connsiteX14" fmla="*/ 65441 w 115280"/>
                    <a:gd name="connsiteY14" fmla="*/ 3024 h 86543"/>
                    <a:gd name="connsiteX15" fmla="*/ 82927 w 115280"/>
                    <a:gd name="connsiteY15" fmla="*/ 59329 h 86543"/>
                    <a:gd name="connsiteX16" fmla="*/ 98318 w 115280"/>
                    <a:gd name="connsiteY16" fmla="*/ 3337 h 86543"/>
                    <a:gd name="connsiteX17" fmla="*/ 101983 w 115280"/>
                    <a:gd name="connsiteY17" fmla="*/ 0 h 86543"/>
                    <a:gd name="connsiteX18" fmla="*/ 111930 w 115280"/>
                    <a:gd name="connsiteY18" fmla="*/ 0 h 86543"/>
                    <a:gd name="connsiteX19" fmla="*/ 115281 w 115280"/>
                    <a:gd name="connsiteY19" fmla="*/ 1981 h 86543"/>
                    <a:gd name="connsiteX20" fmla="*/ 114652 w 115280"/>
                    <a:gd name="connsiteY20" fmla="*/ 5005 h 86543"/>
                    <a:gd name="connsiteX21" fmla="*/ 90361 w 115280"/>
                    <a:gd name="connsiteY21" fmla="*/ 83415 h 86543"/>
                    <a:gd name="connsiteX22" fmla="*/ 86801 w 115280"/>
                    <a:gd name="connsiteY22" fmla="*/ 86543 h 86543"/>
                    <a:gd name="connsiteX23" fmla="*/ 76016 w 115280"/>
                    <a:gd name="connsiteY23" fmla="*/ 86543 h 86543"/>
                    <a:gd name="connsiteX24" fmla="*/ 72037 w 115280"/>
                    <a:gd name="connsiteY24" fmla="*/ 83415 h 86543"/>
                    <a:gd name="connsiteX25" fmla="*/ 57797 w 115280"/>
                    <a:gd name="connsiteY25" fmla="*/ 38580 h 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280" h="86543">
                      <a:moveTo>
                        <a:pt x="57693" y="38580"/>
                      </a:moveTo>
                      <a:lnTo>
                        <a:pt x="43453" y="83728"/>
                      </a:lnTo>
                      <a:cubicBezTo>
                        <a:pt x="42615" y="86230"/>
                        <a:pt x="42301" y="86543"/>
                        <a:pt x="39788" y="86543"/>
                      </a:cubicBezTo>
                      <a:lnTo>
                        <a:pt x="29213" y="86543"/>
                      </a:lnTo>
                      <a:cubicBezTo>
                        <a:pt x="26700" y="86543"/>
                        <a:pt x="26176" y="86022"/>
                        <a:pt x="25339" y="83519"/>
                      </a:cubicBezTo>
                      <a:lnTo>
                        <a:pt x="628" y="5318"/>
                      </a:lnTo>
                      <a:cubicBezTo>
                        <a:pt x="104" y="3649"/>
                        <a:pt x="0" y="3024"/>
                        <a:pt x="0" y="2294"/>
                      </a:cubicBezTo>
                      <a:cubicBezTo>
                        <a:pt x="0" y="0"/>
                        <a:pt x="2199" y="0"/>
                        <a:pt x="3350" y="0"/>
                      </a:cubicBezTo>
                      <a:lnTo>
                        <a:pt x="17276" y="0"/>
                      </a:lnTo>
                      <a:cubicBezTo>
                        <a:pt x="20103" y="0"/>
                        <a:pt x="21255" y="209"/>
                        <a:pt x="22198" y="3337"/>
                      </a:cubicBezTo>
                      <a:lnTo>
                        <a:pt x="37589" y="59329"/>
                      </a:lnTo>
                      <a:lnTo>
                        <a:pt x="54552" y="3337"/>
                      </a:lnTo>
                      <a:cubicBezTo>
                        <a:pt x="55075" y="1877"/>
                        <a:pt x="55389" y="521"/>
                        <a:pt x="56750" y="209"/>
                      </a:cubicBezTo>
                      <a:cubicBezTo>
                        <a:pt x="57064" y="0"/>
                        <a:pt x="60624" y="0"/>
                        <a:pt x="62404" y="0"/>
                      </a:cubicBezTo>
                      <a:cubicBezTo>
                        <a:pt x="64394" y="0"/>
                        <a:pt x="64603" y="626"/>
                        <a:pt x="65441" y="3024"/>
                      </a:cubicBezTo>
                      <a:lnTo>
                        <a:pt x="82927" y="59329"/>
                      </a:lnTo>
                      <a:lnTo>
                        <a:pt x="98318" y="3337"/>
                      </a:lnTo>
                      <a:cubicBezTo>
                        <a:pt x="98947" y="834"/>
                        <a:pt x="99365" y="0"/>
                        <a:pt x="101983" y="0"/>
                      </a:cubicBezTo>
                      <a:lnTo>
                        <a:pt x="111930" y="0"/>
                      </a:lnTo>
                      <a:cubicBezTo>
                        <a:pt x="113396" y="0"/>
                        <a:pt x="115281" y="0"/>
                        <a:pt x="115281" y="1981"/>
                      </a:cubicBezTo>
                      <a:cubicBezTo>
                        <a:pt x="115281" y="2503"/>
                        <a:pt x="114967" y="3858"/>
                        <a:pt x="114652" y="5005"/>
                      </a:cubicBezTo>
                      <a:lnTo>
                        <a:pt x="90361" y="83415"/>
                      </a:lnTo>
                      <a:cubicBezTo>
                        <a:pt x="89523" y="86126"/>
                        <a:pt x="89209" y="86543"/>
                        <a:pt x="86801" y="86543"/>
                      </a:cubicBezTo>
                      <a:lnTo>
                        <a:pt x="76016" y="86543"/>
                      </a:lnTo>
                      <a:cubicBezTo>
                        <a:pt x="73503" y="86543"/>
                        <a:pt x="72875" y="86022"/>
                        <a:pt x="72037" y="83415"/>
                      </a:cubicBezTo>
                      <a:lnTo>
                        <a:pt x="57797" y="38580"/>
                      </a:lnTo>
                      <a:close/>
                    </a:path>
                  </a:pathLst>
                </a:custGeom>
                <a:solidFill>
                  <a:srgbClr val="003399"/>
                </a:solidFill>
                <a:ln w="10453" cap="flat">
                  <a:noFill/>
                  <a:prstDash val="solid"/>
                  <a:miter/>
                </a:ln>
              </p:spPr>
              <p:txBody>
                <a:bodyPr rtlCol="0" anchor="ctr"/>
                <a:lstStyle/>
                <a:p>
                  <a:endParaRPr lang="en-GR"/>
                </a:p>
              </p:txBody>
            </p:sp>
            <p:sp>
              <p:nvSpPr>
                <p:cNvPr id="32" name="Freeform 31">
                  <a:extLst>
                    <a:ext uri="{FF2B5EF4-FFF2-40B4-BE49-F238E27FC236}">
                      <a16:creationId xmlns:a16="http://schemas.microsoft.com/office/drawing/2014/main" id="{8F3B42CE-C717-9E65-7F7F-123BB2E05411}"/>
                    </a:ext>
                  </a:extLst>
                </p:cNvPr>
                <p:cNvSpPr/>
                <p:nvPr/>
              </p:nvSpPr>
              <p:spPr>
                <a:xfrm>
                  <a:off x="10398187" y="6395569"/>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0" y="0"/>
                        <a:pt x="40312" y="0"/>
                      </a:cubicBezTo>
                      <a:cubicBezTo>
                        <a:pt x="67640" y="0"/>
                        <a:pt x="79576" y="24190"/>
                        <a:pt x="80100" y="44419"/>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33" name="Freeform 32">
                  <a:extLst>
                    <a:ext uri="{FF2B5EF4-FFF2-40B4-BE49-F238E27FC236}">
                      <a16:creationId xmlns:a16="http://schemas.microsoft.com/office/drawing/2014/main" id="{4303D675-A4EA-C904-D89E-D51674E10D96}"/>
                    </a:ext>
                  </a:extLst>
                </p:cNvPr>
                <p:cNvSpPr/>
                <p:nvPr/>
              </p:nvSpPr>
              <p:spPr>
                <a:xfrm>
                  <a:off x="10487606" y="6395569"/>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7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7 w 55598"/>
                    <a:gd name="connsiteY10" fmla="*/ 10531 h 88732"/>
                    <a:gd name="connsiteX11" fmla="*/ 20837 w 55598"/>
                    <a:gd name="connsiteY11" fmla="*/ 20541 h 88732"/>
                    <a:gd name="connsiteX12" fmla="*/ 20837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9" y="7924"/>
                        <a:pt x="4817" y="5839"/>
                      </a:cubicBezTo>
                      <a:cubicBezTo>
                        <a:pt x="10471" y="2711"/>
                        <a:pt x="22616" y="0"/>
                        <a:pt x="35495" y="0"/>
                      </a:cubicBezTo>
                      <a:cubicBezTo>
                        <a:pt x="45861" y="0"/>
                        <a:pt x="55599" y="2711"/>
                        <a:pt x="55599" y="12512"/>
                      </a:cubicBezTo>
                      <a:cubicBezTo>
                        <a:pt x="55599" y="17517"/>
                        <a:pt x="52039" y="21584"/>
                        <a:pt x="46699" y="21584"/>
                      </a:cubicBezTo>
                      <a:cubicBezTo>
                        <a:pt x="42197" y="21584"/>
                        <a:pt x="40626" y="19081"/>
                        <a:pt x="38113" y="15223"/>
                      </a:cubicBezTo>
                      <a:cubicBezTo>
                        <a:pt x="36647" y="13242"/>
                        <a:pt x="34762" y="10531"/>
                        <a:pt x="29737" y="10531"/>
                      </a:cubicBezTo>
                      <a:cubicBezTo>
                        <a:pt x="21046" y="10531"/>
                        <a:pt x="20837" y="16370"/>
                        <a:pt x="20837" y="20541"/>
                      </a:cubicBezTo>
                      <a:lnTo>
                        <a:pt x="20837" y="85188"/>
                      </a:lnTo>
                      <a:close/>
                    </a:path>
                  </a:pathLst>
                </a:custGeom>
                <a:solidFill>
                  <a:srgbClr val="003399"/>
                </a:solidFill>
                <a:ln w="10453" cap="flat">
                  <a:noFill/>
                  <a:prstDash val="solid"/>
                  <a:miter/>
                </a:ln>
              </p:spPr>
              <p:txBody>
                <a:bodyPr rtlCol="0" anchor="ctr"/>
                <a:lstStyle/>
                <a:p>
                  <a:endParaRPr lang="en-GR"/>
                </a:p>
              </p:txBody>
            </p:sp>
            <p:sp>
              <p:nvSpPr>
                <p:cNvPr id="34" name="Freeform 33">
                  <a:extLst>
                    <a:ext uri="{FF2B5EF4-FFF2-40B4-BE49-F238E27FC236}">
                      <a16:creationId xmlns:a16="http://schemas.microsoft.com/office/drawing/2014/main" id="{9751F3B8-5A72-1E4A-1F3E-664DD14A7067}"/>
                    </a:ext>
                  </a:extLst>
                </p:cNvPr>
                <p:cNvSpPr/>
                <p:nvPr/>
              </p:nvSpPr>
              <p:spPr>
                <a:xfrm>
                  <a:off x="10545613" y="6356364"/>
                  <a:ext cx="77167" cy="127937"/>
                </a:xfrm>
                <a:custGeom>
                  <a:avLst/>
                  <a:gdLst>
                    <a:gd name="connsiteX0" fmla="*/ 41149 w 77167"/>
                    <a:gd name="connsiteY0" fmla="*/ 78097 h 127937"/>
                    <a:gd name="connsiteX1" fmla="*/ 75702 w 77167"/>
                    <a:gd name="connsiteY1" fmla="*/ 122933 h 127937"/>
                    <a:gd name="connsiteX2" fmla="*/ 77168 w 77167"/>
                    <a:gd name="connsiteY2" fmla="*/ 125748 h 127937"/>
                    <a:gd name="connsiteX3" fmla="*/ 73818 w 77167"/>
                    <a:gd name="connsiteY3" fmla="*/ 127938 h 127937"/>
                    <a:gd name="connsiteX4" fmla="*/ 56332 w 77167"/>
                    <a:gd name="connsiteY4" fmla="*/ 127938 h 127937"/>
                    <a:gd name="connsiteX5" fmla="*/ 50782 w 77167"/>
                    <a:gd name="connsiteY5" fmla="*/ 125435 h 127937"/>
                    <a:gd name="connsiteX6" fmla="*/ 20627 w 77167"/>
                    <a:gd name="connsiteY6" fmla="*/ 85292 h 127937"/>
                    <a:gd name="connsiteX7" fmla="*/ 20627 w 77167"/>
                    <a:gd name="connsiteY7" fmla="*/ 124706 h 127937"/>
                    <a:gd name="connsiteX8" fmla="*/ 16962 w 77167"/>
                    <a:gd name="connsiteY8" fmla="*/ 127834 h 127937"/>
                    <a:gd name="connsiteX9" fmla="*/ 3560 w 77167"/>
                    <a:gd name="connsiteY9" fmla="*/ 127834 h 127937"/>
                    <a:gd name="connsiteX10" fmla="*/ 0 w 77167"/>
                    <a:gd name="connsiteY10" fmla="*/ 124497 h 127937"/>
                    <a:gd name="connsiteX11" fmla="*/ 0 w 77167"/>
                    <a:gd name="connsiteY11" fmla="*/ 3128 h 127937"/>
                    <a:gd name="connsiteX12" fmla="*/ 3351 w 77167"/>
                    <a:gd name="connsiteY12" fmla="*/ 0 h 127937"/>
                    <a:gd name="connsiteX13" fmla="*/ 16962 w 77167"/>
                    <a:gd name="connsiteY13" fmla="*/ 0 h 127937"/>
                    <a:gd name="connsiteX14" fmla="*/ 20627 w 77167"/>
                    <a:gd name="connsiteY14" fmla="*/ 3024 h 127937"/>
                    <a:gd name="connsiteX15" fmla="*/ 20627 w 77167"/>
                    <a:gd name="connsiteY15" fmla="*/ 78097 h 127937"/>
                    <a:gd name="connsiteX16" fmla="*/ 50782 w 77167"/>
                    <a:gd name="connsiteY16" fmla="*/ 44627 h 127937"/>
                    <a:gd name="connsiteX17" fmla="*/ 57484 w 77167"/>
                    <a:gd name="connsiteY17" fmla="*/ 41291 h 127937"/>
                    <a:gd name="connsiteX18" fmla="*/ 68896 w 77167"/>
                    <a:gd name="connsiteY18" fmla="*/ 41291 h 127937"/>
                    <a:gd name="connsiteX19" fmla="*/ 72247 w 77167"/>
                    <a:gd name="connsiteY19" fmla="*/ 43480 h 127937"/>
                    <a:gd name="connsiteX20" fmla="*/ 70362 w 77167"/>
                    <a:gd name="connsiteY20" fmla="*/ 46817 h 127937"/>
                    <a:gd name="connsiteX21" fmla="*/ 40940 w 77167"/>
                    <a:gd name="connsiteY21" fmla="*/ 78097 h 12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67" h="127937">
                      <a:moveTo>
                        <a:pt x="41149" y="78097"/>
                      </a:moveTo>
                      <a:lnTo>
                        <a:pt x="75702" y="122933"/>
                      </a:lnTo>
                      <a:cubicBezTo>
                        <a:pt x="76540" y="124080"/>
                        <a:pt x="77168" y="124914"/>
                        <a:pt x="77168" y="125748"/>
                      </a:cubicBezTo>
                      <a:cubicBezTo>
                        <a:pt x="77168" y="127625"/>
                        <a:pt x="75493" y="127938"/>
                        <a:pt x="73818" y="127938"/>
                      </a:cubicBezTo>
                      <a:lnTo>
                        <a:pt x="56332" y="127938"/>
                      </a:lnTo>
                      <a:cubicBezTo>
                        <a:pt x="53191" y="127938"/>
                        <a:pt x="52667" y="127729"/>
                        <a:pt x="50782" y="125435"/>
                      </a:cubicBezTo>
                      <a:lnTo>
                        <a:pt x="20627" y="85292"/>
                      </a:lnTo>
                      <a:lnTo>
                        <a:pt x="20627" y="124706"/>
                      </a:lnTo>
                      <a:cubicBezTo>
                        <a:pt x="20627" y="127729"/>
                        <a:pt x="19475" y="127834"/>
                        <a:pt x="16962" y="127834"/>
                      </a:cubicBezTo>
                      <a:lnTo>
                        <a:pt x="3560" y="127834"/>
                      </a:lnTo>
                      <a:cubicBezTo>
                        <a:pt x="524" y="127834"/>
                        <a:pt x="0" y="127208"/>
                        <a:pt x="0" y="124497"/>
                      </a:cubicBezTo>
                      <a:lnTo>
                        <a:pt x="0" y="3128"/>
                      </a:lnTo>
                      <a:cubicBezTo>
                        <a:pt x="0" y="313"/>
                        <a:pt x="1152" y="0"/>
                        <a:pt x="3351" y="0"/>
                      </a:cubicBezTo>
                      <a:lnTo>
                        <a:pt x="16962" y="0"/>
                      </a:lnTo>
                      <a:cubicBezTo>
                        <a:pt x="19475" y="0"/>
                        <a:pt x="20627" y="0"/>
                        <a:pt x="20627" y="3024"/>
                      </a:cubicBezTo>
                      <a:lnTo>
                        <a:pt x="20627" y="78097"/>
                      </a:lnTo>
                      <a:lnTo>
                        <a:pt x="50782" y="44627"/>
                      </a:lnTo>
                      <a:cubicBezTo>
                        <a:pt x="53295" y="41812"/>
                        <a:pt x="53923" y="41291"/>
                        <a:pt x="57484" y="41291"/>
                      </a:cubicBezTo>
                      <a:lnTo>
                        <a:pt x="68896" y="41291"/>
                      </a:lnTo>
                      <a:cubicBezTo>
                        <a:pt x="69943" y="41291"/>
                        <a:pt x="72247" y="41291"/>
                        <a:pt x="72247" y="43480"/>
                      </a:cubicBezTo>
                      <a:cubicBezTo>
                        <a:pt x="72247" y="44627"/>
                        <a:pt x="71409" y="45670"/>
                        <a:pt x="70362" y="46817"/>
                      </a:cubicBezTo>
                      <a:lnTo>
                        <a:pt x="40940" y="78097"/>
                      </a:lnTo>
                      <a:close/>
                    </a:path>
                  </a:pathLst>
                </a:custGeom>
                <a:solidFill>
                  <a:srgbClr val="003399"/>
                </a:solidFill>
                <a:ln w="10453" cap="flat">
                  <a:noFill/>
                  <a:prstDash val="solid"/>
                  <a:miter/>
                </a:ln>
              </p:spPr>
              <p:txBody>
                <a:bodyPr rtlCol="0" anchor="ctr"/>
                <a:lstStyle/>
                <a:p>
                  <a:endParaRPr lang="en-GR"/>
                </a:p>
              </p:txBody>
            </p:sp>
          </p:grpSp>
          <p:sp>
            <p:nvSpPr>
              <p:cNvPr id="35" name="Freeform 34">
                <a:extLst>
                  <a:ext uri="{FF2B5EF4-FFF2-40B4-BE49-F238E27FC236}">
                    <a16:creationId xmlns:a16="http://schemas.microsoft.com/office/drawing/2014/main" id="{EF390982-1671-6A7C-D9A2-CEC0544E4A60}"/>
                  </a:ext>
                </a:extLst>
              </p:cNvPr>
              <p:cNvSpPr/>
              <p:nvPr/>
            </p:nvSpPr>
            <p:spPr>
              <a:xfrm>
                <a:off x="10117158" y="6554058"/>
                <a:ext cx="89313" cy="81538"/>
              </a:xfrm>
              <a:custGeom>
                <a:avLst/>
                <a:gdLst>
                  <a:gd name="connsiteX0" fmla="*/ 40416 w 89313"/>
                  <a:gd name="connsiteY0" fmla="*/ 0 h 81538"/>
                  <a:gd name="connsiteX1" fmla="*/ 55599 w 89313"/>
                  <a:gd name="connsiteY1" fmla="*/ 30655 h 81538"/>
                  <a:gd name="connsiteX2" fmla="*/ 89314 w 89313"/>
                  <a:gd name="connsiteY2" fmla="*/ 36390 h 81538"/>
                  <a:gd name="connsiteX3" fmla="*/ 65231 w 89313"/>
                  <a:gd name="connsiteY3" fmla="*/ 50779 h 81538"/>
                  <a:gd name="connsiteX4" fmla="*/ 79157 w 89313"/>
                  <a:gd name="connsiteY4" fmla="*/ 81538 h 81538"/>
                  <a:gd name="connsiteX5" fmla="*/ 49002 w 89313"/>
                  <a:gd name="connsiteY5" fmla="*/ 59850 h 81538"/>
                  <a:gd name="connsiteX6" fmla="*/ 23873 w 89313"/>
                  <a:gd name="connsiteY6" fmla="*/ 73405 h 81538"/>
                  <a:gd name="connsiteX7" fmla="*/ 29422 w 89313"/>
                  <a:gd name="connsiteY7" fmla="*/ 45357 h 81538"/>
                  <a:gd name="connsiteX8" fmla="*/ 0 w 89313"/>
                  <a:gd name="connsiteY8" fmla="*/ 22418 h 81538"/>
                  <a:gd name="connsiteX9" fmla="*/ 33610 w 89313"/>
                  <a:gd name="connsiteY9" fmla="*/ 27110 h 81538"/>
                  <a:gd name="connsiteX10" fmla="*/ 40416 w 89313"/>
                  <a:gd name="connsiteY10" fmla="*/ 0 h 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3" h="81538">
                    <a:moveTo>
                      <a:pt x="40416" y="0"/>
                    </a:moveTo>
                    <a:lnTo>
                      <a:pt x="55599" y="30655"/>
                    </a:lnTo>
                    <a:lnTo>
                      <a:pt x="89314" y="36390"/>
                    </a:lnTo>
                    <a:lnTo>
                      <a:pt x="65231" y="50779"/>
                    </a:lnTo>
                    <a:lnTo>
                      <a:pt x="79157" y="81538"/>
                    </a:lnTo>
                    <a:lnTo>
                      <a:pt x="49002" y="59850"/>
                    </a:lnTo>
                    <a:lnTo>
                      <a:pt x="23873" y="73405"/>
                    </a:lnTo>
                    <a:lnTo>
                      <a:pt x="29422" y="45357"/>
                    </a:lnTo>
                    <a:lnTo>
                      <a:pt x="0" y="22418"/>
                    </a:lnTo>
                    <a:lnTo>
                      <a:pt x="33610" y="27110"/>
                    </a:lnTo>
                    <a:lnTo>
                      <a:pt x="40416" y="0"/>
                    </a:lnTo>
                    <a:close/>
                  </a:path>
                </a:pathLst>
              </a:custGeom>
              <a:solidFill>
                <a:srgbClr val="FFCC00"/>
              </a:solidFill>
              <a:ln w="10453" cap="flat">
                <a:noFill/>
                <a:prstDash val="solid"/>
                <a:miter/>
              </a:ln>
            </p:spPr>
            <p:txBody>
              <a:bodyPr rtlCol="0" anchor="ctr"/>
              <a:lstStyle/>
              <a:p>
                <a:endParaRPr lang="en-GR"/>
              </a:p>
            </p:txBody>
          </p:sp>
          <p:sp>
            <p:nvSpPr>
              <p:cNvPr id="36" name="Freeform 35">
                <a:extLst>
                  <a:ext uri="{FF2B5EF4-FFF2-40B4-BE49-F238E27FC236}">
                    <a16:creationId xmlns:a16="http://schemas.microsoft.com/office/drawing/2014/main" id="{EE518F69-2713-3A6A-3DEE-A57900621862}"/>
                  </a:ext>
                </a:extLst>
              </p:cNvPr>
              <p:cNvSpPr/>
              <p:nvPr/>
            </p:nvSpPr>
            <p:spPr>
              <a:xfrm>
                <a:off x="9979470" y="5960560"/>
                <a:ext cx="116013" cy="108960"/>
              </a:xfrm>
              <a:custGeom>
                <a:avLst/>
                <a:gdLst>
                  <a:gd name="connsiteX0" fmla="*/ 52772 w 116013"/>
                  <a:gd name="connsiteY0" fmla="*/ 0 h 108960"/>
                  <a:gd name="connsiteX1" fmla="*/ 72142 w 116013"/>
                  <a:gd name="connsiteY1" fmla="*/ 40978 h 108960"/>
                  <a:gd name="connsiteX2" fmla="*/ 116014 w 116013"/>
                  <a:gd name="connsiteY2" fmla="*/ 53907 h 108960"/>
                  <a:gd name="connsiteX3" fmla="*/ 84393 w 116013"/>
                  <a:gd name="connsiteY3" fmla="*/ 67983 h 108960"/>
                  <a:gd name="connsiteX4" fmla="*/ 102298 w 116013"/>
                  <a:gd name="connsiteY4" fmla="*/ 108961 h 108960"/>
                  <a:gd name="connsiteX5" fmla="*/ 63242 w 116013"/>
                  <a:gd name="connsiteY5" fmla="*/ 76846 h 108960"/>
                  <a:gd name="connsiteX6" fmla="*/ 30260 w 116013"/>
                  <a:gd name="connsiteY6" fmla="*/ 89984 h 108960"/>
                  <a:gd name="connsiteX7" fmla="*/ 37904 w 116013"/>
                  <a:gd name="connsiteY7" fmla="*/ 55367 h 108960"/>
                  <a:gd name="connsiteX8" fmla="*/ 0 w 116013"/>
                  <a:gd name="connsiteY8" fmla="*/ 21896 h 108960"/>
                  <a:gd name="connsiteX9" fmla="*/ 43453 w 116013"/>
                  <a:gd name="connsiteY9" fmla="*/ 33053 h 108960"/>
                  <a:gd name="connsiteX10" fmla="*/ 52772 w 116013"/>
                  <a:gd name="connsiteY10" fmla="*/ 0 h 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013" h="108960">
                    <a:moveTo>
                      <a:pt x="52772" y="0"/>
                    </a:moveTo>
                    <a:lnTo>
                      <a:pt x="72142" y="40978"/>
                    </a:lnTo>
                    <a:lnTo>
                      <a:pt x="116014" y="53907"/>
                    </a:lnTo>
                    <a:lnTo>
                      <a:pt x="84393" y="67983"/>
                    </a:lnTo>
                    <a:lnTo>
                      <a:pt x="102298" y="108961"/>
                    </a:lnTo>
                    <a:lnTo>
                      <a:pt x="63242" y="76846"/>
                    </a:lnTo>
                    <a:lnTo>
                      <a:pt x="30260" y="89984"/>
                    </a:lnTo>
                    <a:lnTo>
                      <a:pt x="37904" y="55367"/>
                    </a:lnTo>
                    <a:lnTo>
                      <a:pt x="0" y="21896"/>
                    </a:lnTo>
                    <a:lnTo>
                      <a:pt x="43453" y="33053"/>
                    </a:lnTo>
                    <a:lnTo>
                      <a:pt x="52772" y="0"/>
                    </a:lnTo>
                    <a:close/>
                  </a:path>
                </a:pathLst>
              </a:custGeom>
              <a:solidFill>
                <a:srgbClr val="FFCC00"/>
              </a:solidFill>
              <a:ln w="10453" cap="flat">
                <a:noFill/>
                <a:prstDash val="solid"/>
                <a:miter/>
              </a:ln>
            </p:spPr>
            <p:txBody>
              <a:bodyPr rtlCol="0" anchor="ctr"/>
              <a:lstStyle/>
              <a:p>
                <a:endParaRPr lang="en-GR"/>
              </a:p>
            </p:txBody>
          </p:sp>
          <p:sp>
            <p:nvSpPr>
              <p:cNvPr id="37" name="Freeform 36">
                <a:extLst>
                  <a:ext uri="{FF2B5EF4-FFF2-40B4-BE49-F238E27FC236}">
                    <a16:creationId xmlns:a16="http://schemas.microsoft.com/office/drawing/2014/main" id="{5D58CAB8-8F87-DCB6-2129-2D2286113720}"/>
                  </a:ext>
                </a:extLst>
              </p:cNvPr>
              <p:cNvSpPr/>
              <p:nvPr/>
            </p:nvSpPr>
            <p:spPr>
              <a:xfrm>
                <a:off x="10005541" y="6485554"/>
                <a:ext cx="98213" cy="91860"/>
              </a:xfrm>
              <a:custGeom>
                <a:avLst/>
                <a:gdLst>
                  <a:gd name="connsiteX0" fmla="*/ 44604 w 98213"/>
                  <a:gd name="connsiteY0" fmla="*/ 0 h 91860"/>
                  <a:gd name="connsiteX1" fmla="*/ 61043 w 98213"/>
                  <a:gd name="connsiteY1" fmla="*/ 34513 h 91860"/>
                  <a:gd name="connsiteX2" fmla="*/ 98214 w 98213"/>
                  <a:gd name="connsiteY2" fmla="*/ 41603 h 91860"/>
                  <a:gd name="connsiteX3" fmla="*/ 71514 w 98213"/>
                  <a:gd name="connsiteY3" fmla="*/ 57244 h 91860"/>
                  <a:gd name="connsiteX4" fmla="*/ 86801 w 98213"/>
                  <a:gd name="connsiteY4" fmla="*/ 91861 h 91860"/>
                  <a:gd name="connsiteX5" fmla="*/ 53609 w 98213"/>
                  <a:gd name="connsiteY5" fmla="*/ 67149 h 91860"/>
                  <a:gd name="connsiteX6" fmla="*/ 25862 w 98213"/>
                  <a:gd name="connsiteY6" fmla="*/ 81747 h 91860"/>
                  <a:gd name="connsiteX7" fmla="*/ 32145 w 98213"/>
                  <a:gd name="connsiteY7" fmla="*/ 50466 h 91860"/>
                  <a:gd name="connsiteX8" fmla="*/ 0 w 98213"/>
                  <a:gd name="connsiteY8" fmla="*/ 24399 h 91860"/>
                  <a:gd name="connsiteX9" fmla="*/ 36751 w 98213"/>
                  <a:gd name="connsiteY9" fmla="*/ 30238 h 91860"/>
                  <a:gd name="connsiteX10" fmla="*/ 44604 w 98213"/>
                  <a:gd name="connsiteY10" fmla="*/ 0 h 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13" h="91860">
                    <a:moveTo>
                      <a:pt x="44604" y="0"/>
                    </a:moveTo>
                    <a:lnTo>
                      <a:pt x="61043" y="34513"/>
                    </a:lnTo>
                    <a:lnTo>
                      <a:pt x="98214" y="41603"/>
                    </a:lnTo>
                    <a:lnTo>
                      <a:pt x="71514" y="57244"/>
                    </a:lnTo>
                    <a:lnTo>
                      <a:pt x="86801" y="91861"/>
                    </a:lnTo>
                    <a:lnTo>
                      <a:pt x="53609" y="67149"/>
                    </a:lnTo>
                    <a:lnTo>
                      <a:pt x="25862" y="81747"/>
                    </a:lnTo>
                    <a:lnTo>
                      <a:pt x="32145" y="50466"/>
                    </a:lnTo>
                    <a:lnTo>
                      <a:pt x="0" y="24399"/>
                    </a:lnTo>
                    <a:lnTo>
                      <a:pt x="36751" y="30238"/>
                    </a:lnTo>
                    <a:lnTo>
                      <a:pt x="44604" y="0"/>
                    </a:lnTo>
                    <a:close/>
                  </a:path>
                </a:pathLst>
              </a:custGeom>
              <a:solidFill>
                <a:srgbClr val="FFCC00"/>
              </a:solidFill>
              <a:ln w="10453" cap="flat">
                <a:noFill/>
                <a:prstDash val="solid"/>
                <a:miter/>
              </a:ln>
            </p:spPr>
            <p:txBody>
              <a:bodyPr rtlCol="0" anchor="ctr"/>
              <a:lstStyle/>
              <a:p>
                <a:endParaRPr lang="en-GR"/>
              </a:p>
            </p:txBody>
          </p:sp>
          <p:sp>
            <p:nvSpPr>
              <p:cNvPr id="38" name="Freeform 37">
                <a:extLst>
                  <a:ext uri="{FF2B5EF4-FFF2-40B4-BE49-F238E27FC236}">
                    <a16:creationId xmlns:a16="http://schemas.microsoft.com/office/drawing/2014/main" id="{D9845E6B-DEDA-ACC5-23FB-3D7E1F136922}"/>
                  </a:ext>
                </a:extLst>
              </p:cNvPr>
              <p:cNvSpPr/>
              <p:nvPr/>
            </p:nvSpPr>
            <p:spPr>
              <a:xfrm>
                <a:off x="9895077" y="6064516"/>
                <a:ext cx="133290" cy="126895"/>
              </a:xfrm>
              <a:custGeom>
                <a:avLst/>
                <a:gdLst>
                  <a:gd name="connsiteX0" fmla="*/ 60834 w 133290"/>
                  <a:gd name="connsiteY0" fmla="*/ 0 h 126895"/>
                  <a:gd name="connsiteX1" fmla="*/ 82927 w 133290"/>
                  <a:gd name="connsiteY1" fmla="*/ 47755 h 126895"/>
                  <a:gd name="connsiteX2" fmla="*/ 133290 w 133290"/>
                  <a:gd name="connsiteY2" fmla="*/ 61102 h 126895"/>
                  <a:gd name="connsiteX3" fmla="*/ 96853 w 133290"/>
                  <a:gd name="connsiteY3" fmla="*/ 79140 h 126895"/>
                  <a:gd name="connsiteX4" fmla="*/ 117270 w 133290"/>
                  <a:gd name="connsiteY4" fmla="*/ 126895 h 126895"/>
                  <a:gd name="connsiteX5" fmla="*/ 72456 w 133290"/>
                  <a:gd name="connsiteY5" fmla="*/ 90610 h 126895"/>
                  <a:gd name="connsiteX6" fmla="*/ 34553 w 133290"/>
                  <a:gd name="connsiteY6" fmla="*/ 107605 h 126895"/>
                  <a:gd name="connsiteX7" fmla="*/ 43453 w 133290"/>
                  <a:gd name="connsiteY7" fmla="*/ 66211 h 126895"/>
                  <a:gd name="connsiteX8" fmla="*/ 0 w 133290"/>
                  <a:gd name="connsiteY8" fmla="*/ 28257 h 126895"/>
                  <a:gd name="connsiteX9" fmla="*/ 49945 w 133290"/>
                  <a:gd name="connsiteY9" fmla="*/ 39622 h 126895"/>
                  <a:gd name="connsiteX10" fmla="*/ 60834 w 133290"/>
                  <a:gd name="connsiteY10" fmla="*/ 0 h 12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90" h="126895">
                    <a:moveTo>
                      <a:pt x="60834" y="0"/>
                    </a:moveTo>
                    <a:lnTo>
                      <a:pt x="82927" y="47755"/>
                    </a:lnTo>
                    <a:lnTo>
                      <a:pt x="133290" y="61102"/>
                    </a:lnTo>
                    <a:lnTo>
                      <a:pt x="96853" y="79140"/>
                    </a:lnTo>
                    <a:lnTo>
                      <a:pt x="117270" y="126895"/>
                    </a:lnTo>
                    <a:lnTo>
                      <a:pt x="72456" y="90610"/>
                    </a:lnTo>
                    <a:lnTo>
                      <a:pt x="34553" y="107605"/>
                    </a:lnTo>
                    <a:lnTo>
                      <a:pt x="43453" y="66211"/>
                    </a:lnTo>
                    <a:lnTo>
                      <a:pt x="0" y="28257"/>
                    </a:lnTo>
                    <a:lnTo>
                      <a:pt x="49945" y="39622"/>
                    </a:lnTo>
                    <a:lnTo>
                      <a:pt x="60834" y="0"/>
                    </a:lnTo>
                    <a:close/>
                  </a:path>
                </a:pathLst>
              </a:custGeom>
              <a:solidFill>
                <a:srgbClr val="FFCC00"/>
              </a:solidFill>
              <a:ln w="10453" cap="flat">
                <a:noFill/>
                <a:prstDash val="solid"/>
                <a:miter/>
              </a:ln>
            </p:spPr>
            <p:txBody>
              <a:bodyPr rtlCol="0" anchor="ctr"/>
              <a:lstStyle/>
              <a:p>
                <a:endParaRPr lang="en-GR"/>
              </a:p>
            </p:txBody>
          </p:sp>
          <p:sp>
            <p:nvSpPr>
              <p:cNvPr id="39" name="Freeform 38">
                <a:extLst>
                  <a:ext uri="{FF2B5EF4-FFF2-40B4-BE49-F238E27FC236}">
                    <a16:creationId xmlns:a16="http://schemas.microsoft.com/office/drawing/2014/main" id="{280CF009-EED3-A320-1A4E-A64DB901E410}"/>
                  </a:ext>
                </a:extLst>
              </p:cNvPr>
              <p:cNvSpPr/>
              <p:nvPr/>
            </p:nvSpPr>
            <p:spPr>
              <a:xfrm>
                <a:off x="9916332" y="6360118"/>
                <a:ext cx="115699" cy="109795"/>
              </a:xfrm>
              <a:custGeom>
                <a:avLst/>
                <a:gdLst>
                  <a:gd name="connsiteX0" fmla="*/ 52772 w 115699"/>
                  <a:gd name="connsiteY0" fmla="*/ 0 h 109795"/>
                  <a:gd name="connsiteX1" fmla="*/ 72037 w 115699"/>
                  <a:gd name="connsiteY1" fmla="*/ 41290 h 109795"/>
                  <a:gd name="connsiteX2" fmla="*/ 115700 w 115699"/>
                  <a:gd name="connsiteY2" fmla="*/ 50570 h 109795"/>
                  <a:gd name="connsiteX3" fmla="*/ 84183 w 115699"/>
                  <a:gd name="connsiteY3" fmla="*/ 68400 h 109795"/>
                  <a:gd name="connsiteX4" fmla="*/ 101983 w 115699"/>
                  <a:gd name="connsiteY4" fmla="*/ 109795 h 109795"/>
                  <a:gd name="connsiteX5" fmla="*/ 63033 w 115699"/>
                  <a:gd name="connsiteY5" fmla="*/ 79766 h 109795"/>
                  <a:gd name="connsiteX6" fmla="*/ 30155 w 115699"/>
                  <a:gd name="connsiteY6" fmla="*/ 96344 h 109795"/>
                  <a:gd name="connsiteX7" fmla="*/ 37799 w 115699"/>
                  <a:gd name="connsiteY7" fmla="*/ 59433 h 109795"/>
                  <a:gd name="connsiteX8" fmla="*/ 0 w 115699"/>
                  <a:gd name="connsiteY8" fmla="*/ 27840 h 109795"/>
                  <a:gd name="connsiteX9" fmla="*/ 43453 w 115699"/>
                  <a:gd name="connsiteY9" fmla="*/ 35660 h 109795"/>
                  <a:gd name="connsiteX10" fmla="*/ 52772 w 115699"/>
                  <a:gd name="connsiteY10" fmla="*/ 0 h 1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9" h="109795">
                    <a:moveTo>
                      <a:pt x="52772" y="0"/>
                    </a:moveTo>
                    <a:lnTo>
                      <a:pt x="72037" y="41290"/>
                    </a:lnTo>
                    <a:lnTo>
                      <a:pt x="115700" y="50570"/>
                    </a:lnTo>
                    <a:lnTo>
                      <a:pt x="84183" y="68400"/>
                    </a:lnTo>
                    <a:lnTo>
                      <a:pt x="101983" y="109795"/>
                    </a:lnTo>
                    <a:lnTo>
                      <a:pt x="63033" y="79766"/>
                    </a:lnTo>
                    <a:lnTo>
                      <a:pt x="30155" y="96344"/>
                    </a:lnTo>
                    <a:lnTo>
                      <a:pt x="37799" y="59433"/>
                    </a:lnTo>
                    <a:lnTo>
                      <a:pt x="0" y="27840"/>
                    </a:lnTo>
                    <a:lnTo>
                      <a:pt x="43453" y="35660"/>
                    </a:lnTo>
                    <a:lnTo>
                      <a:pt x="52772" y="0"/>
                    </a:lnTo>
                    <a:close/>
                  </a:path>
                </a:pathLst>
              </a:custGeom>
              <a:solidFill>
                <a:srgbClr val="FFCC00"/>
              </a:solidFill>
              <a:ln w="10453" cap="flat">
                <a:noFill/>
                <a:prstDash val="solid"/>
                <a:miter/>
              </a:ln>
            </p:spPr>
            <p:txBody>
              <a:bodyPr rtlCol="0" anchor="ctr"/>
              <a:lstStyle/>
              <a:p>
                <a:endParaRPr lang="en-GR"/>
              </a:p>
            </p:txBody>
          </p:sp>
          <p:sp>
            <p:nvSpPr>
              <p:cNvPr id="40" name="Freeform 39">
                <a:extLst>
                  <a:ext uri="{FF2B5EF4-FFF2-40B4-BE49-F238E27FC236}">
                    <a16:creationId xmlns:a16="http://schemas.microsoft.com/office/drawing/2014/main" id="{72E3056A-D243-8188-F5EF-ECE42885C170}"/>
                  </a:ext>
                </a:extLst>
              </p:cNvPr>
              <p:cNvSpPr/>
              <p:nvPr/>
            </p:nvSpPr>
            <p:spPr>
              <a:xfrm>
                <a:off x="9874974" y="6215810"/>
                <a:ext cx="125751" cy="120221"/>
              </a:xfrm>
              <a:custGeom>
                <a:avLst/>
                <a:gdLst>
                  <a:gd name="connsiteX0" fmla="*/ 57483 w 125751"/>
                  <a:gd name="connsiteY0" fmla="*/ 0 h 120221"/>
                  <a:gd name="connsiteX1" fmla="*/ 78215 w 125751"/>
                  <a:gd name="connsiteY1" fmla="*/ 45253 h 120221"/>
                  <a:gd name="connsiteX2" fmla="*/ 125751 w 125751"/>
                  <a:gd name="connsiteY2" fmla="*/ 56514 h 120221"/>
                  <a:gd name="connsiteX3" fmla="*/ 91303 w 125751"/>
                  <a:gd name="connsiteY3" fmla="*/ 74865 h 120221"/>
                  <a:gd name="connsiteX4" fmla="*/ 110569 w 125751"/>
                  <a:gd name="connsiteY4" fmla="*/ 120222 h 120221"/>
                  <a:gd name="connsiteX5" fmla="*/ 68373 w 125751"/>
                  <a:gd name="connsiteY5" fmla="*/ 86647 h 120221"/>
                  <a:gd name="connsiteX6" fmla="*/ 32563 w 125751"/>
                  <a:gd name="connsiteY6" fmla="*/ 103956 h 120221"/>
                  <a:gd name="connsiteX7" fmla="*/ 41044 w 125751"/>
                  <a:gd name="connsiteY7" fmla="*/ 64021 h 120221"/>
                  <a:gd name="connsiteX8" fmla="*/ 0 w 125751"/>
                  <a:gd name="connsiteY8" fmla="*/ 28882 h 120221"/>
                  <a:gd name="connsiteX9" fmla="*/ 47118 w 125751"/>
                  <a:gd name="connsiteY9" fmla="*/ 38371 h 120221"/>
                  <a:gd name="connsiteX10" fmla="*/ 57483 w 125751"/>
                  <a:gd name="connsiteY10" fmla="*/ 0 h 1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51" h="120221">
                    <a:moveTo>
                      <a:pt x="57483" y="0"/>
                    </a:moveTo>
                    <a:lnTo>
                      <a:pt x="78215" y="45253"/>
                    </a:lnTo>
                    <a:lnTo>
                      <a:pt x="125751" y="56514"/>
                    </a:lnTo>
                    <a:lnTo>
                      <a:pt x="91303" y="74865"/>
                    </a:lnTo>
                    <a:lnTo>
                      <a:pt x="110569" y="120222"/>
                    </a:lnTo>
                    <a:lnTo>
                      <a:pt x="68373" y="86647"/>
                    </a:lnTo>
                    <a:lnTo>
                      <a:pt x="32563" y="103956"/>
                    </a:lnTo>
                    <a:lnTo>
                      <a:pt x="41044" y="64021"/>
                    </a:lnTo>
                    <a:lnTo>
                      <a:pt x="0" y="28882"/>
                    </a:lnTo>
                    <a:lnTo>
                      <a:pt x="47118" y="38371"/>
                    </a:lnTo>
                    <a:lnTo>
                      <a:pt x="57483" y="0"/>
                    </a:lnTo>
                    <a:close/>
                  </a:path>
                </a:pathLst>
              </a:custGeom>
              <a:solidFill>
                <a:srgbClr val="FFCC00"/>
              </a:solidFill>
              <a:ln w="10453" cap="flat">
                <a:noFill/>
                <a:prstDash val="solid"/>
                <a:miter/>
              </a:ln>
            </p:spPr>
            <p:txBody>
              <a:bodyPr rtlCol="0" anchor="ctr"/>
              <a:lstStyle/>
              <a:p>
                <a:endParaRPr lang="en-GR"/>
              </a:p>
            </p:txBody>
          </p:sp>
          <p:sp>
            <p:nvSpPr>
              <p:cNvPr id="41" name="Freeform 40">
                <a:extLst>
                  <a:ext uri="{FF2B5EF4-FFF2-40B4-BE49-F238E27FC236}">
                    <a16:creationId xmlns:a16="http://schemas.microsoft.com/office/drawing/2014/main" id="{E2D93E67-FC97-A54B-E8FD-8A27A0C228A0}"/>
                  </a:ext>
                </a:extLst>
              </p:cNvPr>
              <p:cNvSpPr/>
              <p:nvPr/>
            </p:nvSpPr>
            <p:spPr>
              <a:xfrm>
                <a:off x="10223120" y="6575433"/>
                <a:ext cx="83554" cy="74343"/>
              </a:xfrm>
              <a:custGeom>
                <a:avLst/>
                <a:gdLst>
                  <a:gd name="connsiteX0" fmla="*/ 37694 w 83554"/>
                  <a:gd name="connsiteY0" fmla="*/ 0 h 74343"/>
                  <a:gd name="connsiteX1" fmla="*/ 52039 w 83554"/>
                  <a:gd name="connsiteY1" fmla="*/ 27944 h 74343"/>
                  <a:gd name="connsiteX2" fmla="*/ 83555 w 83554"/>
                  <a:gd name="connsiteY2" fmla="*/ 32949 h 74343"/>
                  <a:gd name="connsiteX3" fmla="*/ 61043 w 83554"/>
                  <a:gd name="connsiteY3" fmla="*/ 46295 h 74343"/>
                  <a:gd name="connsiteX4" fmla="*/ 74236 w 83554"/>
                  <a:gd name="connsiteY4" fmla="*/ 74344 h 74343"/>
                  <a:gd name="connsiteX5" fmla="*/ 45966 w 83554"/>
                  <a:gd name="connsiteY5" fmla="*/ 54845 h 74343"/>
                  <a:gd name="connsiteX6" fmla="*/ 22512 w 83554"/>
                  <a:gd name="connsiteY6" fmla="*/ 67462 h 74343"/>
                  <a:gd name="connsiteX7" fmla="*/ 27642 w 83554"/>
                  <a:gd name="connsiteY7" fmla="*/ 41708 h 74343"/>
                  <a:gd name="connsiteX8" fmla="*/ 0 w 83554"/>
                  <a:gd name="connsiteY8" fmla="*/ 20958 h 74343"/>
                  <a:gd name="connsiteX9" fmla="*/ 31412 w 83554"/>
                  <a:gd name="connsiteY9" fmla="*/ 25025 h 74343"/>
                  <a:gd name="connsiteX10" fmla="*/ 37694 w 83554"/>
                  <a:gd name="connsiteY10" fmla="*/ 0 h 7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54" h="74343">
                    <a:moveTo>
                      <a:pt x="37694" y="0"/>
                    </a:moveTo>
                    <a:lnTo>
                      <a:pt x="52039" y="27944"/>
                    </a:lnTo>
                    <a:lnTo>
                      <a:pt x="83555" y="32949"/>
                    </a:lnTo>
                    <a:lnTo>
                      <a:pt x="61043" y="46295"/>
                    </a:lnTo>
                    <a:lnTo>
                      <a:pt x="74236" y="74344"/>
                    </a:lnTo>
                    <a:lnTo>
                      <a:pt x="45966" y="54845"/>
                    </a:lnTo>
                    <a:lnTo>
                      <a:pt x="22512" y="67462"/>
                    </a:lnTo>
                    <a:lnTo>
                      <a:pt x="27642" y="41708"/>
                    </a:lnTo>
                    <a:lnTo>
                      <a:pt x="0" y="20958"/>
                    </a:lnTo>
                    <a:lnTo>
                      <a:pt x="31412" y="25025"/>
                    </a:lnTo>
                    <a:lnTo>
                      <a:pt x="37694" y="0"/>
                    </a:lnTo>
                    <a:close/>
                  </a:path>
                </a:pathLst>
              </a:custGeom>
              <a:solidFill>
                <a:srgbClr val="FFCC00"/>
              </a:solidFill>
              <a:ln w="10453" cap="flat">
                <a:noFill/>
                <a:prstDash val="solid"/>
                <a:miter/>
              </a:ln>
            </p:spPr>
            <p:txBody>
              <a:bodyPr rtlCol="0" anchor="ctr"/>
              <a:lstStyle/>
              <a:p>
                <a:endParaRPr lang="en-GR"/>
              </a:p>
            </p:txBody>
          </p:sp>
          <p:sp>
            <p:nvSpPr>
              <p:cNvPr id="42" name="Freeform 41">
                <a:extLst>
                  <a:ext uri="{FF2B5EF4-FFF2-40B4-BE49-F238E27FC236}">
                    <a16:creationId xmlns:a16="http://schemas.microsoft.com/office/drawing/2014/main" id="{E795DF84-F400-FA87-6895-D4181B674C1F}"/>
                  </a:ext>
                </a:extLst>
              </p:cNvPr>
              <p:cNvSpPr/>
              <p:nvPr/>
            </p:nvSpPr>
            <p:spPr>
              <a:xfrm>
                <a:off x="10330547" y="6571471"/>
                <a:ext cx="61462" cy="53177"/>
              </a:xfrm>
              <a:custGeom>
                <a:avLst/>
                <a:gdLst>
                  <a:gd name="connsiteX0" fmla="*/ 27642 w 61462"/>
                  <a:gd name="connsiteY0" fmla="*/ 0 h 53177"/>
                  <a:gd name="connsiteX1" fmla="*/ 38218 w 61462"/>
                  <a:gd name="connsiteY1" fmla="*/ 20020 h 53177"/>
                  <a:gd name="connsiteX2" fmla="*/ 61462 w 61462"/>
                  <a:gd name="connsiteY2" fmla="*/ 23460 h 53177"/>
                  <a:gd name="connsiteX3" fmla="*/ 44919 w 61462"/>
                  <a:gd name="connsiteY3" fmla="*/ 33157 h 53177"/>
                  <a:gd name="connsiteX4" fmla="*/ 54656 w 61462"/>
                  <a:gd name="connsiteY4" fmla="*/ 53177 h 53177"/>
                  <a:gd name="connsiteX5" fmla="*/ 33820 w 61462"/>
                  <a:gd name="connsiteY5" fmla="*/ 39309 h 53177"/>
                  <a:gd name="connsiteX6" fmla="*/ 16648 w 61462"/>
                  <a:gd name="connsiteY6" fmla="*/ 48381 h 53177"/>
                  <a:gd name="connsiteX7" fmla="*/ 20313 w 61462"/>
                  <a:gd name="connsiteY7" fmla="*/ 29925 h 53177"/>
                  <a:gd name="connsiteX8" fmla="*/ 0 w 61462"/>
                  <a:gd name="connsiteY8" fmla="*/ 15119 h 53177"/>
                  <a:gd name="connsiteX9" fmla="*/ 23035 w 61462"/>
                  <a:gd name="connsiteY9" fmla="*/ 17934 h 53177"/>
                  <a:gd name="connsiteX10" fmla="*/ 27642 w 61462"/>
                  <a:gd name="connsiteY10" fmla="*/ 0 h 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2" h="53177">
                    <a:moveTo>
                      <a:pt x="27642" y="0"/>
                    </a:moveTo>
                    <a:lnTo>
                      <a:pt x="38218" y="20020"/>
                    </a:lnTo>
                    <a:lnTo>
                      <a:pt x="61462" y="23460"/>
                    </a:lnTo>
                    <a:lnTo>
                      <a:pt x="44919" y="33157"/>
                    </a:lnTo>
                    <a:lnTo>
                      <a:pt x="54656" y="53177"/>
                    </a:lnTo>
                    <a:lnTo>
                      <a:pt x="33820" y="39309"/>
                    </a:lnTo>
                    <a:lnTo>
                      <a:pt x="16648" y="48381"/>
                    </a:lnTo>
                    <a:lnTo>
                      <a:pt x="20313" y="29925"/>
                    </a:lnTo>
                    <a:lnTo>
                      <a:pt x="0" y="15119"/>
                    </a:lnTo>
                    <a:lnTo>
                      <a:pt x="23035" y="17934"/>
                    </a:lnTo>
                    <a:lnTo>
                      <a:pt x="27642" y="0"/>
                    </a:lnTo>
                    <a:close/>
                  </a:path>
                </a:pathLst>
              </a:custGeom>
              <a:solidFill>
                <a:srgbClr val="FFCC00"/>
              </a:solidFill>
              <a:ln w="10453" cap="flat">
                <a:noFill/>
                <a:prstDash val="solid"/>
                <a:miter/>
              </a:ln>
            </p:spPr>
            <p:txBody>
              <a:bodyPr rtlCol="0" anchor="ctr"/>
              <a:lstStyle/>
              <a:p>
                <a:endParaRPr lang="en-GR"/>
              </a:p>
            </p:txBody>
          </p:sp>
          <p:sp>
            <p:nvSpPr>
              <p:cNvPr id="43" name="Freeform 42">
                <a:extLst>
                  <a:ext uri="{FF2B5EF4-FFF2-40B4-BE49-F238E27FC236}">
                    <a16:creationId xmlns:a16="http://schemas.microsoft.com/office/drawing/2014/main" id="{5C177837-F13A-0880-A2F9-A81DD02A3050}"/>
                  </a:ext>
                </a:extLst>
              </p:cNvPr>
              <p:cNvSpPr/>
              <p:nvPr/>
            </p:nvSpPr>
            <p:spPr>
              <a:xfrm>
                <a:off x="10409286" y="6536332"/>
                <a:ext cx="61357" cy="51821"/>
              </a:xfrm>
              <a:custGeom>
                <a:avLst/>
                <a:gdLst>
                  <a:gd name="connsiteX0" fmla="*/ 27538 w 61357"/>
                  <a:gd name="connsiteY0" fmla="*/ 0 h 51821"/>
                  <a:gd name="connsiteX1" fmla="*/ 38217 w 61357"/>
                  <a:gd name="connsiteY1" fmla="*/ 19498 h 51821"/>
                  <a:gd name="connsiteX2" fmla="*/ 61357 w 61357"/>
                  <a:gd name="connsiteY2" fmla="*/ 22939 h 51821"/>
                  <a:gd name="connsiteX3" fmla="*/ 44919 w 61357"/>
                  <a:gd name="connsiteY3" fmla="*/ 32323 h 51821"/>
                  <a:gd name="connsiteX4" fmla="*/ 54761 w 61357"/>
                  <a:gd name="connsiteY4" fmla="*/ 51822 h 51821"/>
                  <a:gd name="connsiteX5" fmla="*/ 33925 w 61357"/>
                  <a:gd name="connsiteY5" fmla="*/ 38162 h 51821"/>
                  <a:gd name="connsiteX6" fmla="*/ 16753 w 61357"/>
                  <a:gd name="connsiteY6" fmla="*/ 46921 h 51821"/>
                  <a:gd name="connsiteX7" fmla="*/ 20417 w 61357"/>
                  <a:gd name="connsiteY7" fmla="*/ 28987 h 51821"/>
                  <a:gd name="connsiteX8" fmla="*/ 0 w 61357"/>
                  <a:gd name="connsiteY8" fmla="*/ 14493 h 51821"/>
                  <a:gd name="connsiteX9" fmla="*/ 23035 w 61357"/>
                  <a:gd name="connsiteY9" fmla="*/ 17309 h 51821"/>
                  <a:gd name="connsiteX10" fmla="*/ 27538 w 61357"/>
                  <a:gd name="connsiteY10" fmla="*/ 0 h 5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57" h="51821">
                    <a:moveTo>
                      <a:pt x="27538" y="0"/>
                    </a:moveTo>
                    <a:lnTo>
                      <a:pt x="38217" y="19498"/>
                    </a:lnTo>
                    <a:lnTo>
                      <a:pt x="61357" y="22939"/>
                    </a:lnTo>
                    <a:lnTo>
                      <a:pt x="44919" y="32323"/>
                    </a:lnTo>
                    <a:lnTo>
                      <a:pt x="54761" y="51822"/>
                    </a:lnTo>
                    <a:lnTo>
                      <a:pt x="33925" y="38162"/>
                    </a:lnTo>
                    <a:lnTo>
                      <a:pt x="16753" y="46921"/>
                    </a:lnTo>
                    <a:lnTo>
                      <a:pt x="20417" y="28987"/>
                    </a:lnTo>
                    <a:lnTo>
                      <a:pt x="0" y="14493"/>
                    </a:lnTo>
                    <a:lnTo>
                      <a:pt x="23035" y="17309"/>
                    </a:lnTo>
                    <a:lnTo>
                      <a:pt x="27538" y="0"/>
                    </a:lnTo>
                    <a:close/>
                  </a:path>
                </a:pathLst>
              </a:custGeom>
              <a:solidFill>
                <a:srgbClr val="FFCC00"/>
              </a:solidFill>
              <a:ln w="10453" cap="flat">
                <a:noFill/>
                <a:prstDash val="solid"/>
                <a:miter/>
              </a:ln>
            </p:spPr>
            <p:txBody>
              <a:bodyPr rtlCol="0" anchor="ctr"/>
              <a:lstStyle/>
              <a:p>
                <a:endParaRPr lang="en-GR"/>
              </a:p>
            </p:txBody>
          </p:sp>
          <p:sp>
            <p:nvSpPr>
              <p:cNvPr id="44" name="Freeform 43">
                <a:extLst>
                  <a:ext uri="{FF2B5EF4-FFF2-40B4-BE49-F238E27FC236}">
                    <a16:creationId xmlns:a16="http://schemas.microsoft.com/office/drawing/2014/main" id="{BBC24669-E5F8-B7D3-BDBB-08ABE4A3085D}"/>
                  </a:ext>
                </a:extLst>
              </p:cNvPr>
              <p:cNvSpPr/>
              <p:nvPr/>
            </p:nvSpPr>
            <p:spPr>
              <a:xfrm>
                <a:off x="10339133" y="5962437"/>
                <a:ext cx="81670" cy="69651"/>
              </a:xfrm>
              <a:custGeom>
                <a:avLst/>
                <a:gdLst>
                  <a:gd name="connsiteX0" fmla="*/ 36752 w 81670"/>
                  <a:gd name="connsiteY0" fmla="*/ 0 h 69651"/>
                  <a:gd name="connsiteX1" fmla="*/ 50887 w 81670"/>
                  <a:gd name="connsiteY1" fmla="*/ 26380 h 69651"/>
                  <a:gd name="connsiteX2" fmla="*/ 81671 w 81670"/>
                  <a:gd name="connsiteY2" fmla="*/ 36598 h 69651"/>
                  <a:gd name="connsiteX3" fmla="*/ 59682 w 81670"/>
                  <a:gd name="connsiteY3" fmla="*/ 43584 h 69651"/>
                  <a:gd name="connsiteX4" fmla="*/ 72666 w 81670"/>
                  <a:gd name="connsiteY4" fmla="*/ 69652 h 69651"/>
                  <a:gd name="connsiteX5" fmla="*/ 45024 w 81670"/>
                  <a:gd name="connsiteY5" fmla="*/ 47859 h 69651"/>
                  <a:gd name="connsiteX6" fmla="*/ 22093 w 81670"/>
                  <a:gd name="connsiteY6" fmla="*/ 54220 h 69651"/>
                  <a:gd name="connsiteX7" fmla="*/ 27014 w 81670"/>
                  <a:gd name="connsiteY7" fmla="*/ 33366 h 69651"/>
                  <a:gd name="connsiteX8" fmla="*/ 0 w 81670"/>
                  <a:gd name="connsiteY8" fmla="*/ 10635 h 69651"/>
                  <a:gd name="connsiteX9" fmla="*/ 30679 w 81670"/>
                  <a:gd name="connsiteY9" fmla="*/ 19915 h 69651"/>
                  <a:gd name="connsiteX10" fmla="*/ 36752 w 81670"/>
                  <a:gd name="connsiteY10" fmla="*/ 0 h 6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70" h="69651">
                    <a:moveTo>
                      <a:pt x="36752" y="0"/>
                    </a:moveTo>
                    <a:lnTo>
                      <a:pt x="50887" y="26380"/>
                    </a:lnTo>
                    <a:lnTo>
                      <a:pt x="81671" y="36598"/>
                    </a:lnTo>
                    <a:lnTo>
                      <a:pt x="59682" y="43584"/>
                    </a:lnTo>
                    <a:lnTo>
                      <a:pt x="72666" y="69652"/>
                    </a:lnTo>
                    <a:lnTo>
                      <a:pt x="45024" y="47859"/>
                    </a:lnTo>
                    <a:lnTo>
                      <a:pt x="22093" y="54220"/>
                    </a:lnTo>
                    <a:lnTo>
                      <a:pt x="27014" y="33366"/>
                    </a:lnTo>
                    <a:lnTo>
                      <a:pt x="0" y="10635"/>
                    </a:lnTo>
                    <a:lnTo>
                      <a:pt x="30679" y="19915"/>
                    </a:lnTo>
                    <a:lnTo>
                      <a:pt x="36752" y="0"/>
                    </a:lnTo>
                    <a:close/>
                  </a:path>
                </a:pathLst>
              </a:custGeom>
              <a:solidFill>
                <a:srgbClr val="FFCC00"/>
              </a:solidFill>
              <a:ln w="10453" cap="flat">
                <a:noFill/>
                <a:prstDash val="solid"/>
                <a:miter/>
              </a:ln>
            </p:spPr>
            <p:txBody>
              <a:bodyPr rtlCol="0" anchor="ctr"/>
              <a:lstStyle/>
              <a:p>
                <a:endParaRPr lang="en-GR"/>
              </a:p>
            </p:txBody>
          </p:sp>
          <p:sp>
            <p:nvSpPr>
              <p:cNvPr id="45" name="Freeform 44">
                <a:extLst>
                  <a:ext uri="{FF2B5EF4-FFF2-40B4-BE49-F238E27FC236}">
                    <a16:creationId xmlns:a16="http://schemas.microsoft.com/office/drawing/2014/main" id="{3B5CF3D9-FB3F-2ED6-3E4F-7B5189E7CD2B}"/>
                  </a:ext>
                </a:extLst>
              </p:cNvPr>
              <p:cNvSpPr/>
              <p:nvPr/>
            </p:nvSpPr>
            <p:spPr>
              <a:xfrm>
                <a:off x="10223120" y="5916558"/>
                <a:ext cx="92873" cy="82163"/>
              </a:xfrm>
              <a:custGeom>
                <a:avLst/>
                <a:gdLst>
                  <a:gd name="connsiteX0" fmla="*/ 41882 w 92873"/>
                  <a:gd name="connsiteY0" fmla="*/ 0 h 82163"/>
                  <a:gd name="connsiteX1" fmla="*/ 57797 w 92873"/>
                  <a:gd name="connsiteY1" fmla="*/ 31072 h 82163"/>
                  <a:gd name="connsiteX2" fmla="*/ 92874 w 92873"/>
                  <a:gd name="connsiteY2" fmla="*/ 42750 h 82163"/>
                  <a:gd name="connsiteX3" fmla="*/ 67849 w 92873"/>
                  <a:gd name="connsiteY3" fmla="*/ 51405 h 82163"/>
                  <a:gd name="connsiteX4" fmla="*/ 82508 w 92873"/>
                  <a:gd name="connsiteY4" fmla="*/ 82164 h 82163"/>
                  <a:gd name="connsiteX5" fmla="*/ 50992 w 92873"/>
                  <a:gd name="connsiteY5" fmla="*/ 56722 h 82163"/>
                  <a:gd name="connsiteX6" fmla="*/ 24815 w 92873"/>
                  <a:gd name="connsiteY6" fmla="*/ 64647 h 82163"/>
                  <a:gd name="connsiteX7" fmla="*/ 30574 w 92873"/>
                  <a:gd name="connsiteY7" fmla="*/ 39726 h 82163"/>
                  <a:gd name="connsiteX8" fmla="*/ 0 w 92873"/>
                  <a:gd name="connsiteY8" fmla="*/ 13242 h 82163"/>
                  <a:gd name="connsiteX9" fmla="*/ 34867 w 92873"/>
                  <a:gd name="connsiteY9" fmla="*/ 23773 h 82163"/>
                  <a:gd name="connsiteX10" fmla="*/ 41882 w 92873"/>
                  <a:gd name="connsiteY10" fmla="*/ 0 h 8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73" h="82163">
                    <a:moveTo>
                      <a:pt x="41882" y="0"/>
                    </a:moveTo>
                    <a:lnTo>
                      <a:pt x="57797" y="31072"/>
                    </a:lnTo>
                    <a:lnTo>
                      <a:pt x="92874" y="42750"/>
                    </a:lnTo>
                    <a:lnTo>
                      <a:pt x="67849" y="51405"/>
                    </a:lnTo>
                    <a:lnTo>
                      <a:pt x="82508" y="82164"/>
                    </a:lnTo>
                    <a:lnTo>
                      <a:pt x="50992" y="56722"/>
                    </a:lnTo>
                    <a:lnTo>
                      <a:pt x="24815" y="64647"/>
                    </a:lnTo>
                    <a:lnTo>
                      <a:pt x="30574" y="39726"/>
                    </a:lnTo>
                    <a:lnTo>
                      <a:pt x="0" y="13242"/>
                    </a:lnTo>
                    <a:lnTo>
                      <a:pt x="34867" y="23773"/>
                    </a:lnTo>
                    <a:lnTo>
                      <a:pt x="41882" y="0"/>
                    </a:lnTo>
                    <a:close/>
                  </a:path>
                </a:pathLst>
              </a:custGeom>
              <a:solidFill>
                <a:srgbClr val="FFCC00"/>
              </a:solidFill>
              <a:ln w="10453" cap="flat">
                <a:noFill/>
                <a:prstDash val="solid"/>
                <a:miter/>
              </a:ln>
            </p:spPr>
            <p:txBody>
              <a:bodyPr rtlCol="0" anchor="ctr"/>
              <a:lstStyle/>
              <a:p>
                <a:endParaRPr lang="en-GR"/>
              </a:p>
            </p:txBody>
          </p:sp>
          <p:sp>
            <p:nvSpPr>
              <p:cNvPr id="46" name="Freeform 45">
                <a:extLst>
                  <a:ext uri="{FF2B5EF4-FFF2-40B4-BE49-F238E27FC236}">
                    <a16:creationId xmlns:a16="http://schemas.microsoft.com/office/drawing/2014/main" id="{631195B6-102D-993F-1E25-0DA8FA4B22D2}"/>
                  </a:ext>
                </a:extLst>
              </p:cNvPr>
              <p:cNvSpPr/>
              <p:nvPr/>
            </p:nvSpPr>
            <p:spPr>
              <a:xfrm>
                <a:off x="10100091" y="5910094"/>
                <a:ext cx="102820" cy="93946"/>
              </a:xfrm>
              <a:custGeom>
                <a:avLst/>
                <a:gdLst>
                  <a:gd name="connsiteX0" fmla="*/ 46594 w 102820"/>
                  <a:gd name="connsiteY0" fmla="*/ 0 h 93946"/>
                  <a:gd name="connsiteX1" fmla="*/ 63975 w 102820"/>
                  <a:gd name="connsiteY1" fmla="*/ 35451 h 93946"/>
                  <a:gd name="connsiteX2" fmla="*/ 102821 w 102820"/>
                  <a:gd name="connsiteY2" fmla="*/ 47859 h 93946"/>
                  <a:gd name="connsiteX3" fmla="*/ 74969 w 102820"/>
                  <a:gd name="connsiteY3" fmla="*/ 58703 h 93946"/>
                  <a:gd name="connsiteX4" fmla="*/ 90989 w 102820"/>
                  <a:gd name="connsiteY4" fmla="*/ 93946 h 93946"/>
                  <a:gd name="connsiteX5" fmla="*/ 56227 w 102820"/>
                  <a:gd name="connsiteY5" fmla="*/ 65481 h 93946"/>
                  <a:gd name="connsiteX6" fmla="*/ 27224 w 102820"/>
                  <a:gd name="connsiteY6" fmla="*/ 75491 h 93946"/>
                  <a:gd name="connsiteX7" fmla="*/ 33820 w 102820"/>
                  <a:gd name="connsiteY7" fmla="*/ 46400 h 93946"/>
                  <a:gd name="connsiteX8" fmla="*/ 0 w 102820"/>
                  <a:gd name="connsiteY8" fmla="*/ 16787 h 93946"/>
                  <a:gd name="connsiteX9" fmla="*/ 38532 w 102820"/>
                  <a:gd name="connsiteY9" fmla="*/ 27736 h 93946"/>
                  <a:gd name="connsiteX10" fmla="*/ 46594 w 102820"/>
                  <a:gd name="connsiteY10" fmla="*/ 0 h 9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20" h="93946">
                    <a:moveTo>
                      <a:pt x="46594" y="0"/>
                    </a:moveTo>
                    <a:lnTo>
                      <a:pt x="63975" y="35451"/>
                    </a:lnTo>
                    <a:lnTo>
                      <a:pt x="102821" y="47859"/>
                    </a:lnTo>
                    <a:lnTo>
                      <a:pt x="74969" y="58703"/>
                    </a:lnTo>
                    <a:lnTo>
                      <a:pt x="90989" y="93946"/>
                    </a:lnTo>
                    <a:lnTo>
                      <a:pt x="56227" y="65481"/>
                    </a:lnTo>
                    <a:lnTo>
                      <a:pt x="27224" y="75491"/>
                    </a:lnTo>
                    <a:lnTo>
                      <a:pt x="33820" y="46400"/>
                    </a:lnTo>
                    <a:lnTo>
                      <a:pt x="0" y="16787"/>
                    </a:lnTo>
                    <a:lnTo>
                      <a:pt x="38532" y="27736"/>
                    </a:lnTo>
                    <a:lnTo>
                      <a:pt x="46594" y="0"/>
                    </a:lnTo>
                    <a:close/>
                  </a:path>
                </a:pathLst>
              </a:custGeom>
              <a:solidFill>
                <a:srgbClr val="FFCC00"/>
              </a:solidFill>
              <a:ln w="10453" cap="flat">
                <a:noFill/>
                <a:prstDash val="solid"/>
                <a:miter/>
              </a:ln>
            </p:spPr>
            <p:txBody>
              <a:bodyPr rtlCol="0" anchor="ctr"/>
              <a:lstStyle/>
              <a:p>
                <a:endParaRPr lang="en-GR"/>
              </a:p>
            </p:txBody>
          </p:sp>
        </p:grpSp>
        <p:grpSp>
          <p:nvGrpSpPr>
            <p:cNvPr id="47" name="Graphic 10">
              <a:extLst>
                <a:ext uri="{FF2B5EF4-FFF2-40B4-BE49-F238E27FC236}">
                  <a16:creationId xmlns:a16="http://schemas.microsoft.com/office/drawing/2014/main" id="{5C7A430D-F9E4-B9E5-17FD-44A37E5C8516}"/>
                </a:ext>
              </a:extLst>
            </p:cNvPr>
            <p:cNvGrpSpPr/>
            <p:nvPr/>
          </p:nvGrpSpPr>
          <p:grpSpPr>
            <a:xfrm>
              <a:off x="10863918" y="5910094"/>
              <a:ext cx="1114171" cy="739683"/>
              <a:chOff x="10863918" y="5910094"/>
              <a:chExt cx="1114171" cy="739683"/>
            </a:xfrm>
          </p:grpSpPr>
          <p:sp>
            <p:nvSpPr>
              <p:cNvPr id="48" name="Freeform 47">
                <a:extLst>
                  <a:ext uri="{FF2B5EF4-FFF2-40B4-BE49-F238E27FC236}">
                    <a16:creationId xmlns:a16="http://schemas.microsoft.com/office/drawing/2014/main" id="{D3229C19-68D9-3CB9-B1E1-60D92592C485}"/>
                  </a:ext>
                </a:extLst>
              </p:cNvPr>
              <p:cNvSpPr/>
              <p:nvPr/>
            </p:nvSpPr>
            <p:spPr>
              <a:xfrm>
                <a:off x="10863918" y="5910094"/>
                <a:ext cx="1114171" cy="739683"/>
              </a:xfrm>
              <a:custGeom>
                <a:avLst/>
                <a:gdLst>
                  <a:gd name="connsiteX0" fmla="*/ 0 w 1114171"/>
                  <a:gd name="connsiteY0" fmla="*/ 0 h 739683"/>
                  <a:gd name="connsiteX1" fmla="*/ 1114172 w 1114171"/>
                  <a:gd name="connsiteY1" fmla="*/ 0 h 739683"/>
                  <a:gd name="connsiteX2" fmla="*/ 1114172 w 1114171"/>
                  <a:gd name="connsiteY2" fmla="*/ 739683 h 739683"/>
                  <a:gd name="connsiteX3" fmla="*/ 0 w 1114171"/>
                  <a:gd name="connsiteY3" fmla="*/ 739683 h 739683"/>
                </a:gdLst>
                <a:ahLst/>
                <a:cxnLst>
                  <a:cxn ang="0">
                    <a:pos x="connsiteX0" y="connsiteY0"/>
                  </a:cxn>
                  <a:cxn ang="0">
                    <a:pos x="connsiteX1" y="connsiteY1"/>
                  </a:cxn>
                  <a:cxn ang="0">
                    <a:pos x="connsiteX2" y="connsiteY2"/>
                  </a:cxn>
                  <a:cxn ang="0">
                    <a:pos x="connsiteX3" y="connsiteY3"/>
                  </a:cxn>
                </a:cxnLst>
                <a:rect l="l" t="t" r="r" b="b"/>
                <a:pathLst>
                  <a:path w="1114171" h="739683">
                    <a:moveTo>
                      <a:pt x="0" y="0"/>
                    </a:moveTo>
                    <a:lnTo>
                      <a:pt x="1114172" y="0"/>
                    </a:lnTo>
                    <a:lnTo>
                      <a:pt x="1114172" y="739683"/>
                    </a:lnTo>
                    <a:lnTo>
                      <a:pt x="0" y="739683"/>
                    </a:lnTo>
                    <a:close/>
                  </a:path>
                </a:pathLst>
              </a:custGeom>
              <a:solidFill>
                <a:srgbClr val="003399"/>
              </a:solidFill>
              <a:ln w="10453" cap="flat">
                <a:noFill/>
                <a:prstDash val="solid"/>
                <a:miter/>
              </a:ln>
            </p:spPr>
            <p:txBody>
              <a:bodyPr rtlCol="0" anchor="ctr"/>
              <a:lstStyle/>
              <a:p>
                <a:endParaRPr lang="en-GR"/>
              </a:p>
            </p:txBody>
          </p:sp>
          <p:sp>
            <p:nvSpPr>
              <p:cNvPr id="49" name="Freeform 48">
                <a:extLst>
                  <a:ext uri="{FF2B5EF4-FFF2-40B4-BE49-F238E27FC236}">
                    <a16:creationId xmlns:a16="http://schemas.microsoft.com/office/drawing/2014/main" id="{B32CAF7F-8337-E516-A77B-555350C2E814}"/>
                  </a:ext>
                </a:extLst>
              </p:cNvPr>
              <p:cNvSpPr/>
              <p:nvPr/>
            </p:nvSpPr>
            <p:spPr>
              <a:xfrm>
                <a:off x="11142434" y="6002580"/>
                <a:ext cx="557138" cy="554710"/>
              </a:xfrm>
              <a:custGeom>
                <a:avLst/>
                <a:gdLst>
                  <a:gd name="connsiteX0" fmla="*/ 264067 w 557138"/>
                  <a:gd name="connsiteY0" fmla="*/ 44836 h 554710"/>
                  <a:gd name="connsiteX1" fmla="*/ 240509 w 557138"/>
                  <a:gd name="connsiteY1" fmla="*/ 27736 h 554710"/>
                  <a:gd name="connsiteX2" fmla="*/ 269617 w 557138"/>
                  <a:gd name="connsiteY2" fmla="*/ 27736 h 554710"/>
                  <a:gd name="connsiteX3" fmla="*/ 278622 w 557138"/>
                  <a:gd name="connsiteY3" fmla="*/ 0 h 554710"/>
                  <a:gd name="connsiteX4" fmla="*/ 287626 w 557138"/>
                  <a:gd name="connsiteY4" fmla="*/ 27736 h 554710"/>
                  <a:gd name="connsiteX5" fmla="*/ 316734 w 557138"/>
                  <a:gd name="connsiteY5" fmla="*/ 27736 h 554710"/>
                  <a:gd name="connsiteX6" fmla="*/ 293176 w 557138"/>
                  <a:gd name="connsiteY6" fmla="*/ 44836 h 554710"/>
                  <a:gd name="connsiteX7" fmla="*/ 302180 w 557138"/>
                  <a:gd name="connsiteY7" fmla="*/ 72780 h 554710"/>
                  <a:gd name="connsiteX8" fmla="*/ 278622 w 557138"/>
                  <a:gd name="connsiteY8" fmla="*/ 55471 h 554710"/>
                  <a:gd name="connsiteX9" fmla="*/ 255063 w 557138"/>
                  <a:gd name="connsiteY9" fmla="*/ 72780 h 554710"/>
                  <a:gd name="connsiteX10" fmla="*/ 264067 w 557138"/>
                  <a:gd name="connsiteY10" fmla="*/ 44836 h 554710"/>
                  <a:gd name="connsiteX11" fmla="*/ 264067 w 557138"/>
                  <a:gd name="connsiteY11" fmla="*/ 44836 h 554710"/>
                  <a:gd name="connsiteX12" fmla="*/ 293176 w 557138"/>
                  <a:gd name="connsiteY12" fmla="*/ 526975 h 554710"/>
                  <a:gd name="connsiteX13" fmla="*/ 302180 w 557138"/>
                  <a:gd name="connsiteY13" fmla="*/ 554710 h 554710"/>
                  <a:gd name="connsiteX14" fmla="*/ 278622 w 557138"/>
                  <a:gd name="connsiteY14" fmla="*/ 537610 h 554710"/>
                  <a:gd name="connsiteX15" fmla="*/ 255063 w 557138"/>
                  <a:gd name="connsiteY15" fmla="*/ 554710 h 554710"/>
                  <a:gd name="connsiteX16" fmla="*/ 264067 w 557138"/>
                  <a:gd name="connsiteY16" fmla="*/ 526975 h 554710"/>
                  <a:gd name="connsiteX17" fmla="*/ 240509 w 557138"/>
                  <a:gd name="connsiteY17" fmla="*/ 509875 h 554710"/>
                  <a:gd name="connsiteX18" fmla="*/ 269617 w 557138"/>
                  <a:gd name="connsiteY18" fmla="*/ 509875 h 554710"/>
                  <a:gd name="connsiteX19" fmla="*/ 278622 w 557138"/>
                  <a:gd name="connsiteY19" fmla="*/ 481931 h 554710"/>
                  <a:gd name="connsiteX20" fmla="*/ 287626 w 557138"/>
                  <a:gd name="connsiteY20" fmla="*/ 509875 h 554710"/>
                  <a:gd name="connsiteX21" fmla="*/ 316734 w 557138"/>
                  <a:gd name="connsiteY21" fmla="*/ 509875 h 554710"/>
                  <a:gd name="connsiteX22" fmla="*/ 293176 w 557138"/>
                  <a:gd name="connsiteY22" fmla="*/ 526975 h 554710"/>
                  <a:gd name="connsiteX23" fmla="*/ 38113 w 557138"/>
                  <a:gd name="connsiteY23" fmla="*/ 295811 h 554710"/>
                  <a:gd name="connsiteX24" fmla="*/ 14554 w 557138"/>
                  <a:gd name="connsiteY24" fmla="*/ 313119 h 554710"/>
                  <a:gd name="connsiteX25" fmla="*/ 23559 w 557138"/>
                  <a:gd name="connsiteY25" fmla="*/ 285384 h 554710"/>
                  <a:gd name="connsiteX26" fmla="*/ 0 w 557138"/>
                  <a:gd name="connsiteY26" fmla="*/ 268701 h 554710"/>
                  <a:gd name="connsiteX27" fmla="*/ 29108 w 557138"/>
                  <a:gd name="connsiteY27" fmla="*/ 268701 h 554710"/>
                  <a:gd name="connsiteX28" fmla="*/ 38113 w 557138"/>
                  <a:gd name="connsiteY28" fmla="*/ 240965 h 554710"/>
                  <a:gd name="connsiteX29" fmla="*/ 47118 w 557138"/>
                  <a:gd name="connsiteY29" fmla="*/ 268701 h 554710"/>
                  <a:gd name="connsiteX30" fmla="*/ 76330 w 557138"/>
                  <a:gd name="connsiteY30" fmla="*/ 268701 h 554710"/>
                  <a:gd name="connsiteX31" fmla="*/ 52667 w 557138"/>
                  <a:gd name="connsiteY31" fmla="*/ 286009 h 554710"/>
                  <a:gd name="connsiteX32" fmla="*/ 61672 w 557138"/>
                  <a:gd name="connsiteY32" fmla="*/ 313745 h 554710"/>
                  <a:gd name="connsiteX33" fmla="*/ 38113 w 557138"/>
                  <a:gd name="connsiteY33" fmla="*/ 296436 h 554710"/>
                  <a:gd name="connsiteX34" fmla="*/ 38113 w 557138"/>
                  <a:gd name="connsiteY34" fmla="*/ 295811 h 554710"/>
                  <a:gd name="connsiteX35" fmla="*/ 172869 w 557138"/>
                  <a:gd name="connsiteY35" fmla="*/ 76950 h 554710"/>
                  <a:gd name="connsiteX36" fmla="*/ 181874 w 557138"/>
                  <a:gd name="connsiteY36" fmla="*/ 104686 h 554710"/>
                  <a:gd name="connsiteX37" fmla="*/ 158315 w 557138"/>
                  <a:gd name="connsiteY37" fmla="*/ 87690 h 554710"/>
                  <a:gd name="connsiteX38" fmla="*/ 134756 w 557138"/>
                  <a:gd name="connsiteY38" fmla="*/ 104790 h 554710"/>
                  <a:gd name="connsiteX39" fmla="*/ 143761 w 557138"/>
                  <a:gd name="connsiteY39" fmla="*/ 77055 h 554710"/>
                  <a:gd name="connsiteX40" fmla="*/ 120202 w 557138"/>
                  <a:gd name="connsiteY40" fmla="*/ 59955 h 554710"/>
                  <a:gd name="connsiteX41" fmla="*/ 149310 w 557138"/>
                  <a:gd name="connsiteY41" fmla="*/ 59955 h 554710"/>
                  <a:gd name="connsiteX42" fmla="*/ 158315 w 557138"/>
                  <a:gd name="connsiteY42" fmla="*/ 32219 h 554710"/>
                  <a:gd name="connsiteX43" fmla="*/ 167320 w 557138"/>
                  <a:gd name="connsiteY43" fmla="*/ 59955 h 554710"/>
                  <a:gd name="connsiteX44" fmla="*/ 196428 w 557138"/>
                  <a:gd name="connsiteY44" fmla="*/ 59955 h 554710"/>
                  <a:gd name="connsiteX45" fmla="*/ 172869 w 557138"/>
                  <a:gd name="connsiteY45" fmla="*/ 76950 h 554710"/>
                  <a:gd name="connsiteX46" fmla="*/ 61881 w 557138"/>
                  <a:gd name="connsiteY46" fmla="*/ 148166 h 554710"/>
                  <a:gd name="connsiteX47" fmla="*/ 70886 w 557138"/>
                  <a:gd name="connsiteY47" fmla="*/ 120431 h 554710"/>
                  <a:gd name="connsiteX48" fmla="*/ 79995 w 557138"/>
                  <a:gd name="connsiteY48" fmla="*/ 148166 h 554710"/>
                  <a:gd name="connsiteX49" fmla="*/ 108266 w 557138"/>
                  <a:gd name="connsiteY49" fmla="*/ 148166 h 554710"/>
                  <a:gd name="connsiteX50" fmla="*/ 84707 w 557138"/>
                  <a:gd name="connsiteY50" fmla="*/ 165475 h 554710"/>
                  <a:gd name="connsiteX51" fmla="*/ 93712 w 557138"/>
                  <a:gd name="connsiteY51" fmla="*/ 193210 h 554710"/>
                  <a:gd name="connsiteX52" fmla="*/ 70048 w 557138"/>
                  <a:gd name="connsiteY52" fmla="*/ 175902 h 554710"/>
                  <a:gd name="connsiteX53" fmla="*/ 46384 w 557138"/>
                  <a:gd name="connsiteY53" fmla="*/ 193210 h 554710"/>
                  <a:gd name="connsiteX54" fmla="*/ 55389 w 557138"/>
                  <a:gd name="connsiteY54" fmla="*/ 165475 h 554710"/>
                  <a:gd name="connsiteX55" fmla="*/ 31831 w 557138"/>
                  <a:gd name="connsiteY55" fmla="*/ 148166 h 554710"/>
                  <a:gd name="connsiteX56" fmla="*/ 61881 w 557138"/>
                  <a:gd name="connsiteY56" fmla="*/ 148166 h 554710"/>
                  <a:gd name="connsiteX57" fmla="*/ 32145 w 557138"/>
                  <a:gd name="connsiteY57" fmla="*/ 389131 h 554710"/>
                  <a:gd name="connsiteX58" fmla="*/ 61881 w 557138"/>
                  <a:gd name="connsiteY58" fmla="*/ 389131 h 554710"/>
                  <a:gd name="connsiteX59" fmla="*/ 70886 w 557138"/>
                  <a:gd name="connsiteY59" fmla="*/ 361396 h 554710"/>
                  <a:gd name="connsiteX60" fmla="*/ 79995 w 557138"/>
                  <a:gd name="connsiteY60" fmla="*/ 389131 h 554710"/>
                  <a:gd name="connsiteX61" fmla="*/ 108266 w 557138"/>
                  <a:gd name="connsiteY61" fmla="*/ 389131 h 554710"/>
                  <a:gd name="connsiteX62" fmla="*/ 84707 w 557138"/>
                  <a:gd name="connsiteY62" fmla="*/ 406440 h 554710"/>
                  <a:gd name="connsiteX63" fmla="*/ 93712 w 557138"/>
                  <a:gd name="connsiteY63" fmla="*/ 434176 h 554710"/>
                  <a:gd name="connsiteX64" fmla="*/ 70048 w 557138"/>
                  <a:gd name="connsiteY64" fmla="*/ 417075 h 554710"/>
                  <a:gd name="connsiteX65" fmla="*/ 46384 w 557138"/>
                  <a:gd name="connsiteY65" fmla="*/ 434176 h 554710"/>
                  <a:gd name="connsiteX66" fmla="*/ 55389 w 557138"/>
                  <a:gd name="connsiteY66" fmla="*/ 406440 h 554710"/>
                  <a:gd name="connsiteX67" fmla="*/ 31831 w 557138"/>
                  <a:gd name="connsiteY67" fmla="*/ 389131 h 554710"/>
                  <a:gd name="connsiteX68" fmla="*/ 32145 w 557138"/>
                  <a:gd name="connsiteY68" fmla="*/ 389131 h 554710"/>
                  <a:gd name="connsiteX69" fmla="*/ 143761 w 557138"/>
                  <a:gd name="connsiteY69" fmla="*/ 494547 h 554710"/>
                  <a:gd name="connsiteX70" fmla="*/ 120202 w 557138"/>
                  <a:gd name="connsiteY70" fmla="*/ 477551 h 554710"/>
                  <a:gd name="connsiteX71" fmla="*/ 149310 w 557138"/>
                  <a:gd name="connsiteY71" fmla="*/ 477551 h 554710"/>
                  <a:gd name="connsiteX72" fmla="*/ 158315 w 557138"/>
                  <a:gd name="connsiteY72" fmla="*/ 449816 h 554710"/>
                  <a:gd name="connsiteX73" fmla="*/ 167320 w 557138"/>
                  <a:gd name="connsiteY73" fmla="*/ 477551 h 554710"/>
                  <a:gd name="connsiteX74" fmla="*/ 196428 w 557138"/>
                  <a:gd name="connsiteY74" fmla="*/ 477551 h 554710"/>
                  <a:gd name="connsiteX75" fmla="*/ 172869 w 557138"/>
                  <a:gd name="connsiteY75" fmla="*/ 494547 h 554710"/>
                  <a:gd name="connsiteX76" fmla="*/ 181874 w 557138"/>
                  <a:gd name="connsiteY76" fmla="*/ 522283 h 554710"/>
                  <a:gd name="connsiteX77" fmla="*/ 158315 w 557138"/>
                  <a:gd name="connsiteY77" fmla="*/ 505183 h 554710"/>
                  <a:gd name="connsiteX78" fmla="*/ 134756 w 557138"/>
                  <a:gd name="connsiteY78" fmla="*/ 522283 h 554710"/>
                  <a:gd name="connsiteX79" fmla="*/ 143761 w 557138"/>
                  <a:gd name="connsiteY79" fmla="*/ 494547 h 554710"/>
                  <a:gd name="connsiteX80" fmla="*/ 533580 w 557138"/>
                  <a:gd name="connsiteY80" fmla="*/ 285905 h 554710"/>
                  <a:gd name="connsiteX81" fmla="*/ 542584 w 557138"/>
                  <a:gd name="connsiteY81" fmla="*/ 313641 h 554710"/>
                  <a:gd name="connsiteX82" fmla="*/ 519026 w 557138"/>
                  <a:gd name="connsiteY82" fmla="*/ 296332 h 554710"/>
                  <a:gd name="connsiteX83" fmla="*/ 495153 w 557138"/>
                  <a:gd name="connsiteY83" fmla="*/ 313641 h 554710"/>
                  <a:gd name="connsiteX84" fmla="*/ 504157 w 557138"/>
                  <a:gd name="connsiteY84" fmla="*/ 285905 h 554710"/>
                  <a:gd name="connsiteX85" fmla="*/ 480494 w 557138"/>
                  <a:gd name="connsiteY85" fmla="*/ 268597 h 554710"/>
                  <a:gd name="connsiteX86" fmla="*/ 510649 w 557138"/>
                  <a:gd name="connsiteY86" fmla="*/ 268597 h 554710"/>
                  <a:gd name="connsiteX87" fmla="*/ 519654 w 557138"/>
                  <a:gd name="connsiteY87" fmla="*/ 240861 h 554710"/>
                  <a:gd name="connsiteX88" fmla="*/ 528659 w 557138"/>
                  <a:gd name="connsiteY88" fmla="*/ 268597 h 554710"/>
                  <a:gd name="connsiteX89" fmla="*/ 557138 w 557138"/>
                  <a:gd name="connsiteY89" fmla="*/ 268597 h 554710"/>
                  <a:gd name="connsiteX90" fmla="*/ 533580 w 557138"/>
                  <a:gd name="connsiteY90" fmla="*/ 285905 h 554710"/>
                  <a:gd name="connsiteX91" fmla="*/ 384270 w 557138"/>
                  <a:gd name="connsiteY91" fmla="*/ 76950 h 554710"/>
                  <a:gd name="connsiteX92" fmla="*/ 360711 w 557138"/>
                  <a:gd name="connsiteY92" fmla="*/ 59955 h 554710"/>
                  <a:gd name="connsiteX93" fmla="*/ 389819 w 557138"/>
                  <a:gd name="connsiteY93" fmla="*/ 59955 h 554710"/>
                  <a:gd name="connsiteX94" fmla="*/ 398823 w 557138"/>
                  <a:gd name="connsiteY94" fmla="*/ 32219 h 554710"/>
                  <a:gd name="connsiteX95" fmla="*/ 407828 w 557138"/>
                  <a:gd name="connsiteY95" fmla="*/ 59955 h 554710"/>
                  <a:gd name="connsiteX96" fmla="*/ 436936 w 557138"/>
                  <a:gd name="connsiteY96" fmla="*/ 59955 h 554710"/>
                  <a:gd name="connsiteX97" fmla="*/ 413378 w 557138"/>
                  <a:gd name="connsiteY97" fmla="*/ 76950 h 554710"/>
                  <a:gd name="connsiteX98" fmla="*/ 422382 w 557138"/>
                  <a:gd name="connsiteY98" fmla="*/ 104686 h 554710"/>
                  <a:gd name="connsiteX99" fmla="*/ 398823 w 557138"/>
                  <a:gd name="connsiteY99" fmla="*/ 87690 h 554710"/>
                  <a:gd name="connsiteX100" fmla="*/ 375265 w 557138"/>
                  <a:gd name="connsiteY100" fmla="*/ 104790 h 554710"/>
                  <a:gd name="connsiteX101" fmla="*/ 384270 w 557138"/>
                  <a:gd name="connsiteY101" fmla="*/ 77055 h 554710"/>
                  <a:gd name="connsiteX102" fmla="*/ 384270 w 557138"/>
                  <a:gd name="connsiteY102" fmla="*/ 77055 h 554710"/>
                  <a:gd name="connsiteX103" fmla="*/ 477143 w 557138"/>
                  <a:gd name="connsiteY103" fmla="*/ 147853 h 554710"/>
                  <a:gd name="connsiteX104" fmla="*/ 486253 w 557138"/>
                  <a:gd name="connsiteY104" fmla="*/ 120118 h 554710"/>
                  <a:gd name="connsiteX105" fmla="*/ 495258 w 557138"/>
                  <a:gd name="connsiteY105" fmla="*/ 147853 h 554710"/>
                  <a:gd name="connsiteX106" fmla="*/ 524366 w 557138"/>
                  <a:gd name="connsiteY106" fmla="*/ 147853 h 554710"/>
                  <a:gd name="connsiteX107" fmla="*/ 501435 w 557138"/>
                  <a:gd name="connsiteY107" fmla="*/ 165266 h 554710"/>
                  <a:gd name="connsiteX108" fmla="*/ 510440 w 557138"/>
                  <a:gd name="connsiteY108" fmla="*/ 193002 h 554710"/>
                  <a:gd name="connsiteX109" fmla="*/ 486881 w 557138"/>
                  <a:gd name="connsiteY109" fmla="*/ 175693 h 554710"/>
                  <a:gd name="connsiteX110" fmla="*/ 463218 w 557138"/>
                  <a:gd name="connsiteY110" fmla="*/ 193002 h 554710"/>
                  <a:gd name="connsiteX111" fmla="*/ 472222 w 557138"/>
                  <a:gd name="connsiteY111" fmla="*/ 165266 h 554710"/>
                  <a:gd name="connsiteX112" fmla="*/ 448873 w 557138"/>
                  <a:gd name="connsiteY112" fmla="*/ 147957 h 554710"/>
                  <a:gd name="connsiteX113" fmla="*/ 477143 w 557138"/>
                  <a:gd name="connsiteY113" fmla="*/ 147957 h 554710"/>
                  <a:gd name="connsiteX114" fmla="*/ 495258 w 557138"/>
                  <a:gd name="connsiteY114" fmla="*/ 388818 h 554710"/>
                  <a:gd name="connsiteX115" fmla="*/ 524366 w 557138"/>
                  <a:gd name="connsiteY115" fmla="*/ 388818 h 554710"/>
                  <a:gd name="connsiteX116" fmla="*/ 501435 w 557138"/>
                  <a:gd name="connsiteY116" fmla="*/ 406127 h 554710"/>
                  <a:gd name="connsiteX117" fmla="*/ 510440 w 557138"/>
                  <a:gd name="connsiteY117" fmla="*/ 433863 h 554710"/>
                  <a:gd name="connsiteX118" fmla="*/ 486881 w 557138"/>
                  <a:gd name="connsiteY118" fmla="*/ 416763 h 554710"/>
                  <a:gd name="connsiteX119" fmla="*/ 463218 w 557138"/>
                  <a:gd name="connsiteY119" fmla="*/ 433863 h 554710"/>
                  <a:gd name="connsiteX120" fmla="*/ 472222 w 557138"/>
                  <a:gd name="connsiteY120" fmla="*/ 406127 h 554710"/>
                  <a:gd name="connsiteX121" fmla="*/ 448873 w 557138"/>
                  <a:gd name="connsiteY121" fmla="*/ 388818 h 554710"/>
                  <a:gd name="connsiteX122" fmla="*/ 477981 w 557138"/>
                  <a:gd name="connsiteY122" fmla="*/ 388818 h 554710"/>
                  <a:gd name="connsiteX123" fmla="*/ 487091 w 557138"/>
                  <a:gd name="connsiteY123" fmla="*/ 361083 h 554710"/>
                  <a:gd name="connsiteX124" fmla="*/ 496095 w 557138"/>
                  <a:gd name="connsiteY124" fmla="*/ 388818 h 554710"/>
                  <a:gd name="connsiteX125" fmla="*/ 495362 w 557138"/>
                  <a:gd name="connsiteY125" fmla="*/ 388818 h 554710"/>
                  <a:gd name="connsiteX126" fmla="*/ 436936 w 557138"/>
                  <a:gd name="connsiteY126" fmla="*/ 477239 h 554710"/>
                  <a:gd name="connsiteX127" fmla="*/ 413378 w 557138"/>
                  <a:gd name="connsiteY127" fmla="*/ 494234 h 554710"/>
                  <a:gd name="connsiteX128" fmla="*/ 422382 w 557138"/>
                  <a:gd name="connsiteY128" fmla="*/ 521970 h 554710"/>
                  <a:gd name="connsiteX129" fmla="*/ 398823 w 557138"/>
                  <a:gd name="connsiteY129" fmla="*/ 504870 h 554710"/>
                  <a:gd name="connsiteX130" fmla="*/ 375265 w 557138"/>
                  <a:gd name="connsiteY130" fmla="*/ 521970 h 554710"/>
                  <a:gd name="connsiteX131" fmla="*/ 384270 w 557138"/>
                  <a:gd name="connsiteY131" fmla="*/ 494234 h 554710"/>
                  <a:gd name="connsiteX132" fmla="*/ 360711 w 557138"/>
                  <a:gd name="connsiteY132" fmla="*/ 477239 h 554710"/>
                  <a:gd name="connsiteX133" fmla="*/ 389819 w 557138"/>
                  <a:gd name="connsiteY133" fmla="*/ 477239 h 554710"/>
                  <a:gd name="connsiteX134" fmla="*/ 398823 w 557138"/>
                  <a:gd name="connsiteY134" fmla="*/ 449503 h 554710"/>
                  <a:gd name="connsiteX135" fmla="*/ 407828 w 557138"/>
                  <a:gd name="connsiteY135" fmla="*/ 477239 h 554710"/>
                  <a:gd name="connsiteX136" fmla="*/ 436936 w 557138"/>
                  <a:gd name="connsiteY136" fmla="*/ 477239 h 5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557138" h="554710">
                    <a:moveTo>
                      <a:pt x="264067" y="44836"/>
                    </a:moveTo>
                    <a:lnTo>
                      <a:pt x="240509" y="27736"/>
                    </a:lnTo>
                    <a:lnTo>
                      <a:pt x="269617" y="27736"/>
                    </a:lnTo>
                    <a:lnTo>
                      <a:pt x="278622" y="0"/>
                    </a:lnTo>
                    <a:lnTo>
                      <a:pt x="287626" y="27736"/>
                    </a:lnTo>
                    <a:lnTo>
                      <a:pt x="316734" y="27736"/>
                    </a:lnTo>
                    <a:lnTo>
                      <a:pt x="293176" y="44836"/>
                    </a:lnTo>
                    <a:lnTo>
                      <a:pt x="302180" y="72780"/>
                    </a:lnTo>
                    <a:lnTo>
                      <a:pt x="278622" y="55471"/>
                    </a:lnTo>
                    <a:lnTo>
                      <a:pt x="255063" y="72780"/>
                    </a:lnTo>
                    <a:lnTo>
                      <a:pt x="264067" y="44836"/>
                    </a:lnTo>
                    <a:lnTo>
                      <a:pt x="264067" y="44836"/>
                    </a:lnTo>
                    <a:close/>
                    <a:moveTo>
                      <a:pt x="293176" y="526975"/>
                    </a:moveTo>
                    <a:lnTo>
                      <a:pt x="302180" y="554710"/>
                    </a:lnTo>
                    <a:lnTo>
                      <a:pt x="278622" y="537610"/>
                    </a:lnTo>
                    <a:lnTo>
                      <a:pt x="255063" y="554710"/>
                    </a:lnTo>
                    <a:lnTo>
                      <a:pt x="264067" y="526975"/>
                    </a:lnTo>
                    <a:lnTo>
                      <a:pt x="240509" y="509875"/>
                    </a:lnTo>
                    <a:lnTo>
                      <a:pt x="269617" y="509875"/>
                    </a:lnTo>
                    <a:lnTo>
                      <a:pt x="278622" y="481931"/>
                    </a:lnTo>
                    <a:lnTo>
                      <a:pt x="287626" y="509875"/>
                    </a:lnTo>
                    <a:lnTo>
                      <a:pt x="316734" y="509875"/>
                    </a:lnTo>
                    <a:lnTo>
                      <a:pt x="293176" y="526975"/>
                    </a:lnTo>
                    <a:close/>
                    <a:moveTo>
                      <a:pt x="38113" y="295811"/>
                    </a:moveTo>
                    <a:lnTo>
                      <a:pt x="14554" y="313119"/>
                    </a:lnTo>
                    <a:lnTo>
                      <a:pt x="23559" y="285384"/>
                    </a:lnTo>
                    <a:lnTo>
                      <a:pt x="0" y="268701"/>
                    </a:lnTo>
                    <a:lnTo>
                      <a:pt x="29108" y="268701"/>
                    </a:lnTo>
                    <a:lnTo>
                      <a:pt x="38113" y="240965"/>
                    </a:lnTo>
                    <a:lnTo>
                      <a:pt x="47118" y="268701"/>
                    </a:lnTo>
                    <a:lnTo>
                      <a:pt x="76330" y="268701"/>
                    </a:lnTo>
                    <a:lnTo>
                      <a:pt x="52667" y="286009"/>
                    </a:lnTo>
                    <a:lnTo>
                      <a:pt x="61672" y="313745"/>
                    </a:lnTo>
                    <a:lnTo>
                      <a:pt x="38113" y="296436"/>
                    </a:lnTo>
                    <a:lnTo>
                      <a:pt x="38113" y="295811"/>
                    </a:lnTo>
                    <a:close/>
                    <a:moveTo>
                      <a:pt x="172869" y="76950"/>
                    </a:moveTo>
                    <a:lnTo>
                      <a:pt x="181874" y="104686"/>
                    </a:lnTo>
                    <a:lnTo>
                      <a:pt x="158315" y="87690"/>
                    </a:lnTo>
                    <a:lnTo>
                      <a:pt x="134756" y="104790"/>
                    </a:lnTo>
                    <a:lnTo>
                      <a:pt x="143761" y="77055"/>
                    </a:lnTo>
                    <a:lnTo>
                      <a:pt x="120202" y="59955"/>
                    </a:lnTo>
                    <a:lnTo>
                      <a:pt x="149310" y="59955"/>
                    </a:lnTo>
                    <a:lnTo>
                      <a:pt x="158315" y="32219"/>
                    </a:lnTo>
                    <a:lnTo>
                      <a:pt x="167320" y="59955"/>
                    </a:lnTo>
                    <a:lnTo>
                      <a:pt x="196428" y="59955"/>
                    </a:lnTo>
                    <a:lnTo>
                      <a:pt x="172869" y="76950"/>
                    </a:lnTo>
                    <a:close/>
                    <a:moveTo>
                      <a:pt x="61881" y="148166"/>
                    </a:moveTo>
                    <a:lnTo>
                      <a:pt x="70886" y="120431"/>
                    </a:lnTo>
                    <a:lnTo>
                      <a:pt x="79995" y="148166"/>
                    </a:lnTo>
                    <a:lnTo>
                      <a:pt x="108266" y="148166"/>
                    </a:lnTo>
                    <a:lnTo>
                      <a:pt x="84707" y="165475"/>
                    </a:lnTo>
                    <a:lnTo>
                      <a:pt x="93712" y="193210"/>
                    </a:lnTo>
                    <a:lnTo>
                      <a:pt x="70048" y="175902"/>
                    </a:lnTo>
                    <a:lnTo>
                      <a:pt x="46384" y="193210"/>
                    </a:lnTo>
                    <a:lnTo>
                      <a:pt x="55389" y="165475"/>
                    </a:lnTo>
                    <a:lnTo>
                      <a:pt x="31831" y="148166"/>
                    </a:lnTo>
                    <a:lnTo>
                      <a:pt x="61881" y="148166"/>
                    </a:lnTo>
                    <a:close/>
                    <a:moveTo>
                      <a:pt x="32145" y="389131"/>
                    </a:moveTo>
                    <a:lnTo>
                      <a:pt x="61881" y="389131"/>
                    </a:lnTo>
                    <a:lnTo>
                      <a:pt x="70886" y="361396"/>
                    </a:lnTo>
                    <a:lnTo>
                      <a:pt x="79995" y="389131"/>
                    </a:lnTo>
                    <a:lnTo>
                      <a:pt x="108266" y="389131"/>
                    </a:lnTo>
                    <a:lnTo>
                      <a:pt x="84707" y="406440"/>
                    </a:lnTo>
                    <a:lnTo>
                      <a:pt x="93712" y="434176"/>
                    </a:lnTo>
                    <a:lnTo>
                      <a:pt x="70048" y="417075"/>
                    </a:lnTo>
                    <a:lnTo>
                      <a:pt x="46384" y="434176"/>
                    </a:lnTo>
                    <a:lnTo>
                      <a:pt x="55389" y="406440"/>
                    </a:lnTo>
                    <a:lnTo>
                      <a:pt x="31831" y="389131"/>
                    </a:lnTo>
                    <a:lnTo>
                      <a:pt x="32145" y="389131"/>
                    </a:lnTo>
                    <a:close/>
                    <a:moveTo>
                      <a:pt x="143761" y="494547"/>
                    </a:moveTo>
                    <a:lnTo>
                      <a:pt x="120202" y="477551"/>
                    </a:lnTo>
                    <a:lnTo>
                      <a:pt x="149310" y="477551"/>
                    </a:lnTo>
                    <a:lnTo>
                      <a:pt x="158315" y="449816"/>
                    </a:lnTo>
                    <a:lnTo>
                      <a:pt x="167320" y="477551"/>
                    </a:lnTo>
                    <a:lnTo>
                      <a:pt x="196428" y="477551"/>
                    </a:lnTo>
                    <a:lnTo>
                      <a:pt x="172869" y="494547"/>
                    </a:lnTo>
                    <a:lnTo>
                      <a:pt x="181874" y="522283"/>
                    </a:lnTo>
                    <a:lnTo>
                      <a:pt x="158315" y="505183"/>
                    </a:lnTo>
                    <a:lnTo>
                      <a:pt x="134756" y="522283"/>
                    </a:lnTo>
                    <a:lnTo>
                      <a:pt x="143761" y="494547"/>
                    </a:lnTo>
                    <a:close/>
                    <a:moveTo>
                      <a:pt x="533580" y="285905"/>
                    </a:moveTo>
                    <a:lnTo>
                      <a:pt x="542584" y="313641"/>
                    </a:lnTo>
                    <a:lnTo>
                      <a:pt x="519026" y="296332"/>
                    </a:lnTo>
                    <a:lnTo>
                      <a:pt x="495153" y="313641"/>
                    </a:lnTo>
                    <a:lnTo>
                      <a:pt x="504157" y="285905"/>
                    </a:lnTo>
                    <a:lnTo>
                      <a:pt x="480494" y="268597"/>
                    </a:lnTo>
                    <a:lnTo>
                      <a:pt x="510649" y="268597"/>
                    </a:lnTo>
                    <a:lnTo>
                      <a:pt x="519654" y="240861"/>
                    </a:lnTo>
                    <a:lnTo>
                      <a:pt x="528659" y="268597"/>
                    </a:lnTo>
                    <a:lnTo>
                      <a:pt x="557138" y="268597"/>
                    </a:lnTo>
                    <a:lnTo>
                      <a:pt x="533580" y="285905"/>
                    </a:lnTo>
                    <a:close/>
                    <a:moveTo>
                      <a:pt x="384270" y="76950"/>
                    </a:moveTo>
                    <a:lnTo>
                      <a:pt x="360711" y="59955"/>
                    </a:lnTo>
                    <a:lnTo>
                      <a:pt x="389819" y="59955"/>
                    </a:lnTo>
                    <a:lnTo>
                      <a:pt x="398823" y="32219"/>
                    </a:lnTo>
                    <a:lnTo>
                      <a:pt x="407828" y="59955"/>
                    </a:lnTo>
                    <a:lnTo>
                      <a:pt x="436936" y="59955"/>
                    </a:lnTo>
                    <a:lnTo>
                      <a:pt x="413378" y="76950"/>
                    </a:lnTo>
                    <a:lnTo>
                      <a:pt x="422382" y="104686"/>
                    </a:lnTo>
                    <a:lnTo>
                      <a:pt x="398823" y="87690"/>
                    </a:lnTo>
                    <a:lnTo>
                      <a:pt x="375265" y="104790"/>
                    </a:lnTo>
                    <a:lnTo>
                      <a:pt x="384270" y="77055"/>
                    </a:lnTo>
                    <a:lnTo>
                      <a:pt x="384270" y="77055"/>
                    </a:lnTo>
                    <a:close/>
                    <a:moveTo>
                      <a:pt x="477143" y="147853"/>
                    </a:moveTo>
                    <a:lnTo>
                      <a:pt x="486253" y="120118"/>
                    </a:lnTo>
                    <a:lnTo>
                      <a:pt x="495258" y="147853"/>
                    </a:lnTo>
                    <a:lnTo>
                      <a:pt x="524366" y="147853"/>
                    </a:lnTo>
                    <a:lnTo>
                      <a:pt x="501435" y="165266"/>
                    </a:lnTo>
                    <a:lnTo>
                      <a:pt x="510440" y="193002"/>
                    </a:lnTo>
                    <a:lnTo>
                      <a:pt x="486881" y="175693"/>
                    </a:lnTo>
                    <a:lnTo>
                      <a:pt x="463218" y="193002"/>
                    </a:lnTo>
                    <a:lnTo>
                      <a:pt x="472222" y="165266"/>
                    </a:lnTo>
                    <a:lnTo>
                      <a:pt x="448873" y="147957"/>
                    </a:lnTo>
                    <a:lnTo>
                      <a:pt x="477143" y="147957"/>
                    </a:lnTo>
                    <a:close/>
                    <a:moveTo>
                      <a:pt x="495258" y="388818"/>
                    </a:moveTo>
                    <a:lnTo>
                      <a:pt x="524366" y="388818"/>
                    </a:lnTo>
                    <a:lnTo>
                      <a:pt x="501435" y="406127"/>
                    </a:lnTo>
                    <a:lnTo>
                      <a:pt x="510440" y="433863"/>
                    </a:lnTo>
                    <a:lnTo>
                      <a:pt x="486881" y="416763"/>
                    </a:lnTo>
                    <a:lnTo>
                      <a:pt x="463218" y="433863"/>
                    </a:lnTo>
                    <a:lnTo>
                      <a:pt x="472222" y="406127"/>
                    </a:lnTo>
                    <a:lnTo>
                      <a:pt x="448873" y="388818"/>
                    </a:lnTo>
                    <a:lnTo>
                      <a:pt x="477981" y="388818"/>
                    </a:lnTo>
                    <a:lnTo>
                      <a:pt x="487091" y="361083"/>
                    </a:lnTo>
                    <a:lnTo>
                      <a:pt x="496095" y="388818"/>
                    </a:lnTo>
                    <a:lnTo>
                      <a:pt x="495362" y="388818"/>
                    </a:lnTo>
                    <a:close/>
                    <a:moveTo>
                      <a:pt x="436936" y="477239"/>
                    </a:moveTo>
                    <a:lnTo>
                      <a:pt x="413378" y="494234"/>
                    </a:lnTo>
                    <a:lnTo>
                      <a:pt x="422382" y="521970"/>
                    </a:lnTo>
                    <a:lnTo>
                      <a:pt x="398823" y="504870"/>
                    </a:lnTo>
                    <a:lnTo>
                      <a:pt x="375265" y="521970"/>
                    </a:lnTo>
                    <a:lnTo>
                      <a:pt x="384270" y="494234"/>
                    </a:lnTo>
                    <a:lnTo>
                      <a:pt x="360711" y="477239"/>
                    </a:lnTo>
                    <a:lnTo>
                      <a:pt x="389819" y="477239"/>
                    </a:lnTo>
                    <a:lnTo>
                      <a:pt x="398823" y="449503"/>
                    </a:lnTo>
                    <a:lnTo>
                      <a:pt x="407828" y="477239"/>
                    </a:lnTo>
                    <a:lnTo>
                      <a:pt x="436936" y="477239"/>
                    </a:lnTo>
                    <a:close/>
                  </a:path>
                </a:pathLst>
              </a:custGeom>
              <a:solidFill>
                <a:srgbClr val="FFCC00"/>
              </a:solidFill>
              <a:ln w="10453" cap="flat">
                <a:noFill/>
                <a:prstDash val="solid"/>
                <a:miter/>
              </a:ln>
            </p:spPr>
            <p:txBody>
              <a:bodyPr rtlCol="0" anchor="ctr"/>
              <a:lstStyle/>
              <a:p>
                <a:endParaRPr lang="en-GR"/>
              </a:p>
            </p:txBody>
          </p:sp>
        </p:grpSp>
      </p:grpSp>
      <p:sp>
        <p:nvSpPr>
          <p:cNvPr id="2" name="Title 1">
            <a:extLst>
              <a:ext uri="{FF2B5EF4-FFF2-40B4-BE49-F238E27FC236}">
                <a16:creationId xmlns:a16="http://schemas.microsoft.com/office/drawing/2014/main" id="{8DD24F3D-D1BF-528A-C6C4-E172F66BC5FF}"/>
              </a:ext>
            </a:extLst>
          </p:cNvPr>
          <p:cNvSpPr>
            <a:spLocks noGrp="1"/>
          </p:cNvSpPr>
          <p:nvPr>
            <p:ph type="title" hasCustomPrompt="1"/>
          </p:nvPr>
        </p:nvSpPr>
        <p:spPr>
          <a:xfrm>
            <a:off x="606000" y="638628"/>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4" name="Content Placeholder 2">
            <a:extLst>
              <a:ext uri="{FF2B5EF4-FFF2-40B4-BE49-F238E27FC236}">
                <a16:creationId xmlns:a16="http://schemas.microsoft.com/office/drawing/2014/main" id="{E658A52C-711A-DB4F-DDED-8177C8658667}"/>
              </a:ext>
            </a:extLst>
          </p:cNvPr>
          <p:cNvSpPr>
            <a:spLocks noGrp="1"/>
          </p:cNvSpPr>
          <p:nvPr>
            <p:ph idx="11" hasCustomPrompt="1"/>
          </p:nvPr>
        </p:nvSpPr>
        <p:spPr>
          <a:xfrm>
            <a:off x="605999" y="1703197"/>
            <a:ext cx="10979999" cy="3252676"/>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Tree>
    <p:extLst>
      <p:ext uri="{BB962C8B-B14F-4D97-AF65-F5344CB8AC3E}">
        <p14:creationId xmlns:p14="http://schemas.microsoft.com/office/powerpoint/2010/main" val="3535010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curve Content and Background Photo">
    <p:spTree>
      <p:nvGrpSpPr>
        <p:cNvPr id="1" name=""/>
        <p:cNvGrpSpPr/>
        <p:nvPr/>
      </p:nvGrpSpPr>
      <p:grpSpPr>
        <a:xfrm>
          <a:off x="0" y="0"/>
          <a:ext cx="0" cy="0"/>
          <a:chOff x="0" y="0"/>
          <a:chExt cx="0" cy="0"/>
        </a:xfrm>
      </p:grpSpPr>
      <p:sp>
        <p:nvSpPr>
          <p:cNvPr id="4" name="Picture Placeholder 15">
            <a:extLst>
              <a:ext uri="{FF2B5EF4-FFF2-40B4-BE49-F238E27FC236}">
                <a16:creationId xmlns:a16="http://schemas.microsoft.com/office/drawing/2014/main" id="{DDC7AA9E-C5C1-2F19-246A-099B5852E99E}"/>
              </a:ext>
            </a:extLst>
          </p:cNvPr>
          <p:cNvSpPr>
            <a:spLocks noGrp="1"/>
          </p:cNvSpPr>
          <p:nvPr>
            <p:ph type="pic" sz="quarter" idx="10" hasCustomPrompt="1"/>
          </p:nvPr>
        </p:nvSpPr>
        <p:spPr>
          <a:xfrm>
            <a:off x="-10722" y="681716"/>
            <a:ext cx="12202722" cy="619948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51273 h 51273"/>
              <a:gd name="connsiteX1" fmla="*/ 21609 w 21609"/>
              <a:gd name="connsiteY1" fmla="*/ 21002 h 51273"/>
              <a:gd name="connsiteX2" fmla="*/ 21601 w 21609"/>
              <a:gd name="connsiteY2" fmla="*/ 0 h 51273"/>
              <a:gd name="connsiteX3" fmla="*/ 1 w 21609"/>
              <a:gd name="connsiteY3" fmla="*/ 3945 h 51273"/>
              <a:gd name="connsiteX4" fmla="*/ 3 w 21609"/>
              <a:gd name="connsiteY4" fmla="*/ 51273 h 51273"/>
              <a:gd name="connsiteX0" fmla="*/ 3 w 21629"/>
              <a:gd name="connsiteY0" fmla="*/ 51273 h 51273"/>
              <a:gd name="connsiteX1" fmla="*/ 21629 w 21629"/>
              <a:gd name="connsiteY1" fmla="*/ 50692 h 51273"/>
              <a:gd name="connsiteX2" fmla="*/ 21601 w 21629"/>
              <a:gd name="connsiteY2" fmla="*/ 0 h 51273"/>
              <a:gd name="connsiteX3" fmla="*/ 1 w 21629"/>
              <a:gd name="connsiteY3" fmla="*/ 3945 h 51273"/>
              <a:gd name="connsiteX4" fmla="*/ 3 w 21629"/>
              <a:gd name="connsiteY4" fmla="*/ 51273 h 51273"/>
              <a:gd name="connsiteX0" fmla="*/ 3 w 21601"/>
              <a:gd name="connsiteY0" fmla="*/ 51273 h 51273"/>
              <a:gd name="connsiteX1" fmla="*/ 21446 w 21601"/>
              <a:gd name="connsiteY1" fmla="*/ 50249 h 51273"/>
              <a:gd name="connsiteX2" fmla="*/ 21601 w 21601"/>
              <a:gd name="connsiteY2" fmla="*/ 0 h 51273"/>
              <a:gd name="connsiteX3" fmla="*/ 1 w 21601"/>
              <a:gd name="connsiteY3" fmla="*/ 3945 h 51273"/>
              <a:gd name="connsiteX4" fmla="*/ 3 w 21601"/>
              <a:gd name="connsiteY4" fmla="*/ 51273 h 51273"/>
              <a:gd name="connsiteX0" fmla="*/ 3 w 21604"/>
              <a:gd name="connsiteY0" fmla="*/ 51273 h 51273"/>
              <a:gd name="connsiteX1" fmla="*/ 21603 w 21604"/>
              <a:gd name="connsiteY1" fmla="*/ 50839 h 51273"/>
              <a:gd name="connsiteX2" fmla="*/ 21601 w 21604"/>
              <a:gd name="connsiteY2" fmla="*/ 0 h 51273"/>
              <a:gd name="connsiteX3" fmla="*/ 1 w 21604"/>
              <a:gd name="connsiteY3" fmla="*/ 3945 h 51273"/>
              <a:gd name="connsiteX4" fmla="*/ 3 w 21604"/>
              <a:gd name="connsiteY4" fmla="*/ 51273 h 51273"/>
              <a:gd name="connsiteX0" fmla="*/ 3 w 21604"/>
              <a:gd name="connsiteY0" fmla="*/ 50875 h 50875"/>
              <a:gd name="connsiteX1" fmla="*/ 21603 w 21604"/>
              <a:gd name="connsiteY1" fmla="*/ 50839 h 50875"/>
              <a:gd name="connsiteX2" fmla="*/ 21601 w 21604"/>
              <a:gd name="connsiteY2" fmla="*/ 0 h 50875"/>
              <a:gd name="connsiteX3" fmla="*/ 1 w 21604"/>
              <a:gd name="connsiteY3" fmla="*/ 3945 h 50875"/>
              <a:gd name="connsiteX4" fmla="*/ 3 w 21604"/>
              <a:gd name="connsiteY4" fmla="*/ 50875 h 50875"/>
              <a:gd name="connsiteX0" fmla="*/ 3 w 21604"/>
              <a:gd name="connsiteY0" fmla="*/ 50875 h 50905"/>
              <a:gd name="connsiteX1" fmla="*/ 21603 w 21604"/>
              <a:gd name="connsiteY1" fmla="*/ 50905 h 50905"/>
              <a:gd name="connsiteX2" fmla="*/ 21601 w 21604"/>
              <a:gd name="connsiteY2" fmla="*/ 0 h 50905"/>
              <a:gd name="connsiteX3" fmla="*/ 1 w 21604"/>
              <a:gd name="connsiteY3" fmla="*/ 3945 h 50905"/>
              <a:gd name="connsiteX4" fmla="*/ 3 w 21604"/>
              <a:gd name="connsiteY4" fmla="*/ 50875 h 50905"/>
              <a:gd name="connsiteX0" fmla="*/ 3 w 21615"/>
              <a:gd name="connsiteY0" fmla="*/ 50875 h 50875"/>
              <a:gd name="connsiteX1" fmla="*/ 21615 w 21615"/>
              <a:gd name="connsiteY1" fmla="*/ 50772 h 50875"/>
              <a:gd name="connsiteX2" fmla="*/ 21601 w 21615"/>
              <a:gd name="connsiteY2" fmla="*/ 0 h 50875"/>
              <a:gd name="connsiteX3" fmla="*/ 1 w 21615"/>
              <a:gd name="connsiteY3" fmla="*/ 3945 h 50875"/>
              <a:gd name="connsiteX4" fmla="*/ 3 w 21615"/>
              <a:gd name="connsiteY4" fmla="*/ 50875 h 50875"/>
              <a:gd name="connsiteX0" fmla="*/ 1 w 21633"/>
              <a:gd name="connsiteY0" fmla="*/ 64328 h 64328"/>
              <a:gd name="connsiteX1" fmla="*/ 21633 w 21633"/>
              <a:gd name="connsiteY1" fmla="*/ 50772 h 64328"/>
              <a:gd name="connsiteX2" fmla="*/ 21619 w 21633"/>
              <a:gd name="connsiteY2" fmla="*/ 0 h 64328"/>
              <a:gd name="connsiteX3" fmla="*/ 19 w 21633"/>
              <a:gd name="connsiteY3" fmla="*/ 3945 h 64328"/>
              <a:gd name="connsiteX4" fmla="*/ 1 w 21633"/>
              <a:gd name="connsiteY4" fmla="*/ 64328 h 64328"/>
              <a:gd name="connsiteX0" fmla="*/ 1 w 21653"/>
              <a:gd name="connsiteY0" fmla="*/ 64328 h 64446"/>
              <a:gd name="connsiteX1" fmla="*/ 21653 w 21653"/>
              <a:gd name="connsiteY1" fmla="*/ 64446 h 64446"/>
              <a:gd name="connsiteX2" fmla="*/ 21619 w 21653"/>
              <a:gd name="connsiteY2" fmla="*/ 0 h 64446"/>
              <a:gd name="connsiteX3" fmla="*/ 19 w 21653"/>
              <a:gd name="connsiteY3" fmla="*/ 3945 h 64446"/>
              <a:gd name="connsiteX4" fmla="*/ 1 w 21653"/>
              <a:gd name="connsiteY4" fmla="*/ 64328 h 64446"/>
              <a:gd name="connsiteX0" fmla="*/ 1 w 21653"/>
              <a:gd name="connsiteY0" fmla="*/ 64328 h 64446"/>
              <a:gd name="connsiteX1" fmla="*/ 21653 w 21653"/>
              <a:gd name="connsiteY1" fmla="*/ 64446 h 64446"/>
              <a:gd name="connsiteX2" fmla="*/ 21619 w 21653"/>
              <a:gd name="connsiteY2" fmla="*/ 0 h 64446"/>
              <a:gd name="connsiteX3" fmla="*/ 19 w 21653"/>
              <a:gd name="connsiteY3" fmla="*/ 1769 h 64446"/>
              <a:gd name="connsiteX4" fmla="*/ 1 w 21653"/>
              <a:gd name="connsiteY4" fmla="*/ 64328 h 64446"/>
              <a:gd name="connsiteX0" fmla="*/ 1 w 21653"/>
              <a:gd name="connsiteY0" fmla="*/ 64328 h 64446"/>
              <a:gd name="connsiteX1" fmla="*/ 21653 w 21653"/>
              <a:gd name="connsiteY1" fmla="*/ 64446 h 64446"/>
              <a:gd name="connsiteX2" fmla="*/ 21619 w 21653"/>
              <a:gd name="connsiteY2" fmla="*/ 0 h 64446"/>
              <a:gd name="connsiteX3" fmla="*/ 19 w 21653"/>
              <a:gd name="connsiteY3" fmla="*/ 1769 h 64446"/>
              <a:gd name="connsiteX4" fmla="*/ 1 w 21653"/>
              <a:gd name="connsiteY4" fmla="*/ 64328 h 64446"/>
              <a:gd name="connsiteX0" fmla="*/ 1 w 21653"/>
              <a:gd name="connsiteY0" fmla="*/ 64502 h 64620"/>
              <a:gd name="connsiteX1" fmla="*/ 21653 w 21653"/>
              <a:gd name="connsiteY1" fmla="*/ 64620 h 64620"/>
              <a:gd name="connsiteX2" fmla="*/ 21619 w 21653"/>
              <a:gd name="connsiteY2" fmla="*/ 0 h 64620"/>
              <a:gd name="connsiteX3" fmla="*/ 19 w 21653"/>
              <a:gd name="connsiteY3" fmla="*/ 1943 h 64620"/>
              <a:gd name="connsiteX4" fmla="*/ 1 w 21653"/>
              <a:gd name="connsiteY4" fmla="*/ 64502 h 64620"/>
              <a:gd name="connsiteX0" fmla="*/ 1 w 21657"/>
              <a:gd name="connsiteY0" fmla="*/ 65125 h 65243"/>
              <a:gd name="connsiteX1" fmla="*/ 21653 w 21657"/>
              <a:gd name="connsiteY1" fmla="*/ 65243 h 65243"/>
              <a:gd name="connsiteX2" fmla="*/ 21654 w 21657"/>
              <a:gd name="connsiteY2" fmla="*/ 0 h 65243"/>
              <a:gd name="connsiteX3" fmla="*/ 19 w 21657"/>
              <a:gd name="connsiteY3" fmla="*/ 2566 h 65243"/>
              <a:gd name="connsiteX4" fmla="*/ 1 w 21657"/>
              <a:gd name="connsiteY4" fmla="*/ 65125 h 65243"/>
              <a:gd name="connsiteX0" fmla="*/ 1 w 21657"/>
              <a:gd name="connsiteY0" fmla="*/ 65125 h 65243"/>
              <a:gd name="connsiteX1" fmla="*/ 21653 w 21657"/>
              <a:gd name="connsiteY1" fmla="*/ 65243 h 65243"/>
              <a:gd name="connsiteX2" fmla="*/ 21654 w 21657"/>
              <a:gd name="connsiteY2" fmla="*/ 0 h 65243"/>
              <a:gd name="connsiteX3" fmla="*/ 19 w 21657"/>
              <a:gd name="connsiteY3" fmla="*/ 2254 h 65243"/>
              <a:gd name="connsiteX4" fmla="*/ 1 w 21657"/>
              <a:gd name="connsiteY4" fmla="*/ 65125 h 65243"/>
              <a:gd name="connsiteX0" fmla="*/ 1 w 21657"/>
              <a:gd name="connsiteY0" fmla="*/ 65125 h 65243"/>
              <a:gd name="connsiteX1" fmla="*/ 21653 w 21657"/>
              <a:gd name="connsiteY1" fmla="*/ 65243 h 65243"/>
              <a:gd name="connsiteX2" fmla="*/ 21654 w 21657"/>
              <a:gd name="connsiteY2" fmla="*/ 0 h 65243"/>
              <a:gd name="connsiteX3" fmla="*/ 19 w 21657"/>
              <a:gd name="connsiteY3" fmla="*/ 2254 h 65243"/>
              <a:gd name="connsiteX4" fmla="*/ 1 w 21657"/>
              <a:gd name="connsiteY4" fmla="*/ 65125 h 65243"/>
              <a:gd name="connsiteX0" fmla="*/ 1 w 21657"/>
              <a:gd name="connsiteY0" fmla="*/ 65125 h 65243"/>
              <a:gd name="connsiteX1" fmla="*/ 21653 w 21657"/>
              <a:gd name="connsiteY1" fmla="*/ 65243 h 65243"/>
              <a:gd name="connsiteX2" fmla="*/ 21654 w 21657"/>
              <a:gd name="connsiteY2" fmla="*/ 0 h 65243"/>
              <a:gd name="connsiteX3" fmla="*/ 19 w 21657"/>
              <a:gd name="connsiteY3" fmla="*/ 2254 h 65243"/>
              <a:gd name="connsiteX4" fmla="*/ 1 w 21657"/>
              <a:gd name="connsiteY4" fmla="*/ 65125 h 65243"/>
              <a:gd name="connsiteX0" fmla="*/ 1 w 21657"/>
              <a:gd name="connsiteY0" fmla="*/ 65193 h 65311"/>
              <a:gd name="connsiteX1" fmla="*/ 21653 w 21657"/>
              <a:gd name="connsiteY1" fmla="*/ 65311 h 65311"/>
              <a:gd name="connsiteX2" fmla="*/ 21654 w 21657"/>
              <a:gd name="connsiteY2" fmla="*/ 0 h 65311"/>
              <a:gd name="connsiteX3" fmla="*/ 19 w 21657"/>
              <a:gd name="connsiteY3" fmla="*/ 2322 h 65311"/>
              <a:gd name="connsiteX4" fmla="*/ 1 w 21657"/>
              <a:gd name="connsiteY4" fmla="*/ 65193 h 65311"/>
              <a:gd name="connsiteX0" fmla="*/ 1 w 21657"/>
              <a:gd name="connsiteY0" fmla="*/ 65193 h 65311"/>
              <a:gd name="connsiteX1" fmla="*/ 21653 w 21657"/>
              <a:gd name="connsiteY1" fmla="*/ 65311 h 65311"/>
              <a:gd name="connsiteX2" fmla="*/ 21654 w 21657"/>
              <a:gd name="connsiteY2" fmla="*/ 0 h 65311"/>
              <a:gd name="connsiteX3" fmla="*/ 19 w 21657"/>
              <a:gd name="connsiteY3" fmla="*/ 2322 h 65311"/>
              <a:gd name="connsiteX4" fmla="*/ 1 w 21657"/>
              <a:gd name="connsiteY4" fmla="*/ 65193 h 65311"/>
              <a:gd name="connsiteX0" fmla="*/ 1 w 21657"/>
              <a:gd name="connsiteY0" fmla="*/ 65394 h 65512"/>
              <a:gd name="connsiteX1" fmla="*/ 21653 w 21657"/>
              <a:gd name="connsiteY1" fmla="*/ 65512 h 65512"/>
              <a:gd name="connsiteX2" fmla="*/ 21654 w 21657"/>
              <a:gd name="connsiteY2" fmla="*/ 0 h 65512"/>
              <a:gd name="connsiteX3" fmla="*/ 19 w 21657"/>
              <a:gd name="connsiteY3" fmla="*/ 2523 h 65512"/>
              <a:gd name="connsiteX4" fmla="*/ 1 w 21657"/>
              <a:gd name="connsiteY4" fmla="*/ 65394 h 65512"/>
              <a:gd name="connsiteX0" fmla="*/ 1 w 21657"/>
              <a:gd name="connsiteY0" fmla="*/ 65394 h 65512"/>
              <a:gd name="connsiteX1" fmla="*/ 21653 w 21657"/>
              <a:gd name="connsiteY1" fmla="*/ 65512 h 65512"/>
              <a:gd name="connsiteX2" fmla="*/ 21654 w 21657"/>
              <a:gd name="connsiteY2" fmla="*/ 0 h 65512"/>
              <a:gd name="connsiteX3" fmla="*/ 19 w 21657"/>
              <a:gd name="connsiteY3" fmla="*/ 2456 h 65512"/>
              <a:gd name="connsiteX4" fmla="*/ 1 w 21657"/>
              <a:gd name="connsiteY4" fmla="*/ 65394 h 6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7" h="65512">
                <a:moveTo>
                  <a:pt x="1" y="65394"/>
                </a:moveTo>
                <a:lnTo>
                  <a:pt x="21653" y="65512"/>
                </a:lnTo>
                <a:cubicBezTo>
                  <a:pt x="21642" y="58533"/>
                  <a:pt x="21665" y="6979"/>
                  <a:pt x="21654" y="0"/>
                </a:cubicBezTo>
                <a:cubicBezTo>
                  <a:pt x="18044" y="403"/>
                  <a:pt x="6039" y="5463"/>
                  <a:pt x="19" y="2456"/>
                </a:cubicBezTo>
                <a:cubicBezTo>
                  <a:pt x="30" y="8515"/>
                  <a:pt x="-10" y="59335"/>
                  <a:pt x="1" y="65394"/>
                </a:cubicBezTo>
                <a:close/>
              </a:path>
            </a:pathLst>
          </a:custGeom>
          <a:noFill/>
        </p:spPr>
        <p:txBody>
          <a:bodyPr anchor="ctr"/>
          <a:lstStyle>
            <a:lvl1pPr marL="0" indent="0" algn="ctr">
              <a:buNone/>
              <a:defRPr sz="1800">
                <a:solidFill>
                  <a:srgbClr val="64B4E6"/>
                </a:solidFill>
                <a:latin typeface="Arial" panose="020B0604020202020204" pitchFamily="34"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background image</a:t>
            </a:r>
            <a:endParaRPr lang="en-GR" dirty="0"/>
          </a:p>
        </p:txBody>
      </p:sp>
      <p:sp>
        <p:nvSpPr>
          <p:cNvPr id="6" name="Title 1">
            <a:extLst>
              <a:ext uri="{FF2B5EF4-FFF2-40B4-BE49-F238E27FC236}">
                <a16:creationId xmlns:a16="http://schemas.microsoft.com/office/drawing/2014/main" id="{8600E253-0EE2-24EA-E0FD-9AC67C78FF99}"/>
              </a:ext>
            </a:extLst>
          </p:cNvPr>
          <p:cNvSpPr>
            <a:spLocks noGrp="1"/>
          </p:cNvSpPr>
          <p:nvPr>
            <p:ph type="title" hasCustomPrompt="1"/>
          </p:nvPr>
        </p:nvSpPr>
        <p:spPr>
          <a:xfrm>
            <a:off x="606000" y="1300393"/>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10" name="Content Placeholder 2">
            <a:extLst>
              <a:ext uri="{FF2B5EF4-FFF2-40B4-BE49-F238E27FC236}">
                <a16:creationId xmlns:a16="http://schemas.microsoft.com/office/drawing/2014/main" id="{F6BFBDB8-5C77-D382-F07A-0879445E74F3}"/>
              </a:ext>
            </a:extLst>
          </p:cNvPr>
          <p:cNvSpPr>
            <a:spLocks noGrp="1"/>
          </p:cNvSpPr>
          <p:nvPr>
            <p:ph idx="11" hasCustomPrompt="1"/>
          </p:nvPr>
        </p:nvSpPr>
        <p:spPr>
          <a:xfrm>
            <a:off x="606000" y="2388973"/>
            <a:ext cx="5209914" cy="3191770"/>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 text and resize text box after background image is added</a:t>
            </a:r>
            <a:endParaRPr lang="en-GR" dirty="0"/>
          </a:p>
        </p:txBody>
      </p:sp>
      <p:pic>
        <p:nvPicPr>
          <p:cNvPr id="3" name="Graphic 2">
            <a:extLst>
              <a:ext uri="{FF2B5EF4-FFF2-40B4-BE49-F238E27FC236}">
                <a16:creationId xmlns:a16="http://schemas.microsoft.com/office/drawing/2014/main" id="{374FF617-6A45-8AEE-52B9-F09358386E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1026028"/>
          </a:xfrm>
          <a:prstGeom prst="rect">
            <a:avLst/>
          </a:prstGeom>
        </p:spPr>
      </p:pic>
    </p:spTree>
    <p:extLst>
      <p:ext uri="{BB962C8B-B14F-4D97-AF65-F5344CB8AC3E}">
        <p14:creationId xmlns:p14="http://schemas.microsoft.com/office/powerpoint/2010/main" val="1188914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curve Content and Background Photo">
    <p:spTree>
      <p:nvGrpSpPr>
        <p:cNvPr id="1" name=""/>
        <p:cNvGrpSpPr/>
        <p:nvPr/>
      </p:nvGrpSpPr>
      <p:grpSpPr>
        <a:xfrm>
          <a:off x="0" y="0"/>
          <a:ext cx="0" cy="0"/>
          <a:chOff x="0" y="0"/>
          <a:chExt cx="0" cy="0"/>
        </a:xfrm>
      </p:grpSpPr>
      <p:sp>
        <p:nvSpPr>
          <p:cNvPr id="2" name="Picture Placeholder 15">
            <a:extLst>
              <a:ext uri="{FF2B5EF4-FFF2-40B4-BE49-F238E27FC236}">
                <a16:creationId xmlns:a16="http://schemas.microsoft.com/office/drawing/2014/main" id="{877AEC2C-A52B-A78E-2510-C7183ECA89C7}"/>
              </a:ext>
            </a:extLst>
          </p:cNvPr>
          <p:cNvSpPr>
            <a:spLocks noGrp="1"/>
          </p:cNvSpPr>
          <p:nvPr>
            <p:ph type="pic" sz="quarter" idx="10" hasCustomPrompt="1"/>
          </p:nvPr>
        </p:nvSpPr>
        <p:spPr>
          <a:xfrm>
            <a:off x="-10722" y="681716"/>
            <a:ext cx="12202722" cy="619948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51273 h 51273"/>
              <a:gd name="connsiteX1" fmla="*/ 21609 w 21609"/>
              <a:gd name="connsiteY1" fmla="*/ 21002 h 51273"/>
              <a:gd name="connsiteX2" fmla="*/ 21601 w 21609"/>
              <a:gd name="connsiteY2" fmla="*/ 0 h 51273"/>
              <a:gd name="connsiteX3" fmla="*/ 1 w 21609"/>
              <a:gd name="connsiteY3" fmla="*/ 3945 h 51273"/>
              <a:gd name="connsiteX4" fmla="*/ 3 w 21609"/>
              <a:gd name="connsiteY4" fmla="*/ 51273 h 51273"/>
              <a:gd name="connsiteX0" fmla="*/ 3 w 21629"/>
              <a:gd name="connsiteY0" fmla="*/ 51273 h 51273"/>
              <a:gd name="connsiteX1" fmla="*/ 21629 w 21629"/>
              <a:gd name="connsiteY1" fmla="*/ 50692 h 51273"/>
              <a:gd name="connsiteX2" fmla="*/ 21601 w 21629"/>
              <a:gd name="connsiteY2" fmla="*/ 0 h 51273"/>
              <a:gd name="connsiteX3" fmla="*/ 1 w 21629"/>
              <a:gd name="connsiteY3" fmla="*/ 3945 h 51273"/>
              <a:gd name="connsiteX4" fmla="*/ 3 w 21629"/>
              <a:gd name="connsiteY4" fmla="*/ 51273 h 51273"/>
              <a:gd name="connsiteX0" fmla="*/ 3 w 21601"/>
              <a:gd name="connsiteY0" fmla="*/ 51273 h 51273"/>
              <a:gd name="connsiteX1" fmla="*/ 21446 w 21601"/>
              <a:gd name="connsiteY1" fmla="*/ 50249 h 51273"/>
              <a:gd name="connsiteX2" fmla="*/ 21601 w 21601"/>
              <a:gd name="connsiteY2" fmla="*/ 0 h 51273"/>
              <a:gd name="connsiteX3" fmla="*/ 1 w 21601"/>
              <a:gd name="connsiteY3" fmla="*/ 3945 h 51273"/>
              <a:gd name="connsiteX4" fmla="*/ 3 w 21601"/>
              <a:gd name="connsiteY4" fmla="*/ 51273 h 51273"/>
              <a:gd name="connsiteX0" fmla="*/ 3 w 21604"/>
              <a:gd name="connsiteY0" fmla="*/ 51273 h 51273"/>
              <a:gd name="connsiteX1" fmla="*/ 21603 w 21604"/>
              <a:gd name="connsiteY1" fmla="*/ 50839 h 51273"/>
              <a:gd name="connsiteX2" fmla="*/ 21601 w 21604"/>
              <a:gd name="connsiteY2" fmla="*/ 0 h 51273"/>
              <a:gd name="connsiteX3" fmla="*/ 1 w 21604"/>
              <a:gd name="connsiteY3" fmla="*/ 3945 h 51273"/>
              <a:gd name="connsiteX4" fmla="*/ 3 w 21604"/>
              <a:gd name="connsiteY4" fmla="*/ 51273 h 51273"/>
              <a:gd name="connsiteX0" fmla="*/ 3 w 21604"/>
              <a:gd name="connsiteY0" fmla="*/ 50875 h 50875"/>
              <a:gd name="connsiteX1" fmla="*/ 21603 w 21604"/>
              <a:gd name="connsiteY1" fmla="*/ 50839 h 50875"/>
              <a:gd name="connsiteX2" fmla="*/ 21601 w 21604"/>
              <a:gd name="connsiteY2" fmla="*/ 0 h 50875"/>
              <a:gd name="connsiteX3" fmla="*/ 1 w 21604"/>
              <a:gd name="connsiteY3" fmla="*/ 3945 h 50875"/>
              <a:gd name="connsiteX4" fmla="*/ 3 w 21604"/>
              <a:gd name="connsiteY4" fmla="*/ 50875 h 50875"/>
              <a:gd name="connsiteX0" fmla="*/ 3 w 21604"/>
              <a:gd name="connsiteY0" fmla="*/ 50875 h 50905"/>
              <a:gd name="connsiteX1" fmla="*/ 21603 w 21604"/>
              <a:gd name="connsiteY1" fmla="*/ 50905 h 50905"/>
              <a:gd name="connsiteX2" fmla="*/ 21601 w 21604"/>
              <a:gd name="connsiteY2" fmla="*/ 0 h 50905"/>
              <a:gd name="connsiteX3" fmla="*/ 1 w 21604"/>
              <a:gd name="connsiteY3" fmla="*/ 3945 h 50905"/>
              <a:gd name="connsiteX4" fmla="*/ 3 w 21604"/>
              <a:gd name="connsiteY4" fmla="*/ 50875 h 50905"/>
              <a:gd name="connsiteX0" fmla="*/ 3 w 21615"/>
              <a:gd name="connsiteY0" fmla="*/ 50875 h 50875"/>
              <a:gd name="connsiteX1" fmla="*/ 21615 w 21615"/>
              <a:gd name="connsiteY1" fmla="*/ 50772 h 50875"/>
              <a:gd name="connsiteX2" fmla="*/ 21601 w 21615"/>
              <a:gd name="connsiteY2" fmla="*/ 0 h 50875"/>
              <a:gd name="connsiteX3" fmla="*/ 1 w 21615"/>
              <a:gd name="connsiteY3" fmla="*/ 3945 h 50875"/>
              <a:gd name="connsiteX4" fmla="*/ 3 w 21615"/>
              <a:gd name="connsiteY4" fmla="*/ 50875 h 50875"/>
              <a:gd name="connsiteX0" fmla="*/ 1 w 21633"/>
              <a:gd name="connsiteY0" fmla="*/ 64328 h 64328"/>
              <a:gd name="connsiteX1" fmla="*/ 21633 w 21633"/>
              <a:gd name="connsiteY1" fmla="*/ 50772 h 64328"/>
              <a:gd name="connsiteX2" fmla="*/ 21619 w 21633"/>
              <a:gd name="connsiteY2" fmla="*/ 0 h 64328"/>
              <a:gd name="connsiteX3" fmla="*/ 19 w 21633"/>
              <a:gd name="connsiteY3" fmla="*/ 3945 h 64328"/>
              <a:gd name="connsiteX4" fmla="*/ 1 w 21633"/>
              <a:gd name="connsiteY4" fmla="*/ 64328 h 64328"/>
              <a:gd name="connsiteX0" fmla="*/ 1 w 21653"/>
              <a:gd name="connsiteY0" fmla="*/ 64328 h 64446"/>
              <a:gd name="connsiteX1" fmla="*/ 21653 w 21653"/>
              <a:gd name="connsiteY1" fmla="*/ 64446 h 64446"/>
              <a:gd name="connsiteX2" fmla="*/ 21619 w 21653"/>
              <a:gd name="connsiteY2" fmla="*/ 0 h 64446"/>
              <a:gd name="connsiteX3" fmla="*/ 19 w 21653"/>
              <a:gd name="connsiteY3" fmla="*/ 3945 h 64446"/>
              <a:gd name="connsiteX4" fmla="*/ 1 w 21653"/>
              <a:gd name="connsiteY4" fmla="*/ 64328 h 64446"/>
              <a:gd name="connsiteX0" fmla="*/ 1 w 21653"/>
              <a:gd name="connsiteY0" fmla="*/ 64328 h 64446"/>
              <a:gd name="connsiteX1" fmla="*/ 21653 w 21653"/>
              <a:gd name="connsiteY1" fmla="*/ 64446 h 64446"/>
              <a:gd name="connsiteX2" fmla="*/ 21619 w 21653"/>
              <a:gd name="connsiteY2" fmla="*/ 0 h 64446"/>
              <a:gd name="connsiteX3" fmla="*/ 19 w 21653"/>
              <a:gd name="connsiteY3" fmla="*/ 1769 h 64446"/>
              <a:gd name="connsiteX4" fmla="*/ 1 w 21653"/>
              <a:gd name="connsiteY4" fmla="*/ 64328 h 64446"/>
              <a:gd name="connsiteX0" fmla="*/ 1 w 21653"/>
              <a:gd name="connsiteY0" fmla="*/ 64328 h 64446"/>
              <a:gd name="connsiteX1" fmla="*/ 21653 w 21653"/>
              <a:gd name="connsiteY1" fmla="*/ 64446 h 64446"/>
              <a:gd name="connsiteX2" fmla="*/ 21619 w 21653"/>
              <a:gd name="connsiteY2" fmla="*/ 0 h 64446"/>
              <a:gd name="connsiteX3" fmla="*/ 19 w 21653"/>
              <a:gd name="connsiteY3" fmla="*/ 1769 h 64446"/>
              <a:gd name="connsiteX4" fmla="*/ 1 w 21653"/>
              <a:gd name="connsiteY4" fmla="*/ 64328 h 64446"/>
              <a:gd name="connsiteX0" fmla="*/ 1 w 21653"/>
              <a:gd name="connsiteY0" fmla="*/ 64502 h 64620"/>
              <a:gd name="connsiteX1" fmla="*/ 21653 w 21653"/>
              <a:gd name="connsiteY1" fmla="*/ 64620 h 64620"/>
              <a:gd name="connsiteX2" fmla="*/ 21619 w 21653"/>
              <a:gd name="connsiteY2" fmla="*/ 0 h 64620"/>
              <a:gd name="connsiteX3" fmla="*/ 19 w 21653"/>
              <a:gd name="connsiteY3" fmla="*/ 1943 h 64620"/>
              <a:gd name="connsiteX4" fmla="*/ 1 w 21653"/>
              <a:gd name="connsiteY4" fmla="*/ 64502 h 64620"/>
              <a:gd name="connsiteX0" fmla="*/ 1 w 21657"/>
              <a:gd name="connsiteY0" fmla="*/ 65125 h 65243"/>
              <a:gd name="connsiteX1" fmla="*/ 21653 w 21657"/>
              <a:gd name="connsiteY1" fmla="*/ 65243 h 65243"/>
              <a:gd name="connsiteX2" fmla="*/ 21654 w 21657"/>
              <a:gd name="connsiteY2" fmla="*/ 0 h 65243"/>
              <a:gd name="connsiteX3" fmla="*/ 19 w 21657"/>
              <a:gd name="connsiteY3" fmla="*/ 2566 h 65243"/>
              <a:gd name="connsiteX4" fmla="*/ 1 w 21657"/>
              <a:gd name="connsiteY4" fmla="*/ 65125 h 65243"/>
              <a:gd name="connsiteX0" fmla="*/ 1 w 21657"/>
              <a:gd name="connsiteY0" fmla="*/ 65125 h 65243"/>
              <a:gd name="connsiteX1" fmla="*/ 21653 w 21657"/>
              <a:gd name="connsiteY1" fmla="*/ 65243 h 65243"/>
              <a:gd name="connsiteX2" fmla="*/ 21654 w 21657"/>
              <a:gd name="connsiteY2" fmla="*/ 0 h 65243"/>
              <a:gd name="connsiteX3" fmla="*/ 19 w 21657"/>
              <a:gd name="connsiteY3" fmla="*/ 2254 h 65243"/>
              <a:gd name="connsiteX4" fmla="*/ 1 w 21657"/>
              <a:gd name="connsiteY4" fmla="*/ 65125 h 65243"/>
              <a:gd name="connsiteX0" fmla="*/ 1 w 21657"/>
              <a:gd name="connsiteY0" fmla="*/ 65125 h 65243"/>
              <a:gd name="connsiteX1" fmla="*/ 21653 w 21657"/>
              <a:gd name="connsiteY1" fmla="*/ 65243 h 65243"/>
              <a:gd name="connsiteX2" fmla="*/ 21654 w 21657"/>
              <a:gd name="connsiteY2" fmla="*/ 0 h 65243"/>
              <a:gd name="connsiteX3" fmla="*/ 19 w 21657"/>
              <a:gd name="connsiteY3" fmla="*/ 2254 h 65243"/>
              <a:gd name="connsiteX4" fmla="*/ 1 w 21657"/>
              <a:gd name="connsiteY4" fmla="*/ 65125 h 65243"/>
              <a:gd name="connsiteX0" fmla="*/ 1 w 21657"/>
              <a:gd name="connsiteY0" fmla="*/ 65125 h 65243"/>
              <a:gd name="connsiteX1" fmla="*/ 21653 w 21657"/>
              <a:gd name="connsiteY1" fmla="*/ 65243 h 65243"/>
              <a:gd name="connsiteX2" fmla="*/ 21654 w 21657"/>
              <a:gd name="connsiteY2" fmla="*/ 0 h 65243"/>
              <a:gd name="connsiteX3" fmla="*/ 19 w 21657"/>
              <a:gd name="connsiteY3" fmla="*/ 2254 h 65243"/>
              <a:gd name="connsiteX4" fmla="*/ 1 w 21657"/>
              <a:gd name="connsiteY4" fmla="*/ 65125 h 65243"/>
              <a:gd name="connsiteX0" fmla="*/ 1 w 21657"/>
              <a:gd name="connsiteY0" fmla="*/ 65193 h 65311"/>
              <a:gd name="connsiteX1" fmla="*/ 21653 w 21657"/>
              <a:gd name="connsiteY1" fmla="*/ 65311 h 65311"/>
              <a:gd name="connsiteX2" fmla="*/ 21654 w 21657"/>
              <a:gd name="connsiteY2" fmla="*/ 0 h 65311"/>
              <a:gd name="connsiteX3" fmla="*/ 19 w 21657"/>
              <a:gd name="connsiteY3" fmla="*/ 2322 h 65311"/>
              <a:gd name="connsiteX4" fmla="*/ 1 w 21657"/>
              <a:gd name="connsiteY4" fmla="*/ 65193 h 65311"/>
              <a:gd name="connsiteX0" fmla="*/ 1 w 21657"/>
              <a:gd name="connsiteY0" fmla="*/ 65193 h 65311"/>
              <a:gd name="connsiteX1" fmla="*/ 21653 w 21657"/>
              <a:gd name="connsiteY1" fmla="*/ 65311 h 65311"/>
              <a:gd name="connsiteX2" fmla="*/ 21654 w 21657"/>
              <a:gd name="connsiteY2" fmla="*/ 0 h 65311"/>
              <a:gd name="connsiteX3" fmla="*/ 19 w 21657"/>
              <a:gd name="connsiteY3" fmla="*/ 2322 h 65311"/>
              <a:gd name="connsiteX4" fmla="*/ 1 w 21657"/>
              <a:gd name="connsiteY4" fmla="*/ 65193 h 65311"/>
              <a:gd name="connsiteX0" fmla="*/ 1 w 21657"/>
              <a:gd name="connsiteY0" fmla="*/ 65394 h 65512"/>
              <a:gd name="connsiteX1" fmla="*/ 21653 w 21657"/>
              <a:gd name="connsiteY1" fmla="*/ 65512 h 65512"/>
              <a:gd name="connsiteX2" fmla="*/ 21654 w 21657"/>
              <a:gd name="connsiteY2" fmla="*/ 0 h 65512"/>
              <a:gd name="connsiteX3" fmla="*/ 19 w 21657"/>
              <a:gd name="connsiteY3" fmla="*/ 2523 h 65512"/>
              <a:gd name="connsiteX4" fmla="*/ 1 w 21657"/>
              <a:gd name="connsiteY4" fmla="*/ 65394 h 65512"/>
              <a:gd name="connsiteX0" fmla="*/ 1 w 21657"/>
              <a:gd name="connsiteY0" fmla="*/ 65394 h 65512"/>
              <a:gd name="connsiteX1" fmla="*/ 21653 w 21657"/>
              <a:gd name="connsiteY1" fmla="*/ 65512 h 65512"/>
              <a:gd name="connsiteX2" fmla="*/ 21654 w 21657"/>
              <a:gd name="connsiteY2" fmla="*/ 0 h 65512"/>
              <a:gd name="connsiteX3" fmla="*/ 19 w 21657"/>
              <a:gd name="connsiteY3" fmla="*/ 2456 h 65512"/>
              <a:gd name="connsiteX4" fmla="*/ 1 w 21657"/>
              <a:gd name="connsiteY4" fmla="*/ 65394 h 6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7" h="65512">
                <a:moveTo>
                  <a:pt x="1" y="65394"/>
                </a:moveTo>
                <a:lnTo>
                  <a:pt x="21653" y="65512"/>
                </a:lnTo>
                <a:cubicBezTo>
                  <a:pt x="21642" y="58533"/>
                  <a:pt x="21665" y="6979"/>
                  <a:pt x="21654" y="0"/>
                </a:cubicBezTo>
                <a:cubicBezTo>
                  <a:pt x="18044" y="403"/>
                  <a:pt x="6039" y="5463"/>
                  <a:pt x="19" y="2456"/>
                </a:cubicBezTo>
                <a:cubicBezTo>
                  <a:pt x="30" y="8515"/>
                  <a:pt x="-10" y="59335"/>
                  <a:pt x="1" y="65394"/>
                </a:cubicBezTo>
                <a:close/>
              </a:path>
            </a:pathLst>
          </a:custGeom>
          <a:noFill/>
        </p:spPr>
        <p:txBody>
          <a:bodyPr anchor="ctr"/>
          <a:lstStyle>
            <a:lvl1pPr marL="0" indent="0" algn="ctr">
              <a:buNone/>
              <a:defRPr sz="1800">
                <a:solidFill>
                  <a:srgbClr val="64B4E6"/>
                </a:solidFill>
                <a:latin typeface="Arial" panose="020B0604020202020204" pitchFamily="34"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background image</a:t>
            </a:r>
            <a:endParaRPr lang="en-GR" dirty="0"/>
          </a:p>
        </p:txBody>
      </p:sp>
      <p:sp>
        <p:nvSpPr>
          <p:cNvPr id="6" name="Title 1">
            <a:extLst>
              <a:ext uri="{FF2B5EF4-FFF2-40B4-BE49-F238E27FC236}">
                <a16:creationId xmlns:a16="http://schemas.microsoft.com/office/drawing/2014/main" id="{8600E253-0EE2-24EA-E0FD-9AC67C78FF99}"/>
              </a:ext>
            </a:extLst>
          </p:cNvPr>
          <p:cNvSpPr>
            <a:spLocks noGrp="1"/>
          </p:cNvSpPr>
          <p:nvPr>
            <p:ph type="title" hasCustomPrompt="1"/>
          </p:nvPr>
        </p:nvSpPr>
        <p:spPr>
          <a:xfrm>
            <a:off x="606000" y="1300393"/>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10" name="Content Placeholder 2">
            <a:extLst>
              <a:ext uri="{FF2B5EF4-FFF2-40B4-BE49-F238E27FC236}">
                <a16:creationId xmlns:a16="http://schemas.microsoft.com/office/drawing/2014/main" id="{F6BFBDB8-5C77-D382-F07A-0879445E74F3}"/>
              </a:ext>
            </a:extLst>
          </p:cNvPr>
          <p:cNvSpPr>
            <a:spLocks noGrp="1"/>
          </p:cNvSpPr>
          <p:nvPr>
            <p:ph idx="11" hasCustomPrompt="1"/>
          </p:nvPr>
        </p:nvSpPr>
        <p:spPr>
          <a:xfrm>
            <a:off x="606000" y="2388973"/>
            <a:ext cx="5209914" cy="3191770"/>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 text and resize text box after background image is added</a:t>
            </a:r>
            <a:endParaRPr lang="en-GR" dirty="0"/>
          </a:p>
        </p:txBody>
      </p:sp>
      <p:pic>
        <p:nvPicPr>
          <p:cNvPr id="4" name="Content Placeholder 7">
            <a:extLst>
              <a:ext uri="{FF2B5EF4-FFF2-40B4-BE49-F238E27FC236}">
                <a16:creationId xmlns:a16="http://schemas.microsoft.com/office/drawing/2014/main" id="{C9DD935F-40C4-B684-9804-41F82CA621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1026027"/>
          </a:xfrm>
          <a:prstGeom prst="rect">
            <a:avLst/>
          </a:prstGeom>
        </p:spPr>
      </p:pic>
    </p:spTree>
    <p:extLst>
      <p:ext uri="{BB962C8B-B14F-4D97-AF65-F5344CB8AC3E}">
        <p14:creationId xmlns:p14="http://schemas.microsoft.com/office/powerpoint/2010/main" val="14683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Curve Top Left with background">
    <p:bg>
      <p:bgPr>
        <a:solidFill>
          <a:srgbClr val="FF0000">
            <a:alpha val="347"/>
          </a:srgb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64DE7A6-2C92-E18F-E8D3-61200DE8115E}"/>
              </a:ext>
            </a:extLst>
          </p:cNvPr>
          <p:cNvGrpSpPr/>
          <p:nvPr userDrawn="1"/>
        </p:nvGrpSpPr>
        <p:grpSpPr>
          <a:xfrm flipH="1" flipV="1">
            <a:off x="0" y="0"/>
            <a:ext cx="5150223" cy="1414197"/>
            <a:chOff x="7041778" y="5443804"/>
            <a:chExt cx="5150223" cy="1414197"/>
          </a:xfrm>
        </p:grpSpPr>
        <p:sp>
          <p:nvSpPr>
            <p:cNvPr id="5" name="Freeform 4">
              <a:extLst>
                <a:ext uri="{FF2B5EF4-FFF2-40B4-BE49-F238E27FC236}">
                  <a16:creationId xmlns:a16="http://schemas.microsoft.com/office/drawing/2014/main" id="{25CC5777-42EE-1BA3-6909-DFD25D05248D}"/>
                </a:ext>
              </a:extLst>
            </p:cNvPr>
            <p:cNvSpPr/>
            <p:nvPr userDrawn="1"/>
          </p:nvSpPr>
          <p:spPr>
            <a:xfrm>
              <a:off x="7041778" y="5443804"/>
              <a:ext cx="5150223" cy="1414196"/>
            </a:xfrm>
            <a:custGeom>
              <a:avLst/>
              <a:gdLst>
                <a:gd name="connsiteX0" fmla="*/ 4533196 w 5150223"/>
                <a:gd name="connsiteY0" fmla="*/ 0 h 1414196"/>
                <a:gd name="connsiteX1" fmla="*/ 4903016 w 5150223"/>
                <a:gd name="connsiteY1" fmla="*/ 5201 h 1414196"/>
                <a:gd name="connsiteX2" fmla="*/ 5150223 w 5150223"/>
                <a:gd name="connsiteY2" fmla="*/ 15040 h 1414196"/>
                <a:gd name="connsiteX3" fmla="*/ 5150223 w 5150223"/>
                <a:gd name="connsiteY3" fmla="*/ 103601 h 1414196"/>
                <a:gd name="connsiteX4" fmla="*/ 4926855 w 5150223"/>
                <a:gd name="connsiteY4" fmla="*/ 94495 h 1414196"/>
                <a:gd name="connsiteX5" fmla="*/ 2895915 w 5150223"/>
                <a:gd name="connsiteY5" fmla="*/ 250871 h 1414196"/>
                <a:gd name="connsiteX6" fmla="*/ 1587200 w 5150223"/>
                <a:gd name="connsiteY6" fmla="*/ 811942 h 1414196"/>
                <a:gd name="connsiteX7" fmla="*/ 420801 w 5150223"/>
                <a:gd name="connsiteY7" fmla="*/ 1369715 h 1414196"/>
                <a:gd name="connsiteX8" fmla="*/ 289354 w 5150223"/>
                <a:gd name="connsiteY8" fmla="*/ 1414196 h 1414196"/>
                <a:gd name="connsiteX9" fmla="*/ 0 w 5150223"/>
                <a:gd name="connsiteY9" fmla="*/ 1414196 h 1414196"/>
                <a:gd name="connsiteX10" fmla="*/ 81233 w 5150223"/>
                <a:gd name="connsiteY10" fmla="*/ 1391031 h 1414196"/>
                <a:gd name="connsiteX11" fmla="*/ 1543643 w 5150223"/>
                <a:gd name="connsiteY11" fmla="*/ 734783 h 1414196"/>
                <a:gd name="connsiteX12" fmla="*/ 4533196 w 5150223"/>
                <a:gd name="connsiteY12" fmla="*/ 0 h 14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0223" h="1414196">
                  <a:moveTo>
                    <a:pt x="4533196" y="0"/>
                  </a:moveTo>
                  <a:cubicBezTo>
                    <a:pt x="4651147" y="0"/>
                    <a:pt x="4774254" y="1695"/>
                    <a:pt x="4903016" y="5201"/>
                  </a:cubicBezTo>
                  <a:lnTo>
                    <a:pt x="5150223" y="15040"/>
                  </a:lnTo>
                  <a:lnTo>
                    <a:pt x="5150223" y="103601"/>
                  </a:lnTo>
                  <a:lnTo>
                    <a:pt x="4926855" y="94495"/>
                  </a:lnTo>
                  <a:cubicBezTo>
                    <a:pt x="4079577" y="69564"/>
                    <a:pt x="3427662" y="120222"/>
                    <a:pt x="2895915" y="250871"/>
                  </a:cubicBezTo>
                  <a:cubicBezTo>
                    <a:pt x="2350294" y="384961"/>
                    <a:pt x="1979637" y="592351"/>
                    <a:pt x="1587200" y="811942"/>
                  </a:cubicBezTo>
                  <a:cubicBezTo>
                    <a:pt x="1263072" y="993305"/>
                    <a:pt x="911866" y="1189819"/>
                    <a:pt x="420801" y="1369715"/>
                  </a:cubicBezTo>
                  <a:lnTo>
                    <a:pt x="289354" y="1414196"/>
                  </a:lnTo>
                  <a:lnTo>
                    <a:pt x="0" y="1414196"/>
                  </a:lnTo>
                  <a:lnTo>
                    <a:pt x="81233" y="1391031"/>
                  </a:lnTo>
                  <a:cubicBezTo>
                    <a:pt x="735441" y="1187003"/>
                    <a:pt x="1158772" y="950072"/>
                    <a:pt x="1543643" y="734783"/>
                  </a:cubicBezTo>
                  <a:cubicBezTo>
                    <a:pt x="2241610" y="343983"/>
                    <a:pt x="2856651" y="0"/>
                    <a:pt x="4533196" y="0"/>
                  </a:cubicBez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sp>
          <p:nvSpPr>
            <p:cNvPr id="6" name="Freeform 5">
              <a:extLst>
                <a:ext uri="{FF2B5EF4-FFF2-40B4-BE49-F238E27FC236}">
                  <a16:creationId xmlns:a16="http://schemas.microsoft.com/office/drawing/2014/main" id="{3E22DBA7-5174-0579-A4C5-51077B52D314}"/>
                </a:ext>
              </a:extLst>
            </p:cNvPr>
            <p:cNvSpPr/>
            <p:nvPr userDrawn="1"/>
          </p:nvSpPr>
          <p:spPr>
            <a:xfrm>
              <a:off x="7329874" y="5532104"/>
              <a:ext cx="4862126" cy="1325897"/>
            </a:xfrm>
            <a:custGeom>
              <a:avLst/>
              <a:gdLst>
                <a:gd name="connsiteX0" fmla="*/ 4202788 w 4862126"/>
                <a:gd name="connsiteY0" fmla="*/ 47 h 1325897"/>
                <a:gd name="connsiteX1" fmla="*/ 4533439 w 4862126"/>
                <a:gd name="connsiteY1" fmla="*/ 3434 h 1325897"/>
                <a:gd name="connsiteX2" fmla="*/ 4862126 w 4862126"/>
                <a:gd name="connsiteY2" fmla="*/ 14547 h 1325897"/>
                <a:gd name="connsiteX3" fmla="*/ 4862126 w 4862126"/>
                <a:gd name="connsiteY3" fmla="*/ 1325897 h 1325897"/>
                <a:gd name="connsiteX4" fmla="*/ 0 w 4862126"/>
                <a:gd name="connsiteY4" fmla="*/ 1325897 h 1325897"/>
                <a:gd name="connsiteX5" fmla="*/ 340982 w 4862126"/>
                <a:gd name="connsiteY5" fmla="*/ 1200828 h 1325897"/>
                <a:gd name="connsiteX6" fmla="*/ 1298999 w 4862126"/>
                <a:gd name="connsiteY6" fmla="*/ 723642 h 1325897"/>
                <a:gd name="connsiteX7" fmla="*/ 2607713 w 4862126"/>
                <a:gd name="connsiteY7" fmla="*/ 162571 h 1325897"/>
                <a:gd name="connsiteX8" fmla="*/ 2607713 w 4862126"/>
                <a:gd name="connsiteY8" fmla="*/ 162467 h 1325897"/>
                <a:gd name="connsiteX9" fmla="*/ 4202788 w 4862126"/>
                <a:gd name="connsiteY9" fmla="*/ 47 h 132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2126" h="1325897">
                  <a:moveTo>
                    <a:pt x="4202788" y="47"/>
                  </a:moveTo>
                  <a:cubicBezTo>
                    <a:pt x="4309534" y="-252"/>
                    <a:pt x="4419687" y="881"/>
                    <a:pt x="4533439" y="3434"/>
                  </a:cubicBezTo>
                  <a:lnTo>
                    <a:pt x="4862126" y="14547"/>
                  </a:lnTo>
                  <a:lnTo>
                    <a:pt x="4862126" y="1325897"/>
                  </a:lnTo>
                  <a:lnTo>
                    <a:pt x="0" y="1325897"/>
                  </a:lnTo>
                  <a:lnTo>
                    <a:pt x="340982" y="1200828"/>
                  </a:lnTo>
                  <a:cubicBezTo>
                    <a:pt x="726580" y="1043877"/>
                    <a:pt x="1022655" y="878246"/>
                    <a:pt x="1298999" y="723642"/>
                  </a:cubicBezTo>
                  <a:cubicBezTo>
                    <a:pt x="1691435" y="504051"/>
                    <a:pt x="2062093" y="296661"/>
                    <a:pt x="2607713" y="162571"/>
                  </a:cubicBezTo>
                  <a:lnTo>
                    <a:pt x="2607713" y="162467"/>
                  </a:lnTo>
                  <a:cubicBezTo>
                    <a:pt x="3044493" y="55175"/>
                    <a:pt x="3562314" y="1841"/>
                    <a:pt x="4202788" y="4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grpSp>
      <p:sp>
        <p:nvSpPr>
          <p:cNvPr id="27" name="Picture Placeholder 26">
            <a:extLst>
              <a:ext uri="{FF2B5EF4-FFF2-40B4-BE49-F238E27FC236}">
                <a16:creationId xmlns:a16="http://schemas.microsoft.com/office/drawing/2014/main" id="{CC030B65-D871-6685-F387-A818A3BC99F5}"/>
              </a:ext>
            </a:extLst>
          </p:cNvPr>
          <p:cNvSpPr>
            <a:spLocks noGrp="1"/>
          </p:cNvSpPr>
          <p:nvPr>
            <p:ph type="pic" sz="quarter" idx="10" hasCustomPrompt="1"/>
          </p:nvPr>
        </p:nvSpPr>
        <p:spPr>
          <a:xfrm>
            <a:off x="0" y="0"/>
            <a:ext cx="12192000" cy="6858000"/>
          </a:xfrm>
          <a:custGeom>
            <a:avLst/>
            <a:gdLst>
              <a:gd name="connsiteX0" fmla="*/ 515401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402304 h 6858000"/>
              <a:gd name="connsiteX5" fmla="*/ 305987 w 12192000"/>
              <a:gd name="connsiteY5" fmla="*/ 1412667 h 6858000"/>
              <a:gd name="connsiteX6" fmla="*/ 614463 w 12192000"/>
              <a:gd name="connsiteY6" fmla="*/ 1416329 h 6858000"/>
              <a:gd name="connsiteX7" fmla="*/ 3604121 w 12192000"/>
              <a:gd name="connsiteY7" fmla="*/ 681651 h 6858000"/>
              <a:gd name="connsiteX8" fmla="*/ 4969651 w 12192000"/>
              <a:gd name="connsiteY8" fmla="*/ 564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154014" y="0"/>
                </a:moveTo>
                <a:lnTo>
                  <a:pt x="12192000" y="0"/>
                </a:lnTo>
                <a:lnTo>
                  <a:pt x="12192000" y="6858000"/>
                </a:lnTo>
                <a:lnTo>
                  <a:pt x="0" y="6858000"/>
                </a:lnTo>
                <a:lnTo>
                  <a:pt x="0" y="1402304"/>
                </a:lnTo>
                <a:lnTo>
                  <a:pt x="305987" y="1412667"/>
                </a:lnTo>
                <a:cubicBezTo>
                  <a:pt x="412669" y="1415130"/>
                  <a:pt x="515412" y="1416329"/>
                  <a:pt x="614463" y="1416329"/>
                </a:cubicBezTo>
                <a:cubicBezTo>
                  <a:pt x="2291008" y="1416329"/>
                  <a:pt x="2905944" y="1072346"/>
                  <a:pt x="3604121" y="681651"/>
                </a:cubicBezTo>
                <a:cubicBezTo>
                  <a:pt x="3969583" y="477192"/>
                  <a:pt x="4369836" y="253176"/>
                  <a:pt x="4969651" y="56402"/>
                </a:cubicBezTo>
                <a:close/>
              </a:path>
            </a:pathLst>
          </a:custGeom>
        </p:spPr>
        <p:txBody>
          <a:bodyPr wrap="square" anchor="ctr">
            <a:noAutofit/>
          </a:bodyPr>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background image</a:t>
            </a:r>
            <a:endParaRPr lang="en-GR" dirty="0"/>
          </a:p>
        </p:txBody>
      </p:sp>
      <p:grpSp>
        <p:nvGrpSpPr>
          <p:cNvPr id="11" name="Graphic 7">
            <a:extLst>
              <a:ext uri="{FF2B5EF4-FFF2-40B4-BE49-F238E27FC236}">
                <a16:creationId xmlns:a16="http://schemas.microsoft.com/office/drawing/2014/main" id="{F1C44548-0EBA-3EC9-18CC-E59F4E28BA1A}"/>
              </a:ext>
            </a:extLst>
          </p:cNvPr>
          <p:cNvGrpSpPr/>
          <p:nvPr/>
        </p:nvGrpSpPr>
        <p:grpSpPr>
          <a:xfrm>
            <a:off x="212758" y="214239"/>
            <a:ext cx="2103116" cy="739683"/>
            <a:chOff x="212758" y="214239"/>
            <a:chExt cx="2103116" cy="739683"/>
          </a:xfrm>
        </p:grpSpPr>
        <p:grpSp>
          <p:nvGrpSpPr>
            <p:cNvPr id="12" name="Graphic 7">
              <a:extLst>
                <a:ext uri="{FF2B5EF4-FFF2-40B4-BE49-F238E27FC236}">
                  <a16:creationId xmlns:a16="http://schemas.microsoft.com/office/drawing/2014/main" id="{F3752230-03CF-C447-31B9-B71A513731B2}"/>
                </a:ext>
              </a:extLst>
            </p:cNvPr>
            <p:cNvGrpSpPr/>
            <p:nvPr/>
          </p:nvGrpSpPr>
          <p:grpSpPr>
            <a:xfrm>
              <a:off x="212758" y="214239"/>
              <a:ext cx="858795" cy="739683"/>
              <a:chOff x="212758" y="214239"/>
              <a:chExt cx="858795" cy="739683"/>
            </a:xfrm>
          </p:grpSpPr>
          <p:grpSp>
            <p:nvGrpSpPr>
              <p:cNvPr id="13" name="Graphic 7">
                <a:extLst>
                  <a:ext uri="{FF2B5EF4-FFF2-40B4-BE49-F238E27FC236}">
                    <a16:creationId xmlns:a16="http://schemas.microsoft.com/office/drawing/2014/main" id="{D1690DDA-A018-B7D8-94D4-2975FACB763F}"/>
                  </a:ext>
                </a:extLst>
              </p:cNvPr>
              <p:cNvGrpSpPr/>
              <p:nvPr/>
            </p:nvGrpSpPr>
            <p:grpSpPr>
              <a:xfrm>
                <a:off x="423844" y="363969"/>
                <a:ext cx="647708" cy="426668"/>
                <a:chOff x="423844" y="363969"/>
                <a:chExt cx="647708" cy="426668"/>
              </a:xfrm>
              <a:solidFill>
                <a:srgbClr val="003399"/>
              </a:solidFill>
            </p:grpSpPr>
            <p:sp>
              <p:nvSpPr>
                <p:cNvPr id="14" name="Freeform 13">
                  <a:extLst>
                    <a:ext uri="{FF2B5EF4-FFF2-40B4-BE49-F238E27FC236}">
                      <a16:creationId xmlns:a16="http://schemas.microsoft.com/office/drawing/2014/main" id="{62B3998B-5D8D-D3BF-805F-C4B776C22029}"/>
                    </a:ext>
                  </a:extLst>
                </p:cNvPr>
                <p:cNvSpPr/>
                <p:nvPr/>
              </p:nvSpPr>
              <p:spPr>
                <a:xfrm>
                  <a:off x="423844" y="394416"/>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15" name="Freeform 14">
                  <a:extLst>
                    <a:ext uri="{FF2B5EF4-FFF2-40B4-BE49-F238E27FC236}">
                      <a16:creationId xmlns:a16="http://schemas.microsoft.com/office/drawing/2014/main" id="{88D59FC4-85D9-7059-412E-44153A0021E5}"/>
                    </a:ext>
                  </a:extLst>
                </p:cNvPr>
                <p:cNvSpPr/>
                <p:nvPr/>
              </p:nvSpPr>
              <p:spPr>
                <a:xfrm>
                  <a:off x="502687" y="394312"/>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1"/>
                        <a:pt x="19999" y="88837"/>
                        <a:pt x="16858" y="88837"/>
                      </a:cubicBezTo>
                      <a:lnTo>
                        <a:pt x="3560" y="88837"/>
                      </a:lnTo>
                      <a:cubicBezTo>
                        <a:pt x="838" y="88837"/>
                        <a:pt x="0" y="88211"/>
                        <a:pt x="0" y="85292"/>
                      </a:cubicBezTo>
                      <a:lnTo>
                        <a:pt x="0" y="19290"/>
                      </a:lnTo>
                      <a:cubicBezTo>
                        <a:pt x="0" y="12617"/>
                        <a:pt x="314" y="8759"/>
                        <a:pt x="7853" y="5213"/>
                      </a:cubicBezTo>
                      <a:cubicBezTo>
                        <a:pt x="16753" y="1251"/>
                        <a:pt x="26491" y="0"/>
                        <a:pt x="36228" y="0"/>
                      </a:cubicBezTo>
                      <a:cubicBezTo>
                        <a:pt x="52981" y="0"/>
                        <a:pt x="58845"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16" name="Freeform 15">
                  <a:extLst>
                    <a:ext uri="{FF2B5EF4-FFF2-40B4-BE49-F238E27FC236}">
                      <a16:creationId xmlns:a16="http://schemas.microsoft.com/office/drawing/2014/main" id="{C3C21BE2-558F-3CB5-1803-94A9CE466DE2}"/>
                    </a:ext>
                  </a:extLst>
                </p:cNvPr>
                <p:cNvSpPr/>
                <p:nvPr/>
              </p:nvSpPr>
              <p:spPr>
                <a:xfrm>
                  <a:off x="576400" y="372311"/>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3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6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6 h 112923"/>
                    <a:gd name="connsiteX15" fmla="*/ 29213 w 50363"/>
                    <a:gd name="connsiteY15" fmla="*/ 0 h 112923"/>
                    <a:gd name="connsiteX16" fmla="*/ 31516 w 50363"/>
                    <a:gd name="connsiteY16" fmla="*/ 4692 h 112923"/>
                    <a:gd name="connsiteX17" fmla="*/ 31516 w 50363"/>
                    <a:gd name="connsiteY17" fmla="*/ 24295 h 112923"/>
                    <a:gd name="connsiteX18" fmla="*/ 44290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3" y="101141"/>
                        <a:pt x="50363" y="105520"/>
                      </a:cubicBezTo>
                      <a:cubicBezTo>
                        <a:pt x="50363" y="110212"/>
                        <a:pt x="40940" y="112923"/>
                        <a:pt x="34239" y="112923"/>
                      </a:cubicBezTo>
                      <a:cubicBezTo>
                        <a:pt x="25129" y="112923"/>
                        <a:pt x="19266" y="109587"/>
                        <a:pt x="15915" y="105520"/>
                      </a:cubicBezTo>
                      <a:cubicBezTo>
                        <a:pt x="11203" y="99785"/>
                        <a:pt x="11099" y="93842"/>
                        <a:pt x="11099" y="88524"/>
                      </a:cubicBezTo>
                      <a:lnTo>
                        <a:pt x="11099" y="33575"/>
                      </a:lnTo>
                      <a:lnTo>
                        <a:pt x="3036" y="33575"/>
                      </a:lnTo>
                      <a:cubicBezTo>
                        <a:pt x="0" y="33575"/>
                        <a:pt x="0" y="32949"/>
                        <a:pt x="0" y="27006"/>
                      </a:cubicBezTo>
                      <a:cubicBezTo>
                        <a:pt x="0" y="25025"/>
                        <a:pt x="628" y="24295"/>
                        <a:pt x="2827" y="24295"/>
                      </a:cubicBezTo>
                      <a:lnTo>
                        <a:pt x="11099" y="24295"/>
                      </a:lnTo>
                      <a:lnTo>
                        <a:pt x="11099" y="14910"/>
                      </a:lnTo>
                      <a:cubicBezTo>
                        <a:pt x="11099" y="11782"/>
                        <a:pt x="11622" y="10948"/>
                        <a:pt x="14135" y="9071"/>
                      </a:cubicBezTo>
                      <a:lnTo>
                        <a:pt x="26176" y="1356"/>
                      </a:lnTo>
                      <a:cubicBezTo>
                        <a:pt x="28061" y="209"/>
                        <a:pt x="28480" y="0"/>
                        <a:pt x="29213" y="0"/>
                      </a:cubicBezTo>
                      <a:cubicBezTo>
                        <a:pt x="31412" y="0"/>
                        <a:pt x="31516" y="2711"/>
                        <a:pt x="31516" y="4692"/>
                      </a:cubicBezTo>
                      <a:lnTo>
                        <a:pt x="31516" y="24295"/>
                      </a:lnTo>
                      <a:lnTo>
                        <a:pt x="44290"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17" name="Freeform 16">
                  <a:extLst>
                    <a:ext uri="{FF2B5EF4-FFF2-40B4-BE49-F238E27FC236}">
                      <a16:creationId xmlns:a16="http://schemas.microsoft.com/office/drawing/2014/main" id="{A568523B-6CC5-3F85-88D6-7623ACB8B591}"/>
                    </a:ext>
                  </a:extLst>
                </p:cNvPr>
                <p:cNvSpPr/>
                <p:nvPr/>
              </p:nvSpPr>
              <p:spPr>
                <a:xfrm>
                  <a:off x="625612" y="394416"/>
                  <a:ext cx="70780" cy="90922"/>
                </a:xfrm>
                <a:custGeom>
                  <a:avLst/>
                  <a:gdLst>
                    <a:gd name="connsiteX0" fmla="*/ 17486 w 70780"/>
                    <a:gd name="connsiteY0" fmla="*/ 44940 h 90922"/>
                    <a:gd name="connsiteX1" fmla="*/ 40626 w 70780"/>
                    <a:gd name="connsiteY1" fmla="*/ 72467 h 90922"/>
                    <a:gd name="connsiteX2" fmla="*/ 60625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8897 w 70780"/>
                    <a:gd name="connsiteY11" fmla="*/ 29404 h 90922"/>
                    <a:gd name="connsiteX12" fmla="*/ 34343 w 70780"/>
                    <a:gd name="connsiteY12" fmla="*/ 12512 h 90922"/>
                    <a:gd name="connsiteX13" fmla="*/ 16753 w 70780"/>
                    <a:gd name="connsiteY13" fmla="*/ 34617 h 90922"/>
                    <a:gd name="connsiteX14" fmla="*/ 49002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486" y="44940"/>
                      </a:moveTo>
                      <a:cubicBezTo>
                        <a:pt x="20313" y="67983"/>
                        <a:pt x="32563" y="72467"/>
                        <a:pt x="40626" y="72467"/>
                      </a:cubicBezTo>
                      <a:cubicBezTo>
                        <a:pt x="49526" y="72467"/>
                        <a:pt x="56227" y="67149"/>
                        <a:pt x="60625" y="61414"/>
                      </a:cubicBezTo>
                      <a:cubicBezTo>
                        <a:pt x="63347" y="57556"/>
                        <a:pt x="64184" y="56618"/>
                        <a:pt x="66383" y="56618"/>
                      </a:cubicBezTo>
                      <a:cubicBezTo>
                        <a:pt x="68582"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8897" y="29404"/>
                      </a:moveTo>
                      <a:cubicBezTo>
                        <a:pt x="48269" y="18664"/>
                        <a:pt x="41673" y="12512"/>
                        <a:pt x="34343" y="12512"/>
                      </a:cubicBezTo>
                      <a:cubicBezTo>
                        <a:pt x="22721" y="12512"/>
                        <a:pt x="17591" y="23043"/>
                        <a:pt x="16753" y="34617"/>
                      </a:cubicBezTo>
                      <a:lnTo>
                        <a:pt x="49002" y="29404"/>
                      </a:lnTo>
                      <a:close/>
                    </a:path>
                  </a:pathLst>
                </a:custGeom>
                <a:solidFill>
                  <a:srgbClr val="003399"/>
                </a:solidFill>
                <a:ln w="10453" cap="flat">
                  <a:noFill/>
                  <a:prstDash val="solid"/>
                  <a:miter/>
                </a:ln>
              </p:spPr>
              <p:txBody>
                <a:bodyPr rtlCol="0" anchor="ctr"/>
                <a:lstStyle/>
                <a:p>
                  <a:endParaRPr lang="en-GR"/>
                </a:p>
              </p:txBody>
            </p:sp>
            <p:sp>
              <p:nvSpPr>
                <p:cNvPr id="18" name="Freeform 17">
                  <a:extLst>
                    <a:ext uri="{FF2B5EF4-FFF2-40B4-BE49-F238E27FC236}">
                      <a16:creationId xmlns:a16="http://schemas.microsoft.com/office/drawing/2014/main" id="{81F7505E-E1E3-8F89-F0DD-F55E15176724}"/>
                    </a:ext>
                  </a:extLst>
                </p:cNvPr>
                <p:cNvSpPr/>
                <p:nvPr/>
              </p:nvSpPr>
              <p:spPr>
                <a:xfrm>
                  <a:off x="704350" y="394416"/>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19" name="Freeform 18">
                  <a:extLst>
                    <a:ext uri="{FF2B5EF4-FFF2-40B4-BE49-F238E27FC236}">
                      <a16:creationId xmlns:a16="http://schemas.microsoft.com/office/drawing/2014/main" id="{7E62C0BB-BA1D-3549-777C-D71A33B67393}"/>
                    </a:ext>
                  </a:extLst>
                </p:cNvPr>
                <p:cNvSpPr/>
                <p:nvPr/>
              </p:nvSpPr>
              <p:spPr>
                <a:xfrm>
                  <a:off x="762357" y="394416"/>
                  <a:ext cx="72979" cy="128042"/>
                </a:xfrm>
                <a:custGeom>
                  <a:avLst/>
                  <a:gdLst>
                    <a:gd name="connsiteX0" fmla="*/ 105 w 72979"/>
                    <a:gd name="connsiteY0" fmla="*/ 21688 h 128042"/>
                    <a:gd name="connsiteX1" fmla="*/ 2094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732 w 72979"/>
                    <a:gd name="connsiteY12" fmla="*/ 73510 h 128042"/>
                    <a:gd name="connsiteX13" fmla="*/ 32668 w 72979"/>
                    <a:gd name="connsiteY13" fmla="*/ 77368 h 128042"/>
                    <a:gd name="connsiteX14" fmla="*/ 51829 w 72979"/>
                    <a:gd name="connsiteY14" fmla="*/ 44940 h 128042"/>
                    <a:gd name="connsiteX15" fmla="*/ 31202 w 72979"/>
                    <a:gd name="connsiteY15" fmla="*/ 12199 h 128042"/>
                    <a:gd name="connsiteX16" fmla="*/ 20836 w 72979"/>
                    <a:gd name="connsiteY16" fmla="*/ 23878 h 128042"/>
                    <a:gd name="connsiteX17" fmla="*/ 20836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105" y="21688"/>
                      </a:moveTo>
                      <a:cubicBezTo>
                        <a:pt x="105" y="15119"/>
                        <a:pt x="105" y="12617"/>
                        <a:pt x="2094" y="10010"/>
                      </a:cubicBezTo>
                      <a:cubicBezTo>
                        <a:pt x="5445" y="5213"/>
                        <a:pt x="19056" y="0"/>
                        <a:pt x="33925" y="0"/>
                      </a:cubicBezTo>
                      <a:cubicBezTo>
                        <a:pt x="38636" y="0"/>
                        <a:pt x="52248" y="313"/>
                        <a:pt x="61776" y="9906"/>
                      </a:cubicBezTo>
                      <a:cubicBezTo>
                        <a:pt x="68477" y="16474"/>
                        <a:pt x="72980" y="27944"/>
                        <a:pt x="72980" y="41812"/>
                      </a:cubicBezTo>
                      <a:cubicBezTo>
                        <a:pt x="72980" y="64751"/>
                        <a:pt x="61043" y="90818"/>
                        <a:pt x="35914" y="90818"/>
                      </a:cubicBezTo>
                      <a:cubicBezTo>
                        <a:pt x="30051"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732" y="73510"/>
                      </a:moveTo>
                      <a:cubicBezTo>
                        <a:pt x="26281" y="76846"/>
                        <a:pt x="30679" y="77368"/>
                        <a:pt x="32668" y="77368"/>
                      </a:cubicBezTo>
                      <a:cubicBezTo>
                        <a:pt x="45128" y="77368"/>
                        <a:pt x="51829" y="62978"/>
                        <a:pt x="51829" y="44940"/>
                      </a:cubicBezTo>
                      <a:cubicBezTo>
                        <a:pt x="51829" y="21688"/>
                        <a:pt x="41778" y="12199"/>
                        <a:pt x="31202" y="12199"/>
                      </a:cubicBezTo>
                      <a:cubicBezTo>
                        <a:pt x="20627" y="12199"/>
                        <a:pt x="20836" y="19185"/>
                        <a:pt x="20836" y="23878"/>
                      </a:cubicBezTo>
                      <a:lnTo>
                        <a:pt x="20836" y="73510"/>
                      </a:lnTo>
                      <a:close/>
                    </a:path>
                  </a:pathLst>
                </a:custGeom>
                <a:solidFill>
                  <a:srgbClr val="003399"/>
                </a:solidFill>
                <a:ln w="10453" cap="flat">
                  <a:noFill/>
                  <a:prstDash val="solid"/>
                  <a:miter/>
                </a:ln>
              </p:spPr>
              <p:txBody>
                <a:bodyPr rtlCol="0" anchor="ctr"/>
                <a:lstStyle/>
                <a:p>
                  <a:endParaRPr lang="en-GR"/>
                </a:p>
              </p:txBody>
            </p:sp>
            <p:sp>
              <p:nvSpPr>
                <p:cNvPr id="20" name="Freeform 19">
                  <a:extLst>
                    <a:ext uri="{FF2B5EF4-FFF2-40B4-BE49-F238E27FC236}">
                      <a16:creationId xmlns:a16="http://schemas.microsoft.com/office/drawing/2014/main" id="{BC926C68-06FD-9ADF-F8DC-4C099FDF81C4}"/>
                    </a:ext>
                  </a:extLst>
                </p:cNvPr>
                <p:cNvSpPr/>
                <p:nvPr/>
              </p:nvSpPr>
              <p:spPr>
                <a:xfrm>
                  <a:off x="844656" y="394416"/>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575"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21" name="Freeform 20">
                  <a:extLst>
                    <a:ext uri="{FF2B5EF4-FFF2-40B4-BE49-F238E27FC236}">
                      <a16:creationId xmlns:a16="http://schemas.microsoft.com/office/drawing/2014/main" id="{1C1B5ADC-72A5-A856-AABB-F22719D75995}"/>
                    </a:ext>
                  </a:extLst>
                </p:cNvPr>
                <p:cNvSpPr/>
                <p:nvPr/>
              </p:nvSpPr>
              <p:spPr>
                <a:xfrm>
                  <a:off x="901720" y="363969"/>
                  <a:ext cx="22309" cy="119074"/>
                </a:xfrm>
                <a:custGeom>
                  <a:avLst/>
                  <a:gdLst>
                    <a:gd name="connsiteX0" fmla="*/ 11413 w 22309"/>
                    <a:gd name="connsiteY0" fmla="*/ 20541 h 119074"/>
                    <a:gd name="connsiteX1" fmla="*/ 0 w 22309"/>
                    <a:gd name="connsiteY1" fmla="*/ 10531 h 119074"/>
                    <a:gd name="connsiteX2" fmla="*/ 11413 w 22309"/>
                    <a:gd name="connsiteY2" fmla="*/ 0 h 119074"/>
                    <a:gd name="connsiteX3" fmla="*/ 22302 w 22309"/>
                    <a:gd name="connsiteY3" fmla="*/ 10010 h 119074"/>
                    <a:gd name="connsiteX4" fmla="*/ 11413 w 22309"/>
                    <a:gd name="connsiteY4" fmla="*/ 20541 h 119074"/>
                    <a:gd name="connsiteX5" fmla="*/ 21988 w 22309"/>
                    <a:gd name="connsiteY5" fmla="*/ 115426 h 119074"/>
                    <a:gd name="connsiteX6" fmla="*/ 18323 w 22309"/>
                    <a:gd name="connsiteY6" fmla="*/ 119075 h 119074"/>
                    <a:gd name="connsiteX7" fmla="*/ 3769 w 22309"/>
                    <a:gd name="connsiteY7" fmla="*/ 119075 h 119074"/>
                    <a:gd name="connsiteX8" fmla="*/ 942 w 22309"/>
                    <a:gd name="connsiteY8" fmla="*/ 115530 h 119074"/>
                    <a:gd name="connsiteX9" fmla="*/ 942 w 22309"/>
                    <a:gd name="connsiteY9" fmla="*/ 35973 h 119074"/>
                    <a:gd name="connsiteX10" fmla="*/ 4084 w 22309"/>
                    <a:gd name="connsiteY10" fmla="*/ 32428 h 119074"/>
                    <a:gd name="connsiteX11" fmla="*/ 18323 w 22309"/>
                    <a:gd name="connsiteY11" fmla="*/ 32428 h 119074"/>
                    <a:gd name="connsiteX12" fmla="*/ 21988 w 22309"/>
                    <a:gd name="connsiteY12" fmla="*/ 36077 h 119074"/>
                    <a:gd name="connsiteX13" fmla="*/ 21988 w 22309"/>
                    <a:gd name="connsiteY13" fmla="*/ 115321 h 1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09" h="119074">
                      <a:moveTo>
                        <a:pt x="11413" y="20541"/>
                      </a:moveTo>
                      <a:cubicBezTo>
                        <a:pt x="4398" y="20541"/>
                        <a:pt x="0" y="16370"/>
                        <a:pt x="0" y="10531"/>
                      </a:cubicBezTo>
                      <a:cubicBezTo>
                        <a:pt x="0" y="4692"/>
                        <a:pt x="3979" y="0"/>
                        <a:pt x="11413" y="0"/>
                      </a:cubicBezTo>
                      <a:cubicBezTo>
                        <a:pt x="18847" y="0"/>
                        <a:pt x="22198" y="4692"/>
                        <a:pt x="22302" y="10010"/>
                      </a:cubicBezTo>
                      <a:cubicBezTo>
                        <a:pt x="22512" y="16162"/>
                        <a:pt x="17905" y="20541"/>
                        <a:pt x="11413" y="20541"/>
                      </a:cubicBezTo>
                      <a:moveTo>
                        <a:pt x="21988" y="115426"/>
                      </a:moveTo>
                      <a:cubicBezTo>
                        <a:pt x="21988" y="118137"/>
                        <a:pt x="21674" y="119075"/>
                        <a:pt x="18323" y="119075"/>
                      </a:cubicBezTo>
                      <a:lnTo>
                        <a:pt x="3769" y="119075"/>
                      </a:lnTo>
                      <a:cubicBezTo>
                        <a:pt x="1047" y="119075"/>
                        <a:pt x="942" y="118241"/>
                        <a:pt x="942" y="115530"/>
                      </a:cubicBezTo>
                      <a:lnTo>
                        <a:pt x="942" y="35973"/>
                      </a:lnTo>
                      <a:cubicBezTo>
                        <a:pt x="942" y="33679"/>
                        <a:pt x="1256" y="32428"/>
                        <a:pt x="4084" y="32428"/>
                      </a:cubicBezTo>
                      <a:lnTo>
                        <a:pt x="18323" y="32428"/>
                      </a:lnTo>
                      <a:cubicBezTo>
                        <a:pt x="21465" y="32428"/>
                        <a:pt x="21883" y="33262"/>
                        <a:pt x="21988" y="36077"/>
                      </a:cubicBezTo>
                      <a:lnTo>
                        <a:pt x="21988" y="115321"/>
                      </a:lnTo>
                      <a:close/>
                    </a:path>
                  </a:pathLst>
                </a:custGeom>
                <a:solidFill>
                  <a:srgbClr val="003399"/>
                </a:solidFill>
                <a:ln w="10453" cap="flat">
                  <a:noFill/>
                  <a:prstDash val="solid"/>
                  <a:miter/>
                </a:ln>
              </p:spPr>
              <p:txBody>
                <a:bodyPr rtlCol="0" anchor="ctr"/>
                <a:lstStyle/>
                <a:p>
                  <a:endParaRPr lang="en-GR"/>
                </a:p>
              </p:txBody>
            </p:sp>
            <p:sp>
              <p:nvSpPr>
                <p:cNvPr id="22" name="Freeform 21">
                  <a:extLst>
                    <a:ext uri="{FF2B5EF4-FFF2-40B4-BE49-F238E27FC236}">
                      <a16:creationId xmlns:a16="http://schemas.microsoft.com/office/drawing/2014/main" id="{B9F23CFF-A9FF-D540-D376-04C6F6134F76}"/>
                    </a:ext>
                  </a:extLst>
                </p:cNvPr>
                <p:cNvSpPr/>
                <p:nvPr/>
              </p:nvSpPr>
              <p:spPr>
                <a:xfrm>
                  <a:off x="932923" y="394416"/>
                  <a:ext cx="61357" cy="90922"/>
                </a:xfrm>
                <a:custGeom>
                  <a:avLst/>
                  <a:gdLst>
                    <a:gd name="connsiteX0" fmla="*/ 41568 w 61357"/>
                    <a:gd name="connsiteY0" fmla="*/ 38892 h 90922"/>
                    <a:gd name="connsiteX1" fmla="*/ 61357 w 61357"/>
                    <a:gd name="connsiteY1" fmla="*/ 64647 h 90922"/>
                    <a:gd name="connsiteX2" fmla="*/ 31202 w 61357"/>
                    <a:gd name="connsiteY2" fmla="*/ 90922 h 90922"/>
                    <a:gd name="connsiteX3" fmla="*/ 0 w 61357"/>
                    <a:gd name="connsiteY3" fmla="*/ 70694 h 90922"/>
                    <a:gd name="connsiteX4" fmla="*/ 8586 w 61357"/>
                    <a:gd name="connsiteY4" fmla="*/ 61623 h 90922"/>
                    <a:gd name="connsiteX5" fmla="*/ 18009 w 61357"/>
                    <a:gd name="connsiteY5" fmla="*/ 68192 h 90922"/>
                    <a:gd name="connsiteX6" fmla="*/ 31726 w 61357"/>
                    <a:gd name="connsiteY6" fmla="*/ 78202 h 90922"/>
                    <a:gd name="connsiteX7" fmla="*/ 42301 w 61357"/>
                    <a:gd name="connsiteY7" fmla="*/ 67879 h 90922"/>
                    <a:gd name="connsiteX8" fmla="*/ 36961 w 61357"/>
                    <a:gd name="connsiteY8" fmla="*/ 57556 h 90922"/>
                    <a:gd name="connsiteX9" fmla="*/ 20208 w 61357"/>
                    <a:gd name="connsiteY9" fmla="*/ 49006 h 90922"/>
                    <a:gd name="connsiteX10" fmla="*/ 1780 w 61357"/>
                    <a:gd name="connsiteY10" fmla="*/ 24607 h 90922"/>
                    <a:gd name="connsiteX11" fmla="*/ 30993 w 61357"/>
                    <a:gd name="connsiteY11" fmla="*/ 0 h 90922"/>
                    <a:gd name="connsiteX12" fmla="*/ 58845 w 61357"/>
                    <a:gd name="connsiteY12" fmla="*/ 17934 h 90922"/>
                    <a:gd name="connsiteX13" fmla="*/ 50782 w 61357"/>
                    <a:gd name="connsiteY13" fmla="*/ 26172 h 90922"/>
                    <a:gd name="connsiteX14" fmla="*/ 41568 w 61357"/>
                    <a:gd name="connsiteY14" fmla="*/ 19290 h 90922"/>
                    <a:gd name="connsiteX15" fmla="*/ 30155 w 61357"/>
                    <a:gd name="connsiteY15" fmla="*/ 11053 h 90922"/>
                    <a:gd name="connsiteX16" fmla="*/ 20103 w 61357"/>
                    <a:gd name="connsiteY16" fmla="*/ 21062 h 90922"/>
                    <a:gd name="connsiteX17" fmla="*/ 33401 w 61357"/>
                    <a:gd name="connsiteY17" fmla="*/ 35139 h 90922"/>
                    <a:gd name="connsiteX18" fmla="*/ 41778 w 61357"/>
                    <a:gd name="connsiteY18" fmla="*/ 38997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57" h="90922">
                      <a:moveTo>
                        <a:pt x="41568" y="38892"/>
                      </a:moveTo>
                      <a:cubicBezTo>
                        <a:pt x="49316" y="42542"/>
                        <a:pt x="61357" y="48589"/>
                        <a:pt x="61357" y="64647"/>
                      </a:cubicBezTo>
                      <a:cubicBezTo>
                        <a:pt x="61357" y="74031"/>
                        <a:pt x="56122" y="90922"/>
                        <a:pt x="31202" y="90922"/>
                      </a:cubicBezTo>
                      <a:cubicBezTo>
                        <a:pt x="8062" y="90922"/>
                        <a:pt x="0" y="77368"/>
                        <a:pt x="0" y="70694"/>
                      </a:cubicBezTo>
                      <a:cubicBezTo>
                        <a:pt x="0" y="65689"/>
                        <a:pt x="3665" y="61623"/>
                        <a:pt x="8586" y="61623"/>
                      </a:cubicBezTo>
                      <a:cubicBezTo>
                        <a:pt x="13507" y="61623"/>
                        <a:pt x="15601" y="64959"/>
                        <a:pt x="18009" y="68192"/>
                      </a:cubicBezTo>
                      <a:cubicBezTo>
                        <a:pt x="21988" y="73927"/>
                        <a:pt x="25025" y="78202"/>
                        <a:pt x="31726" y="78202"/>
                      </a:cubicBezTo>
                      <a:cubicBezTo>
                        <a:pt x="37799" y="78202"/>
                        <a:pt x="42301" y="74031"/>
                        <a:pt x="42301" y="67879"/>
                      </a:cubicBezTo>
                      <a:cubicBezTo>
                        <a:pt x="42301" y="62144"/>
                        <a:pt x="38636" y="59016"/>
                        <a:pt x="36961" y="57556"/>
                      </a:cubicBezTo>
                      <a:cubicBezTo>
                        <a:pt x="34658" y="55888"/>
                        <a:pt x="24396" y="50987"/>
                        <a:pt x="20208" y="49006"/>
                      </a:cubicBezTo>
                      <a:cubicBezTo>
                        <a:pt x="15182" y="46712"/>
                        <a:pt x="1780" y="40144"/>
                        <a:pt x="1780" y="24607"/>
                      </a:cubicBezTo>
                      <a:cubicBezTo>
                        <a:pt x="1780" y="12721"/>
                        <a:pt x="9633" y="0"/>
                        <a:pt x="30993" y="0"/>
                      </a:cubicBezTo>
                      <a:cubicBezTo>
                        <a:pt x="52353" y="0"/>
                        <a:pt x="58845" y="11157"/>
                        <a:pt x="58845" y="17934"/>
                      </a:cubicBezTo>
                      <a:cubicBezTo>
                        <a:pt x="58845" y="22626"/>
                        <a:pt x="55494" y="26172"/>
                        <a:pt x="50782" y="26172"/>
                      </a:cubicBezTo>
                      <a:cubicBezTo>
                        <a:pt x="45547" y="26172"/>
                        <a:pt x="43348" y="22522"/>
                        <a:pt x="41568" y="19290"/>
                      </a:cubicBezTo>
                      <a:cubicBezTo>
                        <a:pt x="39893" y="16162"/>
                        <a:pt x="37066" y="11053"/>
                        <a:pt x="30155" y="11053"/>
                      </a:cubicBezTo>
                      <a:cubicBezTo>
                        <a:pt x="23245" y="11053"/>
                        <a:pt x="20103" y="16787"/>
                        <a:pt x="20103" y="21062"/>
                      </a:cubicBezTo>
                      <a:cubicBezTo>
                        <a:pt x="20103" y="29404"/>
                        <a:pt x="27538" y="32636"/>
                        <a:pt x="33401" y="35139"/>
                      </a:cubicBezTo>
                      <a:lnTo>
                        <a:pt x="41778" y="38997"/>
                      </a:lnTo>
                      <a:close/>
                    </a:path>
                  </a:pathLst>
                </a:custGeom>
                <a:solidFill>
                  <a:srgbClr val="003399"/>
                </a:solidFill>
                <a:ln w="10453" cap="flat">
                  <a:noFill/>
                  <a:prstDash val="solid"/>
                  <a:miter/>
                </a:ln>
              </p:spPr>
              <p:txBody>
                <a:bodyPr rtlCol="0" anchor="ctr"/>
                <a:lstStyle/>
                <a:p>
                  <a:endParaRPr lang="en-GR"/>
                </a:p>
              </p:txBody>
            </p:sp>
            <p:sp>
              <p:nvSpPr>
                <p:cNvPr id="23" name="Freeform 22">
                  <a:extLst>
                    <a:ext uri="{FF2B5EF4-FFF2-40B4-BE49-F238E27FC236}">
                      <a16:creationId xmlns:a16="http://schemas.microsoft.com/office/drawing/2014/main" id="{D4A3C582-2B00-6C6D-9E5B-E917CC7074BD}"/>
                    </a:ext>
                  </a:extLst>
                </p:cNvPr>
                <p:cNvSpPr/>
                <p:nvPr/>
              </p:nvSpPr>
              <p:spPr>
                <a:xfrm>
                  <a:off x="1000772" y="394416"/>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24" name="Freeform 23">
                  <a:extLst>
                    <a:ext uri="{FF2B5EF4-FFF2-40B4-BE49-F238E27FC236}">
                      <a16:creationId xmlns:a16="http://schemas.microsoft.com/office/drawing/2014/main" id="{36716E72-875D-9F25-ACA7-E94C7B0D397E}"/>
                    </a:ext>
                  </a:extLst>
                </p:cNvPr>
                <p:cNvSpPr/>
                <p:nvPr/>
              </p:nvSpPr>
              <p:spPr>
                <a:xfrm>
                  <a:off x="423844" y="546961"/>
                  <a:ext cx="70780" cy="90922"/>
                </a:xfrm>
                <a:custGeom>
                  <a:avLst/>
                  <a:gdLst>
                    <a:gd name="connsiteX0" fmla="*/ 17591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508 h 90922"/>
                    <a:gd name="connsiteX12" fmla="*/ 34448 w 70780"/>
                    <a:gd name="connsiteY12" fmla="*/ 12617 h 90922"/>
                    <a:gd name="connsiteX13" fmla="*/ 16858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5044"/>
                      </a:moveTo>
                      <a:cubicBezTo>
                        <a:pt x="20418"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25" name="Freeform 24">
                  <a:extLst>
                    <a:ext uri="{FF2B5EF4-FFF2-40B4-BE49-F238E27FC236}">
                      <a16:creationId xmlns:a16="http://schemas.microsoft.com/office/drawing/2014/main" id="{BC4D6E55-5B2F-3476-78BE-BBC228C67E45}"/>
                    </a:ext>
                  </a:extLst>
                </p:cNvPr>
                <p:cNvSpPr/>
                <p:nvPr/>
              </p:nvSpPr>
              <p:spPr>
                <a:xfrm>
                  <a:off x="502373" y="549255"/>
                  <a:ext cx="70048" cy="88732"/>
                </a:xfrm>
                <a:custGeom>
                  <a:avLst/>
                  <a:gdLst>
                    <a:gd name="connsiteX0" fmla="*/ 70048 w 70048"/>
                    <a:gd name="connsiteY0" fmla="*/ 65794 h 88732"/>
                    <a:gd name="connsiteX1" fmla="*/ 63452 w 70048"/>
                    <a:gd name="connsiteY1" fmla="*/ 82164 h 88732"/>
                    <a:gd name="connsiteX2" fmla="*/ 34448 w 70048"/>
                    <a:gd name="connsiteY2" fmla="*/ 88733 h 88732"/>
                    <a:gd name="connsiteX3" fmla="*/ 0 w 70048"/>
                    <a:gd name="connsiteY3" fmla="*/ 61519 h 88732"/>
                    <a:gd name="connsiteX4" fmla="*/ 0 w 70048"/>
                    <a:gd name="connsiteY4" fmla="*/ 3232 h 88732"/>
                    <a:gd name="connsiteX5" fmla="*/ 3560 w 70048"/>
                    <a:gd name="connsiteY5" fmla="*/ 104 h 88732"/>
                    <a:gd name="connsiteX6" fmla="*/ 17276 w 70048"/>
                    <a:gd name="connsiteY6" fmla="*/ 104 h 88732"/>
                    <a:gd name="connsiteX7" fmla="*/ 20941 w 70048"/>
                    <a:gd name="connsiteY7" fmla="*/ 3441 h 88732"/>
                    <a:gd name="connsiteX8" fmla="*/ 20941 w 70048"/>
                    <a:gd name="connsiteY8" fmla="*/ 59433 h 88732"/>
                    <a:gd name="connsiteX9" fmla="*/ 35495 w 70048"/>
                    <a:gd name="connsiteY9" fmla="*/ 74969 h 88732"/>
                    <a:gd name="connsiteX10" fmla="*/ 49107 w 70048"/>
                    <a:gd name="connsiteY10" fmla="*/ 61414 h 88732"/>
                    <a:gd name="connsiteX11" fmla="*/ 49107 w 70048"/>
                    <a:gd name="connsiteY11" fmla="*/ 3545 h 88732"/>
                    <a:gd name="connsiteX12" fmla="*/ 52667 w 70048"/>
                    <a:gd name="connsiteY12" fmla="*/ 0 h 88732"/>
                    <a:gd name="connsiteX13" fmla="*/ 65965 w 70048"/>
                    <a:gd name="connsiteY13" fmla="*/ 0 h 88732"/>
                    <a:gd name="connsiteX14" fmla="*/ 69943 w 70048"/>
                    <a:gd name="connsiteY14" fmla="*/ 3545 h 88732"/>
                    <a:gd name="connsiteX15" fmla="*/ 69943 w 70048"/>
                    <a:gd name="connsiteY15" fmla="*/ 6589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048" h="88732">
                      <a:moveTo>
                        <a:pt x="70048" y="65794"/>
                      </a:moveTo>
                      <a:cubicBezTo>
                        <a:pt x="70048" y="73197"/>
                        <a:pt x="69839" y="77785"/>
                        <a:pt x="63452" y="82164"/>
                      </a:cubicBezTo>
                      <a:cubicBezTo>
                        <a:pt x="58740" y="84979"/>
                        <a:pt x="48479" y="88733"/>
                        <a:pt x="34448" y="88733"/>
                      </a:cubicBezTo>
                      <a:cubicBezTo>
                        <a:pt x="2094" y="88733"/>
                        <a:pt x="0" y="72050"/>
                        <a:pt x="0" y="61519"/>
                      </a:cubicBezTo>
                      <a:lnTo>
                        <a:pt x="0" y="3232"/>
                      </a:lnTo>
                      <a:cubicBezTo>
                        <a:pt x="0" y="521"/>
                        <a:pt x="1361" y="104"/>
                        <a:pt x="3560" y="104"/>
                      </a:cubicBezTo>
                      <a:lnTo>
                        <a:pt x="17276" y="104"/>
                      </a:lnTo>
                      <a:cubicBezTo>
                        <a:pt x="19789" y="-104"/>
                        <a:pt x="20941" y="626"/>
                        <a:pt x="20941" y="3441"/>
                      </a:cubicBezTo>
                      <a:lnTo>
                        <a:pt x="20941" y="59433"/>
                      </a:lnTo>
                      <a:cubicBezTo>
                        <a:pt x="20941" y="64959"/>
                        <a:pt x="21151" y="74969"/>
                        <a:pt x="35495" y="74969"/>
                      </a:cubicBezTo>
                      <a:cubicBezTo>
                        <a:pt x="48897" y="74969"/>
                        <a:pt x="49107" y="66941"/>
                        <a:pt x="49107" y="61414"/>
                      </a:cubicBezTo>
                      <a:lnTo>
                        <a:pt x="49107" y="3545"/>
                      </a:lnTo>
                      <a:cubicBezTo>
                        <a:pt x="49107" y="834"/>
                        <a:pt x="49945" y="0"/>
                        <a:pt x="52667" y="0"/>
                      </a:cubicBezTo>
                      <a:lnTo>
                        <a:pt x="65965" y="0"/>
                      </a:lnTo>
                      <a:cubicBezTo>
                        <a:pt x="68687" y="0"/>
                        <a:pt x="69943" y="313"/>
                        <a:pt x="69943" y="3545"/>
                      </a:cubicBezTo>
                      <a:lnTo>
                        <a:pt x="69943" y="65898"/>
                      </a:lnTo>
                      <a:close/>
                    </a:path>
                  </a:pathLst>
                </a:custGeom>
                <a:solidFill>
                  <a:srgbClr val="003399"/>
                </a:solidFill>
                <a:ln w="10453" cap="flat">
                  <a:noFill/>
                  <a:prstDash val="solid"/>
                  <a:miter/>
                </a:ln>
              </p:spPr>
              <p:txBody>
                <a:bodyPr rtlCol="0" anchor="ctr"/>
                <a:lstStyle/>
                <a:p>
                  <a:endParaRPr lang="en-GR"/>
                </a:p>
              </p:txBody>
            </p:sp>
            <p:sp>
              <p:nvSpPr>
                <p:cNvPr id="26" name="Freeform 25">
                  <a:extLst>
                    <a:ext uri="{FF2B5EF4-FFF2-40B4-BE49-F238E27FC236}">
                      <a16:creationId xmlns:a16="http://schemas.microsoft.com/office/drawing/2014/main" id="{0D7C284D-5B78-3895-AB88-7789B693161C}"/>
                    </a:ext>
                  </a:extLst>
                </p:cNvPr>
                <p:cNvSpPr/>
                <p:nvPr/>
              </p:nvSpPr>
              <p:spPr>
                <a:xfrm>
                  <a:off x="585091" y="547065"/>
                  <a:ext cx="55703" cy="88732"/>
                </a:xfrm>
                <a:custGeom>
                  <a:avLst/>
                  <a:gdLst>
                    <a:gd name="connsiteX0" fmla="*/ 20941 w 55703"/>
                    <a:gd name="connsiteY0" fmla="*/ 85188 h 88732"/>
                    <a:gd name="connsiteX1" fmla="*/ 17381 w 55703"/>
                    <a:gd name="connsiteY1" fmla="*/ 88733 h 88732"/>
                    <a:gd name="connsiteX2" fmla="*/ 3665 w 55703"/>
                    <a:gd name="connsiteY2" fmla="*/ 88733 h 88732"/>
                    <a:gd name="connsiteX3" fmla="*/ 0 w 55703"/>
                    <a:gd name="connsiteY3" fmla="*/ 85188 h 88732"/>
                    <a:gd name="connsiteX4" fmla="*/ 0 w 55703"/>
                    <a:gd name="connsiteY4" fmla="*/ 15328 h 88732"/>
                    <a:gd name="connsiteX5" fmla="*/ 4921 w 55703"/>
                    <a:gd name="connsiteY5" fmla="*/ 5839 h 88732"/>
                    <a:gd name="connsiteX6" fmla="*/ 35600 w 55703"/>
                    <a:gd name="connsiteY6" fmla="*/ 0 h 88732"/>
                    <a:gd name="connsiteX7" fmla="*/ 55703 w 55703"/>
                    <a:gd name="connsiteY7" fmla="*/ 12512 h 88732"/>
                    <a:gd name="connsiteX8" fmla="*/ 46803 w 55703"/>
                    <a:gd name="connsiteY8" fmla="*/ 21584 h 88732"/>
                    <a:gd name="connsiteX9" fmla="*/ 38218 w 55703"/>
                    <a:gd name="connsiteY9" fmla="*/ 15223 h 88732"/>
                    <a:gd name="connsiteX10" fmla="*/ 29841 w 55703"/>
                    <a:gd name="connsiteY10" fmla="*/ 10531 h 88732"/>
                    <a:gd name="connsiteX11" fmla="*/ 20941 w 55703"/>
                    <a:gd name="connsiteY11" fmla="*/ 20541 h 88732"/>
                    <a:gd name="connsiteX12" fmla="*/ 20941 w 55703"/>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03"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921" y="5839"/>
                      </a:cubicBezTo>
                      <a:cubicBezTo>
                        <a:pt x="10575" y="2711"/>
                        <a:pt x="22721" y="0"/>
                        <a:pt x="35600" y="0"/>
                      </a:cubicBezTo>
                      <a:cubicBezTo>
                        <a:pt x="45966" y="0"/>
                        <a:pt x="55703" y="2711"/>
                        <a:pt x="55703" y="12512"/>
                      </a:cubicBezTo>
                      <a:cubicBezTo>
                        <a:pt x="55703" y="17517"/>
                        <a:pt x="52143" y="21584"/>
                        <a:pt x="46803" y="21584"/>
                      </a:cubicBezTo>
                      <a:cubicBezTo>
                        <a:pt x="42301" y="21584"/>
                        <a:pt x="40730" y="19081"/>
                        <a:pt x="38218" y="15223"/>
                      </a:cubicBezTo>
                      <a:cubicBezTo>
                        <a:pt x="36752" y="13242"/>
                        <a:pt x="34867" y="10531"/>
                        <a:pt x="29841" y="10531"/>
                      </a:cubicBezTo>
                      <a:cubicBezTo>
                        <a:pt x="21150" y="10531"/>
                        <a:pt x="20941" y="16370"/>
                        <a:pt x="20941" y="20541"/>
                      </a:cubicBezTo>
                      <a:lnTo>
                        <a:pt x="20941" y="85188"/>
                      </a:lnTo>
                      <a:close/>
                    </a:path>
                  </a:pathLst>
                </a:custGeom>
                <a:solidFill>
                  <a:srgbClr val="003399"/>
                </a:solidFill>
                <a:ln w="10453" cap="flat">
                  <a:noFill/>
                  <a:prstDash val="solid"/>
                  <a:miter/>
                </a:ln>
              </p:spPr>
              <p:txBody>
                <a:bodyPr rtlCol="0" anchor="ctr"/>
                <a:lstStyle/>
                <a:p>
                  <a:endParaRPr lang="en-GR"/>
                </a:p>
              </p:txBody>
            </p:sp>
            <p:sp>
              <p:nvSpPr>
                <p:cNvPr id="28" name="Freeform 27">
                  <a:extLst>
                    <a:ext uri="{FF2B5EF4-FFF2-40B4-BE49-F238E27FC236}">
                      <a16:creationId xmlns:a16="http://schemas.microsoft.com/office/drawing/2014/main" id="{C910A2F2-8794-7279-B485-EB2C34C9232E}"/>
                    </a:ext>
                  </a:extLst>
                </p:cNvPr>
                <p:cNvSpPr/>
                <p:nvPr/>
              </p:nvSpPr>
              <p:spPr>
                <a:xfrm>
                  <a:off x="639433" y="547065"/>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9"/>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29" name="Freeform 28">
                  <a:extLst>
                    <a:ext uri="{FF2B5EF4-FFF2-40B4-BE49-F238E27FC236}">
                      <a16:creationId xmlns:a16="http://schemas.microsoft.com/office/drawing/2014/main" id="{E3BE48CA-CDD4-3A43-2815-491F6A37B785}"/>
                    </a:ext>
                  </a:extLst>
                </p:cNvPr>
                <p:cNvSpPr/>
                <p:nvPr/>
              </p:nvSpPr>
              <p:spPr>
                <a:xfrm>
                  <a:off x="729061" y="547065"/>
                  <a:ext cx="72979" cy="128042"/>
                </a:xfrm>
                <a:custGeom>
                  <a:avLst/>
                  <a:gdLst>
                    <a:gd name="connsiteX0" fmla="*/ 0 w 72979"/>
                    <a:gd name="connsiteY0" fmla="*/ 21688 h 128042"/>
                    <a:gd name="connsiteX1" fmla="*/ 1989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627 w 72979"/>
                    <a:gd name="connsiteY12" fmla="*/ 73510 h 128042"/>
                    <a:gd name="connsiteX13" fmla="*/ 32563 w 72979"/>
                    <a:gd name="connsiteY13" fmla="*/ 77368 h 128042"/>
                    <a:gd name="connsiteX14" fmla="*/ 51725 w 72979"/>
                    <a:gd name="connsiteY14" fmla="*/ 44940 h 128042"/>
                    <a:gd name="connsiteX15" fmla="*/ 31098 w 72979"/>
                    <a:gd name="connsiteY15" fmla="*/ 12199 h 128042"/>
                    <a:gd name="connsiteX16" fmla="*/ 20732 w 72979"/>
                    <a:gd name="connsiteY16" fmla="*/ 23878 h 128042"/>
                    <a:gd name="connsiteX17" fmla="*/ 20732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0" y="21688"/>
                      </a:moveTo>
                      <a:cubicBezTo>
                        <a:pt x="0" y="15223"/>
                        <a:pt x="0" y="12617"/>
                        <a:pt x="1989" y="10010"/>
                      </a:cubicBezTo>
                      <a:cubicBezTo>
                        <a:pt x="5340" y="5109"/>
                        <a:pt x="18952" y="0"/>
                        <a:pt x="33925" y="0"/>
                      </a:cubicBezTo>
                      <a:cubicBezTo>
                        <a:pt x="38636" y="0"/>
                        <a:pt x="52248" y="313"/>
                        <a:pt x="61776" y="9906"/>
                      </a:cubicBezTo>
                      <a:cubicBezTo>
                        <a:pt x="68477" y="16370"/>
                        <a:pt x="72980" y="27944"/>
                        <a:pt x="72980" y="41812"/>
                      </a:cubicBezTo>
                      <a:cubicBezTo>
                        <a:pt x="72980" y="64751"/>
                        <a:pt x="61043" y="90818"/>
                        <a:pt x="35914" y="90818"/>
                      </a:cubicBezTo>
                      <a:cubicBezTo>
                        <a:pt x="30051"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627" y="73510"/>
                      </a:moveTo>
                      <a:cubicBezTo>
                        <a:pt x="26176" y="76846"/>
                        <a:pt x="30574" y="77368"/>
                        <a:pt x="32563" y="77368"/>
                      </a:cubicBezTo>
                      <a:cubicBezTo>
                        <a:pt x="45023" y="77368"/>
                        <a:pt x="51725" y="62978"/>
                        <a:pt x="51725" y="44940"/>
                      </a:cubicBezTo>
                      <a:cubicBezTo>
                        <a:pt x="51725" y="21688"/>
                        <a:pt x="41673" y="12199"/>
                        <a:pt x="31098" y="12199"/>
                      </a:cubicBezTo>
                      <a:cubicBezTo>
                        <a:pt x="20522" y="12199"/>
                        <a:pt x="20732" y="19185"/>
                        <a:pt x="20732" y="23878"/>
                      </a:cubicBezTo>
                      <a:lnTo>
                        <a:pt x="20732" y="73510"/>
                      </a:lnTo>
                      <a:close/>
                    </a:path>
                  </a:pathLst>
                </a:custGeom>
                <a:solidFill>
                  <a:srgbClr val="003399"/>
                </a:solidFill>
                <a:ln w="10453" cap="flat">
                  <a:noFill/>
                  <a:prstDash val="solid"/>
                  <a:miter/>
                </a:ln>
              </p:spPr>
              <p:txBody>
                <a:bodyPr rtlCol="0" anchor="ctr"/>
                <a:lstStyle/>
                <a:p>
                  <a:endParaRPr lang="en-GR"/>
                </a:p>
              </p:txBody>
            </p:sp>
            <p:sp>
              <p:nvSpPr>
                <p:cNvPr id="30" name="Freeform 29">
                  <a:extLst>
                    <a:ext uri="{FF2B5EF4-FFF2-40B4-BE49-F238E27FC236}">
                      <a16:creationId xmlns:a16="http://schemas.microsoft.com/office/drawing/2014/main" id="{AC1D9DBB-7B61-CAD3-38C1-DAF3D473F701}"/>
                    </a:ext>
                  </a:extLst>
                </p:cNvPr>
                <p:cNvSpPr/>
                <p:nvPr/>
              </p:nvSpPr>
              <p:spPr>
                <a:xfrm>
                  <a:off x="807799" y="546961"/>
                  <a:ext cx="70780" cy="90922"/>
                </a:xfrm>
                <a:custGeom>
                  <a:avLst/>
                  <a:gdLst>
                    <a:gd name="connsiteX0" fmla="*/ 17591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508 h 90922"/>
                    <a:gd name="connsiteX12" fmla="*/ 34448 w 70780"/>
                    <a:gd name="connsiteY12" fmla="*/ 12617 h 90922"/>
                    <a:gd name="connsiteX13" fmla="*/ 16858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5044"/>
                      </a:moveTo>
                      <a:cubicBezTo>
                        <a:pt x="20418"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31" name="Freeform 30">
                  <a:extLst>
                    <a:ext uri="{FF2B5EF4-FFF2-40B4-BE49-F238E27FC236}">
                      <a16:creationId xmlns:a16="http://schemas.microsoft.com/office/drawing/2014/main" id="{A7A33801-B807-7990-4F85-04F37B5BDB26}"/>
                    </a:ext>
                  </a:extLst>
                </p:cNvPr>
                <p:cNvSpPr/>
                <p:nvPr/>
              </p:nvSpPr>
              <p:spPr>
                <a:xfrm>
                  <a:off x="427404" y="699611"/>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1"/>
                        <a:pt x="19999" y="88837"/>
                        <a:pt x="16858" y="88837"/>
                      </a:cubicBezTo>
                      <a:lnTo>
                        <a:pt x="3560" y="88837"/>
                      </a:lnTo>
                      <a:cubicBezTo>
                        <a:pt x="838" y="88837"/>
                        <a:pt x="0" y="88211"/>
                        <a:pt x="0" y="85292"/>
                      </a:cubicBezTo>
                      <a:lnTo>
                        <a:pt x="0" y="19290"/>
                      </a:lnTo>
                      <a:cubicBezTo>
                        <a:pt x="0" y="12617"/>
                        <a:pt x="314" y="8759"/>
                        <a:pt x="7853" y="5213"/>
                      </a:cubicBezTo>
                      <a:cubicBezTo>
                        <a:pt x="16753" y="1251"/>
                        <a:pt x="26490" y="0"/>
                        <a:pt x="36228" y="0"/>
                      </a:cubicBezTo>
                      <a:cubicBezTo>
                        <a:pt x="52981" y="0"/>
                        <a:pt x="58845"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32" name="Freeform 31">
                  <a:extLst>
                    <a:ext uri="{FF2B5EF4-FFF2-40B4-BE49-F238E27FC236}">
                      <a16:creationId xmlns:a16="http://schemas.microsoft.com/office/drawing/2014/main" id="{68B7C0AF-8F95-9C72-2F61-1EB628153244}"/>
                    </a:ext>
                  </a:extLst>
                </p:cNvPr>
                <p:cNvSpPr/>
                <p:nvPr/>
              </p:nvSpPr>
              <p:spPr>
                <a:xfrm>
                  <a:off x="506247" y="699715"/>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33" name="Freeform 32">
                  <a:extLst>
                    <a:ext uri="{FF2B5EF4-FFF2-40B4-BE49-F238E27FC236}">
                      <a16:creationId xmlns:a16="http://schemas.microsoft.com/office/drawing/2014/main" id="{AD17572B-9735-7205-BB2B-A6E7982A6758}"/>
                    </a:ext>
                  </a:extLst>
                </p:cNvPr>
                <p:cNvSpPr/>
                <p:nvPr/>
              </p:nvSpPr>
              <p:spPr>
                <a:xfrm>
                  <a:off x="576400" y="677610"/>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3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6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0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3" y="101141"/>
                        <a:pt x="50363" y="105520"/>
                      </a:cubicBezTo>
                      <a:cubicBezTo>
                        <a:pt x="50363" y="110212"/>
                        <a:pt x="40940" y="112923"/>
                        <a:pt x="34239" y="112923"/>
                      </a:cubicBezTo>
                      <a:cubicBezTo>
                        <a:pt x="25129" y="112923"/>
                        <a:pt x="19266" y="109586"/>
                        <a:pt x="15915" y="105520"/>
                      </a:cubicBezTo>
                      <a:cubicBezTo>
                        <a:pt x="11203" y="99889"/>
                        <a:pt x="11099" y="93842"/>
                        <a:pt x="11099" y="88524"/>
                      </a:cubicBezTo>
                      <a:lnTo>
                        <a:pt x="11099" y="33575"/>
                      </a:lnTo>
                      <a:lnTo>
                        <a:pt x="3036" y="33575"/>
                      </a:lnTo>
                      <a:cubicBezTo>
                        <a:pt x="0" y="33575"/>
                        <a:pt x="0" y="32949"/>
                        <a:pt x="0" y="27006"/>
                      </a:cubicBezTo>
                      <a:cubicBezTo>
                        <a:pt x="0" y="25024"/>
                        <a:pt x="628"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0"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34" name="Freeform 33">
                  <a:extLst>
                    <a:ext uri="{FF2B5EF4-FFF2-40B4-BE49-F238E27FC236}">
                      <a16:creationId xmlns:a16="http://schemas.microsoft.com/office/drawing/2014/main" id="{9A1BC7F5-8E9B-AFBD-2AC4-08219F202762}"/>
                    </a:ext>
                  </a:extLst>
                </p:cNvPr>
                <p:cNvSpPr/>
                <p:nvPr/>
              </p:nvSpPr>
              <p:spPr>
                <a:xfrm>
                  <a:off x="620167" y="701905"/>
                  <a:ext cx="115280" cy="86543"/>
                </a:xfrm>
                <a:custGeom>
                  <a:avLst/>
                  <a:gdLst>
                    <a:gd name="connsiteX0" fmla="*/ 57693 w 115280"/>
                    <a:gd name="connsiteY0" fmla="*/ 38580 h 86543"/>
                    <a:gd name="connsiteX1" fmla="*/ 43453 w 115280"/>
                    <a:gd name="connsiteY1" fmla="*/ 83728 h 86543"/>
                    <a:gd name="connsiteX2" fmla="*/ 39788 w 115280"/>
                    <a:gd name="connsiteY2" fmla="*/ 86543 h 86543"/>
                    <a:gd name="connsiteX3" fmla="*/ 29213 w 115280"/>
                    <a:gd name="connsiteY3" fmla="*/ 86543 h 86543"/>
                    <a:gd name="connsiteX4" fmla="*/ 25339 w 115280"/>
                    <a:gd name="connsiteY4" fmla="*/ 83519 h 86543"/>
                    <a:gd name="connsiteX5" fmla="*/ 628 w 115280"/>
                    <a:gd name="connsiteY5" fmla="*/ 5318 h 86543"/>
                    <a:gd name="connsiteX6" fmla="*/ 0 w 115280"/>
                    <a:gd name="connsiteY6" fmla="*/ 2294 h 86543"/>
                    <a:gd name="connsiteX7" fmla="*/ 3351 w 115280"/>
                    <a:gd name="connsiteY7" fmla="*/ 0 h 86543"/>
                    <a:gd name="connsiteX8" fmla="*/ 17276 w 115280"/>
                    <a:gd name="connsiteY8" fmla="*/ 0 h 86543"/>
                    <a:gd name="connsiteX9" fmla="*/ 22198 w 115280"/>
                    <a:gd name="connsiteY9" fmla="*/ 3337 h 86543"/>
                    <a:gd name="connsiteX10" fmla="*/ 37589 w 115280"/>
                    <a:gd name="connsiteY10" fmla="*/ 59329 h 86543"/>
                    <a:gd name="connsiteX11" fmla="*/ 54552 w 115280"/>
                    <a:gd name="connsiteY11" fmla="*/ 3337 h 86543"/>
                    <a:gd name="connsiteX12" fmla="*/ 56750 w 115280"/>
                    <a:gd name="connsiteY12" fmla="*/ 209 h 86543"/>
                    <a:gd name="connsiteX13" fmla="*/ 62405 w 115280"/>
                    <a:gd name="connsiteY13" fmla="*/ 0 h 86543"/>
                    <a:gd name="connsiteX14" fmla="*/ 65441 w 115280"/>
                    <a:gd name="connsiteY14" fmla="*/ 3024 h 86543"/>
                    <a:gd name="connsiteX15" fmla="*/ 82927 w 115280"/>
                    <a:gd name="connsiteY15" fmla="*/ 59329 h 86543"/>
                    <a:gd name="connsiteX16" fmla="*/ 98319 w 115280"/>
                    <a:gd name="connsiteY16" fmla="*/ 3337 h 86543"/>
                    <a:gd name="connsiteX17" fmla="*/ 101983 w 115280"/>
                    <a:gd name="connsiteY17" fmla="*/ 0 h 86543"/>
                    <a:gd name="connsiteX18" fmla="*/ 111930 w 115280"/>
                    <a:gd name="connsiteY18" fmla="*/ 0 h 86543"/>
                    <a:gd name="connsiteX19" fmla="*/ 115281 w 115280"/>
                    <a:gd name="connsiteY19" fmla="*/ 1981 h 86543"/>
                    <a:gd name="connsiteX20" fmla="*/ 114653 w 115280"/>
                    <a:gd name="connsiteY20" fmla="*/ 5005 h 86543"/>
                    <a:gd name="connsiteX21" fmla="*/ 90361 w 115280"/>
                    <a:gd name="connsiteY21" fmla="*/ 83415 h 86543"/>
                    <a:gd name="connsiteX22" fmla="*/ 86801 w 115280"/>
                    <a:gd name="connsiteY22" fmla="*/ 86543 h 86543"/>
                    <a:gd name="connsiteX23" fmla="*/ 76016 w 115280"/>
                    <a:gd name="connsiteY23" fmla="*/ 86543 h 86543"/>
                    <a:gd name="connsiteX24" fmla="*/ 72037 w 115280"/>
                    <a:gd name="connsiteY24" fmla="*/ 83415 h 86543"/>
                    <a:gd name="connsiteX25" fmla="*/ 57797 w 115280"/>
                    <a:gd name="connsiteY25" fmla="*/ 38580 h 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280" h="86543">
                      <a:moveTo>
                        <a:pt x="57693" y="38580"/>
                      </a:moveTo>
                      <a:lnTo>
                        <a:pt x="43453" y="83728"/>
                      </a:lnTo>
                      <a:cubicBezTo>
                        <a:pt x="42615" y="86230"/>
                        <a:pt x="42301" y="86543"/>
                        <a:pt x="39788" y="86543"/>
                      </a:cubicBezTo>
                      <a:lnTo>
                        <a:pt x="29213" y="86543"/>
                      </a:lnTo>
                      <a:cubicBezTo>
                        <a:pt x="26700" y="86543"/>
                        <a:pt x="26176" y="86022"/>
                        <a:pt x="25339" y="83519"/>
                      </a:cubicBezTo>
                      <a:lnTo>
                        <a:pt x="628" y="5318"/>
                      </a:lnTo>
                      <a:cubicBezTo>
                        <a:pt x="105" y="3649"/>
                        <a:pt x="0" y="3024"/>
                        <a:pt x="0" y="2294"/>
                      </a:cubicBezTo>
                      <a:cubicBezTo>
                        <a:pt x="0" y="0"/>
                        <a:pt x="2199" y="0"/>
                        <a:pt x="3351" y="0"/>
                      </a:cubicBezTo>
                      <a:lnTo>
                        <a:pt x="17276" y="0"/>
                      </a:lnTo>
                      <a:cubicBezTo>
                        <a:pt x="20103" y="0"/>
                        <a:pt x="21255" y="209"/>
                        <a:pt x="22198" y="3337"/>
                      </a:cubicBezTo>
                      <a:lnTo>
                        <a:pt x="37589" y="59329"/>
                      </a:lnTo>
                      <a:lnTo>
                        <a:pt x="54552" y="3337"/>
                      </a:lnTo>
                      <a:cubicBezTo>
                        <a:pt x="55075" y="1877"/>
                        <a:pt x="55389" y="521"/>
                        <a:pt x="56750" y="209"/>
                      </a:cubicBezTo>
                      <a:cubicBezTo>
                        <a:pt x="57065" y="0"/>
                        <a:pt x="60624" y="0"/>
                        <a:pt x="62405" y="0"/>
                      </a:cubicBezTo>
                      <a:cubicBezTo>
                        <a:pt x="64394" y="0"/>
                        <a:pt x="64603" y="626"/>
                        <a:pt x="65441" y="3024"/>
                      </a:cubicBezTo>
                      <a:lnTo>
                        <a:pt x="82927" y="59329"/>
                      </a:lnTo>
                      <a:lnTo>
                        <a:pt x="98319" y="3337"/>
                      </a:lnTo>
                      <a:cubicBezTo>
                        <a:pt x="98947" y="834"/>
                        <a:pt x="99366" y="0"/>
                        <a:pt x="101983" y="0"/>
                      </a:cubicBezTo>
                      <a:lnTo>
                        <a:pt x="111930" y="0"/>
                      </a:lnTo>
                      <a:cubicBezTo>
                        <a:pt x="113396" y="0"/>
                        <a:pt x="115281" y="0"/>
                        <a:pt x="115281" y="1981"/>
                      </a:cubicBezTo>
                      <a:cubicBezTo>
                        <a:pt x="115281" y="2503"/>
                        <a:pt x="114967" y="3858"/>
                        <a:pt x="114653" y="5005"/>
                      </a:cubicBezTo>
                      <a:lnTo>
                        <a:pt x="90361" y="83415"/>
                      </a:lnTo>
                      <a:cubicBezTo>
                        <a:pt x="89523" y="86126"/>
                        <a:pt x="89209" y="86543"/>
                        <a:pt x="86801" y="86543"/>
                      </a:cubicBezTo>
                      <a:lnTo>
                        <a:pt x="76016" y="86543"/>
                      </a:lnTo>
                      <a:cubicBezTo>
                        <a:pt x="73503" y="86543"/>
                        <a:pt x="72875" y="86022"/>
                        <a:pt x="72037" y="83415"/>
                      </a:cubicBezTo>
                      <a:lnTo>
                        <a:pt x="57797" y="38580"/>
                      </a:lnTo>
                      <a:close/>
                    </a:path>
                  </a:pathLst>
                </a:custGeom>
                <a:solidFill>
                  <a:srgbClr val="003399"/>
                </a:solidFill>
                <a:ln w="10453" cap="flat">
                  <a:noFill/>
                  <a:prstDash val="solid"/>
                  <a:miter/>
                </a:ln>
              </p:spPr>
              <p:txBody>
                <a:bodyPr rtlCol="0" anchor="ctr"/>
                <a:lstStyle/>
                <a:p>
                  <a:endParaRPr lang="en-GR"/>
                </a:p>
              </p:txBody>
            </p:sp>
            <p:sp>
              <p:nvSpPr>
                <p:cNvPr id="35" name="Freeform 34">
                  <a:extLst>
                    <a:ext uri="{FF2B5EF4-FFF2-40B4-BE49-F238E27FC236}">
                      <a16:creationId xmlns:a16="http://schemas.microsoft.com/office/drawing/2014/main" id="{C14187E9-1EE7-922F-E2A7-1C1C09FD826B}"/>
                    </a:ext>
                  </a:extLst>
                </p:cNvPr>
                <p:cNvSpPr/>
                <p:nvPr/>
              </p:nvSpPr>
              <p:spPr>
                <a:xfrm>
                  <a:off x="735971" y="699611"/>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8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8"/>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36" name="Freeform 35">
                  <a:extLst>
                    <a:ext uri="{FF2B5EF4-FFF2-40B4-BE49-F238E27FC236}">
                      <a16:creationId xmlns:a16="http://schemas.microsoft.com/office/drawing/2014/main" id="{EDF84DC3-C2D6-3FC5-2B68-DBD364FEB931}"/>
                    </a:ext>
                  </a:extLst>
                </p:cNvPr>
                <p:cNvSpPr/>
                <p:nvPr/>
              </p:nvSpPr>
              <p:spPr>
                <a:xfrm>
                  <a:off x="825390" y="699715"/>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37" name="Freeform 36">
                  <a:extLst>
                    <a:ext uri="{FF2B5EF4-FFF2-40B4-BE49-F238E27FC236}">
                      <a16:creationId xmlns:a16="http://schemas.microsoft.com/office/drawing/2014/main" id="{6B1782B2-80C9-F311-32A5-A3F447EA72DB}"/>
                    </a:ext>
                  </a:extLst>
                </p:cNvPr>
                <p:cNvSpPr/>
                <p:nvPr/>
              </p:nvSpPr>
              <p:spPr>
                <a:xfrm>
                  <a:off x="883397" y="660510"/>
                  <a:ext cx="77167" cy="127937"/>
                </a:xfrm>
                <a:custGeom>
                  <a:avLst/>
                  <a:gdLst>
                    <a:gd name="connsiteX0" fmla="*/ 41149 w 77167"/>
                    <a:gd name="connsiteY0" fmla="*/ 78097 h 127937"/>
                    <a:gd name="connsiteX1" fmla="*/ 75702 w 77167"/>
                    <a:gd name="connsiteY1" fmla="*/ 122933 h 127937"/>
                    <a:gd name="connsiteX2" fmla="*/ 77168 w 77167"/>
                    <a:gd name="connsiteY2" fmla="*/ 125748 h 127937"/>
                    <a:gd name="connsiteX3" fmla="*/ 73817 w 77167"/>
                    <a:gd name="connsiteY3" fmla="*/ 127938 h 127937"/>
                    <a:gd name="connsiteX4" fmla="*/ 56332 w 77167"/>
                    <a:gd name="connsiteY4" fmla="*/ 127938 h 127937"/>
                    <a:gd name="connsiteX5" fmla="*/ 50782 w 77167"/>
                    <a:gd name="connsiteY5" fmla="*/ 125435 h 127937"/>
                    <a:gd name="connsiteX6" fmla="*/ 20627 w 77167"/>
                    <a:gd name="connsiteY6" fmla="*/ 85292 h 127937"/>
                    <a:gd name="connsiteX7" fmla="*/ 20627 w 77167"/>
                    <a:gd name="connsiteY7" fmla="*/ 124706 h 127937"/>
                    <a:gd name="connsiteX8" fmla="*/ 16962 w 77167"/>
                    <a:gd name="connsiteY8" fmla="*/ 127834 h 127937"/>
                    <a:gd name="connsiteX9" fmla="*/ 3560 w 77167"/>
                    <a:gd name="connsiteY9" fmla="*/ 127834 h 127937"/>
                    <a:gd name="connsiteX10" fmla="*/ 0 w 77167"/>
                    <a:gd name="connsiteY10" fmla="*/ 124497 h 127937"/>
                    <a:gd name="connsiteX11" fmla="*/ 0 w 77167"/>
                    <a:gd name="connsiteY11" fmla="*/ 3128 h 127937"/>
                    <a:gd name="connsiteX12" fmla="*/ 3351 w 77167"/>
                    <a:gd name="connsiteY12" fmla="*/ 0 h 127937"/>
                    <a:gd name="connsiteX13" fmla="*/ 16962 w 77167"/>
                    <a:gd name="connsiteY13" fmla="*/ 0 h 127937"/>
                    <a:gd name="connsiteX14" fmla="*/ 20627 w 77167"/>
                    <a:gd name="connsiteY14" fmla="*/ 3024 h 127937"/>
                    <a:gd name="connsiteX15" fmla="*/ 20627 w 77167"/>
                    <a:gd name="connsiteY15" fmla="*/ 78097 h 127937"/>
                    <a:gd name="connsiteX16" fmla="*/ 50782 w 77167"/>
                    <a:gd name="connsiteY16" fmla="*/ 44627 h 127937"/>
                    <a:gd name="connsiteX17" fmla="*/ 57483 w 77167"/>
                    <a:gd name="connsiteY17" fmla="*/ 41290 h 127937"/>
                    <a:gd name="connsiteX18" fmla="*/ 68896 w 77167"/>
                    <a:gd name="connsiteY18" fmla="*/ 41290 h 127937"/>
                    <a:gd name="connsiteX19" fmla="*/ 72247 w 77167"/>
                    <a:gd name="connsiteY19" fmla="*/ 43480 h 127937"/>
                    <a:gd name="connsiteX20" fmla="*/ 70362 w 77167"/>
                    <a:gd name="connsiteY20" fmla="*/ 46817 h 127937"/>
                    <a:gd name="connsiteX21" fmla="*/ 40940 w 77167"/>
                    <a:gd name="connsiteY21" fmla="*/ 78097 h 12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67" h="127937">
                      <a:moveTo>
                        <a:pt x="41149" y="78097"/>
                      </a:moveTo>
                      <a:lnTo>
                        <a:pt x="75702" y="122933"/>
                      </a:lnTo>
                      <a:cubicBezTo>
                        <a:pt x="76540" y="124080"/>
                        <a:pt x="77168" y="124914"/>
                        <a:pt x="77168" y="125748"/>
                      </a:cubicBezTo>
                      <a:cubicBezTo>
                        <a:pt x="77168" y="127625"/>
                        <a:pt x="75493" y="127938"/>
                        <a:pt x="73817" y="127938"/>
                      </a:cubicBezTo>
                      <a:lnTo>
                        <a:pt x="56332" y="127938"/>
                      </a:lnTo>
                      <a:cubicBezTo>
                        <a:pt x="53190" y="127938"/>
                        <a:pt x="52667" y="127729"/>
                        <a:pt x="50782" y="125435"/>
                      </a:cubicBezTo>
                      <a:lnTo>
                        <a:pt x="20627" y="85292"/>
                      </a:lnTo>
                      <a:lnTo>
                        <a:pt x="20627" y="124706"/>
                      </a:lnTo>
                      <a:cubicBezTo>
                        <a:pt x="20627" y="127729"/>
                        <a:pt x="19475" y="127834"/>
                        <a:pt x="16962" y="127834"/>
                      </a:cubicBezTo>
                      <a:lnTo>
                        <a:pt x="3560" y="127834"/>
                      </a:lnTo>
                      <a:cubicBezTo>
                        <a:pt x="523" y="127834"/>
                        <a:pt x="0" y="127208"/>
                        <a:pt x="0" y="124497"/>
                      </a:cubicBezTo>
                      <a:lnTo>
                        <a:pt x="0" y="3128"/>
                      </a:lnTo>
                      <a:cubicBezTo>
                        <a:pt x="0" y="313"/>
                        <a:pt x="1152" y="0"/>
                        <a:pt x="3351" y="0"/>
                      </a:cubicBezTo>
                      <a:lnTo>
                        <a:pt x="16962" y="0"/>
                      </a:lnTo>
                      <a:cubicBezTo>
                        <a:pt x="19475" y="0"/>
                        <a:pt x="20627" y="0"/>
                        <a:pt x="20627" y="3024"/>
                      </a:cubicBezTo>
                      <a:lnTo>
                        <a:pt x="20627" y="78097"/>
                      </a:lnTo>
                      <a:lnTo>
                        <a:pt x="50782" y="44627"/>
                      </a:lnTo>
                      <a:cubicBezTo>
                        <a:pt x="53295" y="41812"/>
                        <a:pt x="53923" y="41290"/>
                        <a:pt x="57483" y="41290"/>
                      </a:cubicBezTo>
                      <a:lnTo>
                        <a:pt x="68896" y="41290"/>
                      </a:lnTo>
                      <a:cubicBezTo>
                        <a:pt x="69943" y="41290"/>
                        <a:pt x="72247" y="41290"/>
                        <a:pt x="72247" y="43480"/>
                      </a:cubicBezTo>
                      <a:cubicBezTo>
                        <a:pt x="72247" y="44627"/>
                        <a:pt x="71409" y="45670"/>
                        <a:pt x="70362" y="46817"/>
                      </a:cubicBezTo>
                      <a:lnTo>
                        <a:pt x="40940" y="78097"/>
                      </a:lnTo>
                      <a:close/>
                    </a:path>
                  </a:pathLst>
                </a:custGeom>
                <a:solidFill>
                  <a:srgbClr val="003399"/>
                </a:solidFill>
                <a:ln w="10453" cap="flat">
                  <a:noFill/>
                  <a:prstDash val="solid"/>
                  <a:miter/>
                </a:ln>
              </p:spPr>
              <p:txBody>
                <a:bodyPr rtlCol="0" anchor="ctr"/>
                <a:lstStyle/>
                <a:p>
                  <a:endParaRPr lang="en-GR"/>
                </a:p>
              </p:txBody>
            </p:sp>
          </p:grpSp>
          <p:sp>
            <p:nvSpPr>
              <p:cNvPr id="38" name="Freeform 37">
                <a:extLst>
                  <a:ext uri="{FF2B5EF4-FFF2-40B4-BE49-F238E27FC236}">
                    <a16:creationId xmlns:a16="http://schemas.microsoft.com/office/drawing/2014/main" id="{5B6960FB-95F6-BC6B-1EE1-E81518E24DA9}"/>
                  </a:ext>
                </a:extLst>
              </p:cNvPr>
              <p:cNvSpPr/>
              <p:nvPr/>
            </p:nvSpPr>
            <p:spPr>
              <a:xfrm>
                <a:off x="454942" y="858099"/>
                <a:ext cx="89313" cy="81538"/>
              </a:xfrm>
              <a:custGeom>
                <a:avLst/>
                <a:gdLst>
                  <a:gd name="connsiteX0" fmla="*/ 40416 w 89313"/>
                  <a:gd name="connsiteY0" fmla="*/ 0 h 81538"/>
                  <a:gd name="connsiteX1" fmla="*/ 55599 w 89313"/>
                  <a:gd name="connsiteY1" fmla="*/ 30655 h 81538"/>
                  <a:gd name="connsiteX2" fmla="*/ 89314 w 89313"/>
                  <a:gd name="connsiteY2" fmla="*/ 36390 h 81538"/>
                  <a:gd name="connsiteX3" fmla="*/ 65127 w 89313"/>
                  <a:gd name="connsiteY3" fmla="*/ 50779 h 81538"/>
                  <a:gd name="connsiteX4" fmla="*/ 79157 w 89313"/>
                  <a:gd name="connsiteY4" fmla="*/ 81538 h 81538"/>
                  <a:gd name="connsiteX5" fmla="*/ 49002 w 89313"/>
                  <a:gd name="connsiteY5" fmla="*/ 59955 h 81538"/>
                  <a:gd name="connsiteX6" fmla="*/ 23873 w 89313"/>
                  <a:gd name="connsiteY6" fmla="*/ 73405 h 81538"/>
                  <a:gd name="connsiteX7" fmla="*/ 29422 w 89313"/>
                  <a:gd name="connsiteY7" fmla="*/ 45357 h 81538"/>
                  <a:gd name="connsiteX8" fmla="*/ 0 w 89313"/>
                  <a:gd name="connsiteY8" fmla="*/ 22522 h 81538"/>
                  <a:gd name="connsiteX9" fmla="*/ 33506 w 89313"/>
                  <a:gd name="connsiteY9" fmla="*/ 27214 h 81538"/>
                  <a:gd name="connsiteX10" fmla="*/ 40416 w 89313"/>
                  <a:gd name="connsiteY10" fmla="*/ 0 h 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3" h="81538">
                    <a:moveTo>
                      <a:pt x="40416" y="0"/>
                    </a:moveTo>
                    <a:lnTo>
                      <a:pt x="55599" y="30655"/>
                    </a:lnTo>
                    <a:lnTo>
                      <a:pt x="89314" y="36390"/>
                    </a:lnTo>
                    <a:lnTo>
                      <a:pt x="65127" y="50779"/>
                    </a:lnTo>
                    <a:lnTo>
                      <a:pt x="79157" y="81538"/>
                    </a:lnTo>
                    <a:lnTo>
                      <a:pt x="49002" y="59955"/>
                    </a:lnTo>
                    <a:lnTo>
                      <a:pt x="23873" y="73405"/>
                    </a:lnTo>
                    <a:lnTo>
                      <a:pt x="29422" y="45357"/>
                    </a:lnTo>
                    <a:lnTo>
                      <a:pt x="0" y="22522"/>
                    </a:lnTo>
                    <a:lnTo>
                      <a:pt x="33506" y="27214"/>
                    </a:lnTo>
                    <a:lnTo>
                      <a:pt x="40416" y="0"/>
                    </a:lnTo>
                    <a:close/>
                  </a:path>
                </a:pathLst>
              </a:custGeom>
              <a:solidFill>
                <a:srgbClr val="FFCC00"/>
              </a:solidFill>
              <a:ln w="10453" cap="flat">
                <a:noFill/>
                <a:prstDash val="solid"/>
                <a:miter/>
              </a:ln>
            </p:spPr>
            <p:txBody>
              <a:bodyPr rtlCol="0" anchor="ctr"/>
              <a:lstStyle/>
              <a:p>
                <a:endParaRPr lang="en-GR"/>
              </a:p>
            </p:txBody>
          </p:sp>
          <p:sp>
            <p:nvSpPr>
              <p:cNvPr id="39" name="Freeform 38">
                <a:extLst>
                  <a:ext uri="{FF2B5EF4-FFF2-40B4-BE49-F238E27FC236}">
                    <a16:creationId xmlns:a16="http://schemas.microsoft.com/office/drawing/2014/main" id="{EA7F358F-C944-4210-1921-2E63C3471FDD}"/>
                  </a:ext>
                </a:extLst>
              </p:cNvPr>
              <p:cNvSpPr/>
              <p:nvPr/>
            </p:nvSpPr>
            <p:spPr>
              <a:xfrm>
                <a:off x="317254" y="264705"/>
                <a:ext cx="116013" cy="108856"/>
              </a:xfrm>
              <a:custGeom>
                <a:avLst/>
                <a:gdLst>
                  <a:gd name="connsiteX0" fmla="*/ 52772 w 116013"/>
                  <a:gd name="connsiteY0" fmla="*/ 0 h 108856"/>
                  <a:gd name="connsiteX1" fmla="*/ 72142 w 116013"/>
                  <a:gd name="connsiteY1" fmla="*/ 40978 h 108856"/>
                  <a:gd name="connsiteX2" fmla="*/ 116014 w 116013"/>
                  <a:gd name="connsiteY2" fmla="*/ 53907 h 108856"/>
                  <a:gd name="connsiteX3" fmla="*/ 84288 w 116013"/>
                  <a:gd name="connsiteY3" fmla="*/ 67879 h 108856"/>
                  <a:gd name="connsiteX4" fmla="*/ 102297 w 116013"/>
                  <a:gd name="connsiteY4" fmla="*/ 108857 h 108856"/>
                  <a:gd name="connsiteX5" fmla="*/ 63137 w 116013"/>
                  <a:gd name="connsiteY5" fmla="*/ 76846 h 108856"/>
                  <a:gd name="connsiteX6" fmla="*/ 30260 w 116013"/>
                  <a:gd name="connsiteY6" fmla="*/ 89984 h 108856"/>
                  <a:gd name="connsiteX7" fmla="*/ 37903 w 116013"/>
                  <a:gd name="connsiteY7" fmla="*/ 55262 h 108856"/>
                  <a:gd name="connsiteX8" fmla="*/ 0 w 116013"/>
                  <a:gd name="connsiteY8" fmla="*/ 21896 h 108856"/>
                  <a:gd name="connsiteX9" fmla="*/ 43453 w 116013"/>
                  <a:gd name="connsiteY9" fmla="*/ 33053 h 108856"/>
                  <a:gd name="connsiteX10" fmla="*/ 52772 w 116013"/>
                  <a:gd name="connsiteY10" fmla="*/ 0 h 1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013" h="108856">
                    <a:moveTo>
                      <a:pt x="52772" y="0"/>
                    </a:moveTo>
                    <a:lnTo>
                      <a:pt x="72142" y="40978"/>
                    </a:lnTo>
                    <a:lnTo>
                      <a:pt x="116014" y="53907"/>
                    </a:lnTo>
                    <a:lnTo>
                      <a:pt x="84288" y="67879"/>
                    </a:lnTo>
                    <a:lnTo>
                      <a:pt x="102297" y="108857"/>
                    </a:lnTo>
                    <a:lnTo>
                      <a:pt x="63137" y="76846"/>
                    </a:lnTo>
                    <a:lnTo>
                      <a:pt x="30260" y="89984"/>
                    </a:lnTo>
                    <a:lnTo>
                      <a:pt x="37903" y="55262"/>
                    </a:lnTo>
                    <a:lnTo>
                      <a:pt x="0" y="21896"/>
                    </a:lnTo>
                    <a:lnTo>
                      <a:pt x="43453" y="33053"/>
                    </a:lnTo>
                    <a:lnTo>
                      <a:pt x="52772" y="0"/>
                    </a:lnTo>
                    <a:close/>
                  </a:path>
                </a:pathLst>
              </a:custGeom>
              <a:solidFill>
                <a:srgbClr val="FFCC00"/>
              </a:solidFill>
              <a:ln w="10453" cap="flat">
                <a:noFill/>
                <a:prstDash val="solid"/>
                <a:miter/>
              </a:ln>
            </p:spPr>
            <p:txBody>
              <a:bodyPr rtlCol="0" anchor="ctr"/>
              <a:lstStyle/>
              <a:p>
                <a:endParaRPr lang="en-GR"/>
              </a:p>
            </p:txBody>
          </p:sp>
          <p:sp>
            <p:nvSpPr>
              <p:cNvPr id="40" name="Freeform 39">
                <a:extLst>
                  <a:ext uri="{FF2B5EF4-FFF2-40B4-BE49-F238E27FC236}">
                    <a16:creationId xmlns:a16="http://schemas.microsoft.com/office/drawing/2014/main" id="{1C8FA78D-639E-4EAD-D77A-57E87E632F0C}"/>
                  </a:ext>
                </a:extLst>
              </p:cNvPr>
              <p:cNvSpPr/>
              <p:nvPr/>
            </p:nvSpPr>
            <p:spPr>
              <a:xfrm>
                <a:off x="343221" y="789699"/>
                <a:ext cx="98213" cy="91756"/>
              </a:xfrm>
              <a:custGeom>
                <a:avLst/>
                <a:gdLst>
                  <a:gd name="connsiteX0" fmla="*/ 44605 w 98213"/>
                  <a:gd name="connsiteY0" fmla="*/ 0 h 91756"/>
                  <a:gd name="connsiteX1" fmla="*/ 61148 w 98213"/>
                  <a:gd name="connsiteY1" fmla="*/ 34409 h 91756"/>
                  <a:gd name="connsiteX2" fmla="*/ 98214 w 98213"/>
                  <a:gd name="connsiteY2" fmla="*/ 41499 h 91756"/>
                  <a:gd name="connsiteX3" fmla="*/ 71514 w 98213"/>
                  <a:gd name="connsiteY3" fmla="*/ 57139 h 91756"/>
                  <a:gd name="connsiteX4" fmla="*/ 86801 w 98213"/>
                  <a:gd name="connsiteY4" fmla="*/ 91757 h 91756"/>
                  <a:gd name="connsiteX5" fmla="*/ 53714 w 98213"/>
                  <a:gd name="connsiteY5" fmla="*/ 67045 h 91756"/>
                  <a:gd name="connsiteX6" fmla="*/ 25862 w 98213"/>
                  <a:gd name="connsiteY6" fmla="*/ 81642 h 91756"/>
                  <a:gd name="connsiteX7" fmla="*/ 32249 w 98213"/>
                  <a:gd name="connsiteY7" fmla="*/ 50466 h 91756"/>
                  <a:gd name="connsiteX8" fmla="*/ 0 w 98213"/>
                  <a:gd name="connsiteY8" fmla="*/ 24295 h 91756"/>
                  <a:gd name="connsiteX9" fmla="*/ 36856 w 98213"/>
                  <a:gd name="connsiteY9" fmla="*/ 30134 h 91756"/>
                  <a:gd name="connsiteX10" fmla="*/ 44605 w 98213"/>
                  <a:gd name="connsiteY10" fmla="*/ 0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13" h="91756">
                    <a:moveTo>
                      <a:pt x="44605" y="0"/>
                    </a:moveTo>
                    <a:lnTo>
                      <a:pt x="61148" y="34409"/>
                    </a:lnTo>
                    <a:lnTo>
                      <a:pt x="98214" y="41499"/>
                    </a:lnTo>
                    <a:lnTo>
                      <a:pt x="71514" y="57139"/>
                    </a:lnTo>
                    <a:lnTo>
                      <a:pt x="86801" y="91757"/>
                    </a:lnTo>
                    <a:lnTo>
                      <a:pt x="53714" y="67045"/>
                    </a:lnTo>
                    <a:lnTo>
                      <a:pt x="25862" y="81642"/>
                    </a:lnTo>
                    <a:lnTo>
                      <a:pt x="32249" y="50466"/>
                    </a:lnTo>
                    <a:lnTo>
                      <a:pt x="0" y="24295"/>
                    </a:lnTo>
                    <a:lnTo>
                      <a:pt x="36856" y="30134"/>
                    </a:lnTo>
                    <a:lnTo>
                      <a:pt x="44605" y="0"/>
                    </a:lnTo>
                    <a:close/>
                  </a:path>
                </a:pathLst>
              </a:custGeom>
              <a:solidFill>
                <a:srgbClr val="FFCC00"/>
              </a:solidFill>
              <a:ln w="10453" cap="flat">
                <a:noFill/>
                <a:prstDash val="solid"/>
                <a:miter/>
              </a:ln>
            </p:spPr>
            <p:txBody>
              <a:bodyPr rtlCol="0" anchor="ctr"/>
              <a:lstStyle/>
              <a:p>
                <a:endParaRPr lang="en-GR"/>
              </a:p>
            </p:txBody>
          </p:sp>
          <p:sp>
            <p:nvSpPr>
              <p:cNvPr id="41" name="Freeform 40">
                <a:extLst>
                  <a:ext uri="{FF2B5EF4-FFF2-40B4-BE49-F238E27FC236}">
                    <a16:creationId xmlns:a16="http://schemas.microsoft.com/office/drawing/2014/main" id="{84247662-B0D6-1C3F-B9E4-E149BA47001F}"/>
                  </a:ext>
                </a:extLst>
              </p:cNvPr>
              <p:cNvSpPr/>
              <p:nvPr/>
            </p:nvSpPr>
            <p:spPr>
              <a:xfrm>
                <a:off x="232861" y="368557"/>
                <a:ext cx="133290" cy="126999"/>
              </a:xfrm>
              <a:custGeom>
                <a:avLst/>
                <a:gdLst>
                  <a:gd name="connsiteX0" fmla="*/ 60834 w 133290"/>
                  <a:gd name="connsiteY0" fmla="*/ 0 h 126999"/>
                  <a:gd name="connsiteX1" fmla="*/ 82927 w 133290"/>
                  <a:gd name="connsiteY1" fmla="*/ 47755 h 126999"/>
                  <a:gd name="connsiteX2" fmla="*/ 133290 w 133290"/>
                  <a:gd name="connsiteY2" fmla="*/ 61102 h 126999"/>
                  <a:gd name="connsiteX3" fmla="*/ 96853 w 133290"/>
                  <a:gd name="connsiteY3" fmla="*/ 79140 h 126999"/>
                  <a:gd name="connsiteX4" fmla="*/ 117270 w 133290"/>
                  <a:gd name="connsiteY4" fmla="*/ 126999 h 126999"/>
                  <a:gd name="connsiteX5" fmla="*/ 72456 w 133290"/>
                  <a:gd name="connsiteY5" fmla="*/ 90714 h 126999"/>
                  <a:gd name="connsiteX6" fmla="*/ 34448 w 133290"/>
                  <a:gd name="connsiteY6" fmla="*/ 107605 h 126999"/>
                  <a:gd name="connsiteX7" fmla="*/ 43348 w 133290"/>
                  <a:gd name="connsiteY7" fmla="*/ 66211 h 126999"/>
                  <a:gd name="connsiteX8" fmla="*/ 0 w 133290"/>
                  <a:gd name="connsiteY8" fmla="*/ 28257 h 126999"/>
                  <a:gd name="connsiteX9" fmla="*/ 49945 w 133290"/>
                  <a:gd name="connsiteY9" fmla="*/ 39622 h 126999"/>
                  <a:gd name="connsiteX10" fmla="*/ 60834 w 133290"/>
                  <a:gd name="connsiteY10" fmla="*/ 0 h 12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90" h="126999">
                    <a:moveTo>
                      <a:pt x="60834" y="0"/>
                    </a:moveTo>
                    <a:lnTo>
                      <a:pt x="82927" y="47755"/>
                    </a:lnTo>
                    <a:lnTo>
                      <a:pt x="133290" y="61102"/>
                    </a:lnTo>
                    <a:lnTo>
                      <a:pt x="96853" y="79140"/>
                    </a:lnTo>
                    <a:lnTo>
                      <a:pt x="117270" y="126999"/>
                    </a:lnTo>
                    <a:lnTo>
                      <a:pt x="72456" y="90714"/>
                    </a:lnTo>
                    <a:lnTo>
                      <a:pt x="34448" y="107605"/>
                    </a:lnTo>
                    <a:lnTo>
                      <a:pt x="43348" y="66211"/>
                    </a:lnTo>
                    <a:lnTo>
                      <a:pt x="0" y="28257"/>
                    </a:lnTo>
                    <a:lnTo>
                      <a:pt x="49945" y="39622"/>
                    </a:lnTo>
                    <a:lnTo>
                      <a:pt x="60834" y="0"/>
                    </a:lnTo>
                    <a:close/>
                  </a:path>
                </a:pathLst>
              </a:custGeom>
              <a:solidFill>
                <a:srgbClr val="FFCC00"/>
              </a:solidFill>
              <a:ln w="10453" cap="flat">
                <a:noFill/>
                <a:prstDash val="solid"/>
                <a:miter/>
              </a:ln>
            </p:spPr>
            <p:txBody>
              <a:bodyPr rtlCol="0" anchor="ctr"/>
              <a:lstStyle/>
              <a:p>
                <a:endParaRPr lang="en-GR"/>
              </a:p>
            </p:txBody>
          </p:sp>
          <p:sp>
            <p:nvSpPr>
              <p:cNvPr id="42" name="Freeform 41">
                <a:extLst>
                  <a:ext uri="{FF2B5EF4-FFF2-40B4-BE49-F238E27FC236}">
                    <a16:creationId xmlns:a16="http://schemas.microsoft.com/office/drawing/2014/main" id="{27A0BF4B-930E-E499-C5BE-39726482C1D9}"/>
                  </a:ext>
                </a:extLst>
              </p:cNvPr>
              <p:cNvSpPr/>
              <p:nvPr/>
            </p:nvSpPr>
            <p:spPr>
              <a:xfrm>
                <a:off x="254116" y="664264"/>
                <a:ext cx="115699" cy="109795"/>
              </a:xfrm>
              <a:custGeom>
                <a:avLst/>
                <a:gdLst>
                  <a:gd name="connsiteX0" fmla="*/ 52772 w 115699"/>
                  <a:gd name="connsiteY0" fmla="*/ 0 h 109795"/>
                  <a:gd name="connsiteX1" fmla="*/ 71933 w 115699"/>
                  <a:gd name="connsiteY1" fmla="*/ 41186 h 109795"/>
                  <a:gd name="connsiteX2" fmla="*/ 115700 w 115699"/>
                  <a:gd name="connsiteY2" fmla="*/ 50570 h 109795"/>
                  <a:gd name="connsiteX3" fmla="*/ 84183 w 115699"/>
                  <a:gd name="connsiteY3" fmla="*/ 68400 h 109795"/>
                  <a:gd name="connsiteX4" fmla="*/ 101879 w 115699"/>
                  <a:gd name="connsiteY4" fmla="*/ 109795 h 109795"/>
                  <a:gd name="connsiteX5" fmla="*/ 63033 w 115699"/>
                  <a:gd name="connsiteY5" fmla="*/ 79661 h 109795"/>
                  <a:gd name="connsiteX6" fmla="*/ 30155 w 115699"/>
                  <a:gd name="connsiteY6" fmla="*/ 96344 h 109795"/>
                  <a:gd name="connsiteX7" fmla="*/ 37799 w 115699"/>
                  <a:gd name="connsiteY7" fmla="*/ 59433 h 109795"/>
                  <a:gd name="connsiteX8" fmla="*/ 0 w 115699"/>
                  <a:gd name="connsiteY8" fmla="*/ 27736 h 109795"/>
                  <a:gd name="connsiteX9" fmla="*/ 43348 w 115699"/>
                  <a:gd name="connsiteY9" fmla="*/ 35556 h 109795"/>
                  <a:gd name="connsiteX10" fmla="*/ 52772 w 115699"/>
                  <a:gd name="connsiteY10" fmla="*/ 0 h 1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9" h="109795">
                    <a:moveTo>
                      <a:pt x="52772" y="0"/>
                    </a:moveTo>
                    <a:lnTo>
                      <a:pt x="71933" y="41186"/>
                    </a:lnTo>
                    <a:lnTo>
                      <a:pt x="115700" y="50570"/>
                    </a:lnTo>
                    <a:lnTo>
                      <a:pt x="84183" y="68400"/>
                    </a:lnTo>
                    <a:lnTo>
                      <a:pt x="101879" y="109795"/>
                    </a:lnTo>
                    <a:lnTo>
                      <a:pt x="63033" y="79661"/>
                    </a:lnTo>
                    <a:lnTo>
                      <a:pt x="30155" y="96344"/>
                    </a:lnTo>
                    <a:lnTo>
                      <a:pt x="37799" y="59433"/>
                    </a:lnTo>
                    <a:lnTo>
                      <a:pt x="0" y="27736"/>
                    </a:lnTo>
                    <a:lnTo>
                      <a:pt x="43348" y="35556"/>
                    </a:lnTo>
                    <a:lnTo>
                      <a:pt x="52772" y="0"/>
                    </a:lnTo>
                    <a:close/>
                  </a:path>
                </a:pathLst>
              </a:custGeom>
              <a:solidFill>
                <a:srgbClr val="FFCC00"/>
              </a:solidFill>
              <a:ln w="10453" cap="flat">
                <a:noFill/>
                <a:prstDash val="solid"/>
                <a:miter/>
              </a:ln>
            </p:spPr>
            <p:txBody>
              <a:bodyPr rtlCol="0" anchor="ctr"/>
              <a:lstStyle/>
              <a:p>
                <a:endParaRPr lang="en-GR"/>
              </a:p>
            </p:txBody>
          </p:sp>
          <p:sp>
            <p:nvSpPr>
              <p:cNvPr id="43" name="Freeform 42">
                <a:extLst>
                  <a:ext uri="{FF2B5EF4-FFF2-40B4-BE49-F238E27FC236}">
                    <a16:creationId xmlns:a16="http://schemas.microsoft.com/office/drawing/2014/main" id="{02CE6291-A43C-ED15-32C0-A9672D9397B6}"/>
                  </a:ext>
                </a:extLst>
              </p:cNvPr>
              <p:cNvSpPr/>
              <p:nvPr/>
            </p:nvSpPr>
            <p:spPr>
              <a:xfrm>
                <a:off x="212758" y="519955"/>
                <a:ext cx="125646" cy="120221"/>
              </a:xfrm>
              <a:custGeom>
                <a:avLst/>
                <a:gdLst>
                  <a:gd name="connsiteX0" fmla="*/ 57379 w 125646"/>
                  <a:gd name="connsiteY0" fmla="*/ 0 h 120221"/>
                  <a:gd name="connsiteX1" fmla="*/ 78215 w 125646"/>
                  <a:gd name="connsiteY1" fmla="*/ 45148 h 120221"/>
                  <a:gd name="connsiteX2" fmla="*/ 125647 w 125646"/>
                  <a:gd name="connsiteY2" fmla="*/ 56409 h 120221"/>
                  <a:gd name="connsiteX3" fmla="*/ 91303 w 125646"/>
                  <a:gd name="connsiteY3" fmla="*/ 74865 h 120221"/>
                  <a:gd name="connsiteX4" fmla="*/ 110569 w 125646"/>
                  <a:gd name="connsiteY4" fmla="*/ 120222 h 120221"/>
                  <a:gd name="connsiteX5" fmla="*/ 68268 w 125646"/>
                  <a:gd name="connsiteY5" fmla="*/ 86647 h 120221"/>
                  <a:gd name="connsiteX6" fmla="*/ 32459 w 125646"/>
                  <a:gd name="connsiteY6" fmla="*/ 103852 h 120221"/>
                  <a:gd name="connsiteX7" fmla="*/ 40940 w 125646"/>
                  <a:gd name="connsiteY7" fmla="*/ 64021 h 120221"/>
                  <a:gd name="connsiteX8" fmla="*/ 0 w 125646"/>
                  <a:gd name="connsiteY8" fmla="*/ 28778 h 120221"/>
                  <a:gd name="connsiteX9" fmla="*/ 47118 w 125646"/>
                  <a:gd name="connsiteY9" fmla="*/ 38371 h 120221"/>
                  <a:gd name="connsiteX10" fmla="*/ 57379 w 125646"/>
                  <a:gd name="connsiteY10" fmla="*/ 0 h 1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46" h="120221">
                    <a:moveTo>
                      <a:pt x="57379" y="0"/>
                    </a:moveTo>
                    <a:lnTo>
                      <a:pt x="78215" y="45148"/>
                    </a:lnTo>
                    <a:lnTo>
                      <a:pt x="125647" y="56409"/>
                    </a:lnTo>
                    <a:lnTo>
                      <a:pt x="91303" y="74865"/>
                    </a:lnTo>
                    <a:lnTo>
                      <a:pt x="110569" y="120222"/>
                    </a:lnTo>
                    <a:lnTo>
                      <a:pt x="68268" y="86647"/>
                    </a:lnTo>
                    <a:lnTo>
                      <a:pt x="32459" y="103852"/>
                    </a:lnTo>
                    <a:lnTo>
                      <a:pt x="40940" y="64021"/>
                    </a:lnTo>
                    <a:lnTo>
                      <a:pt x="0" y="28778"/>
                    </a:lnTo>
                    <a:lnTo>
                      <a:pt x="47118" y="38371"/>
                    </a:lnTo>
                    <a:lnTo>
                      <a:pt x="57379" y="0"/>
                    </a:lnTo>
                    <a:close/>
                  </a:path>
                </a:pathLst>
              </a:custGeom>
              <a:solidFill>
                <a:srgbClr val="FFCC00"/>
              </a:solidFill>
              <a:ln w="10453" cap="flat">
                <a:noFill/>
                <a:prstDash val="solid"/>
                <a:miter/>
              </a:ln>
            </p:spPr>
            <p:txBody>
              <a:bodyPr rtlCol="0" anchor="ctr"/>
              <a:lstStyle/>
              <a:p>
                <a:endParaRPr lang="en-GR"/>
              </a:p>
            </p:txBody>
          </p:sp>
          <p:sp>
            <p:nvSpPr>
              <p:cNvPr id="44" name="Freeform 43">
                <a:extLst>
                  <a:ext uri="{FF2B5EF4-FFF2-40B4-BE49-F238E27FC236}">
                    <a16:creationId xmlns:a16="http://schemas.microsoft.com/office/drawing/2014/main" id="{42FCBF8A-F68D-E876-903C-3ECF15F9D13F}"/>
                  </a:ext>
                </a:extLst>
              </p:cNvPr>
              <p:cNvSpPr/>
              <p:nvPr/>
            </p:nvSpPr>
            <p:spPr>
              <a:xfrm>
                <a:off x="560904" y="879579"/>
                <a:ext cx="83450" cy="74343"/>
              </a:xfrm>
              <a:custGeom>
                <a:avLst/>
                <a:gdLst>
                  <a:gd name="connsiteX0" fmla="*/ 37694 w 83450"/>
                  <a:gd name="connsiteY0" fmla="*/ 0 h 74343"/>
                  <a:gd name="connsiteX1" fmla="*/ 52039 w 83450"/>
                  <a:gd name="connsiteY1" fmla="*/ 27944 h 74343"/>
                  <a:gd name="connsiteX2" fmla="*/ 83450 w 83450"/>
                  <a:gd name="connsiteY2" fmla="*/ 32845 h 74343"/>
                  <a:gd name="connsiteX3" fmla="*/ 61043 w 83450"/>
                  <a:gd name="connsiteY3" fmla="*/ 46295 h 74343"/>
                  <a:gd name="connsiteX4" fmla="*/ 74236 w 83450"/>
                  <a:gd name="connsiteY4" fmla="*/ 74344 h 74343"/>
                  <a:gd name="connsiteX5" fmla="*/ 45861 w 83450"/>
                  <a:gd name="connsiteY5" fmla="*/ 54845 h 74343"/>
                  <a:gd name="connsiteX6" fmla="*/ 22512 w 83450"/>
                  <a:gd name="connsiteY6" fmla="*/ 67462 h 74343"/>
                  <a:gd name="connsiteX7" fmla="*/ 27538 w 83450"/>
                  <a:gd name="connsiteY7" fmla="*/ 41603 h 74343"/>
                  <a:gd name="connsiteX8" fmla="*/ 0 w 83450"/>
                  <a:gd name="connsiteY8" fmla="*/ 20854 h 74343"/>
                  <a:gd name="connsiteX9" fmla="*/ 31307 w 83450"/>
                  <a:gd name="connsiteY9" fmla="*/ 24920 h 74343"/>
                  <a:gd name="connsiteX10" fmla="*/ 37694 w 83450"/>
                  <a:gd name="connsiteY10" fmla="*/ 0 h 7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50" h="74343">
                    <a:moveTo>
                      <a:pt x="37694" y="0"/>
                    </a:moveTo>
                    <a:lnTo>
                      <a:pt x="52039" y="27944"/>
                    </a:lnTo>
                    <a:lnTo>
                      <a:pt x="83450" y="32845"/>
                    </a:lnTo>
                    <a:lnTo>
                      <a:pt x="61043" y="46295"/>
                    </a:lnTo>
                    <a:lnTo>
                      <a:pt x="74236" y="74344"/>
                    </a:lnTo>
                    <a:lnTo>
                      <a:pt x="45861" y="54845"/>
                    </a:lnTo>
                    <a:lnTo>
                      <a:pt x="22512" y="67462"/>
                    </a:lnTo>
                    <a:lnTo>
                      <a:pt x="27538" y="41603"/>
                    </a:lnTo>
                    <a:lnTo>
                      <a:pt x="0" y="20854"/>
                    </a:lnTo>
                    <a:lnTo>
                      <a:pt x="31307" y="24920"/>
                    </a:lnTo>
                    <a:lnTo>
                      <a:pt x="37694" y="0"/>
                    </a:lnTo>
                    <a:close/>
                  </a:path>
                </a:pathLst>
              </a:custGeom>
              <a:solidFill>
                <a:srgbClr val="FFCC00"/>
              </a:solidFill>
              <a:ln w="10453" cap="flat">
                <a:noFill/>
                <a:prstDash val="solid"/>
                <a:miter/>
              </a:ln>
            </p:spPr>
            <p:txBody>
              <a:bodyPr rtlCol="0" anchor="ctr"/>
              <a:lstStyle/>
              <a:p>
                <a:endParaRPr lang="en-GR"/>
              </a:p>
            </p:txBody>
          </p:sp>
          <p:sp>
            <p:nvSpPr>
              <p:cNvPr id="45" name="Freeform 44">
                <a:extLst>
                  <a:ext uri="{FF2B5EF4-FFF2-40B4-BE49-F238E27FC236}">
                    <a16:creationId xmlns:a16="http://schemas.microsoft.com/office/drawing/2014/main" id="{B94C462F-0861-F7DF-A660-36BC011A4DC7}"/>
                  </a:ext>
                </a:extLst>
              </p:cNvPr>
              <p:cNvSpPr/>
              <p:nvPr/>
            </p:nvSpPr>
            <p:spPr>
              <a:xfrm>
                <a:off x="668227" y="875512"/>
                <a:ext cx="61462" cy="53281"/>
              </a:xfrm>
              <a:custGeom>
                <a:avLst/>
                <a:gdLst>
                  <a:gd name="connsiteX0" fmla="*/ 27642 w 61462"/>
                  <a:gd name="connsiteY0" fmla="*/ 0 h 53281"/>
                  <a:gd name="connsiteX1" fmla="*/ 38322 w 61462"/>
                  <a:gd name="connsiteY1" fmla="*/ 20020 h 53281"/>
                  <a:gd name="connsiteX2" fmla="*/ 61462 w 61462"/>
                  <a:gd name="connsiteY2" fmla="*/ 23565 h 53281"/>
                  <a:gd name="connsiteX3" fmla="*/ 45023 w 61462"/>
                  <a:gd name="connsiteY3" fmla="*/ 33262 h 53281"/>
                  <a:gd name="connsiteX4" fmla="*/ 54761 w 61462"/>
                  <a:gd name="connsiteY4" fmla="*/ 53281 h 53281"/>
                  <a:gd name="connsiteX5" fmla="*/ 33925 w 61462"/>
                  <a:gd name="connsiteY5" fmla="*/ 39309 h 53281"/>
                  <a:gd name="connsiteX6" fmla="*/ 16753 w 61462"/>
                  <a:gd name="connsiteY6" fmla="*/ 48381 h 53281"/>
                  <a:gd name="connsiteX7" fmla="*/ 20418 w 61462"/>
                  <a:gd name="connsiteY7" fmla="*/ 29925 h 53281"/>
                  <a:gd name="connsiteX8" fmla="*/ 0 w 61462"/>
                  <a:gd name="connsiteY8" fmla="*/ 15119 h 53281"/>
                  <a:gd name="connsiteX9" fmla="*/ 23140 w 61462"/>
                  <a:gd name="connsiteY9" fmla="*/ 17934 h 53281"/>
                  <a:gd name="connsiteX10" fmla="*/ 27642 w 61462"/>
                  <a:gd name="connsiteY10" fmla="*/ 0 h 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2" h="53281">
                    <a:moveTo>
                      <a:pt x="27642" y="0"/>
                    </a:moveTo>
                    <a:lnTo>
                      <a:pt x="38322" y="20020"/>
                    </a:lnTo>
                    <a:lnTo>
                      <a:pt x="61462" y="23565"/>
                    </a:lnTo>
                    <a:lnTo>
                      <a:pt x="45023" y="33262"/>
                    </a:lnTo>
                    <a:lnTo>
                      <a:pt x="54761" y="53281"/>
                    </a:lnTo>
                    <a:lnTo>
                      <a:pt x="33925" y="39309"/>
                    </a:lnTo>
                    <a:lnTo>
                      <a:pt x="16753" y="48381"/>
                    </a:lnTo>
                    <a:lnTo>
                      <a:pt x="20418" y="29925"/>
                    </a:lnTo>
                    <a:lnTo>
                      <a:pt x="0" y="15119"/>
                    </a:lnTo>
                    <a:lnTo>
                      <a:pt x="23140" y="17934"/>
                    </a:lnTo>
                    <a:lnTo>
                      <a:pt x="27642" y="0"/>
                    </a:lnTo>
                    <a:close/>
                  </a:path>
                </a:pathLst>
              </a:custGeom>
              <a:solidFill>
                <a:srgbClr val="FFCC00"/>
              </a:solidFill>
              <a:ln w="10453" cap="flat">
                <a:noFill/>
                <a:prstDash val="solid"/>
                <a:miter/>
              </a:ln>
            </p:spPr>
            <p:txBody>
              <a:bodyPr rtlCol="0" anchor="ctr"/>
              <a:lstStyle/>
              <a:p>
                <a:endParaRPr lang="en-GR"/>
              </a:p>
            </p:txBody>
          </p:sp>
          <p:sp>
            <p:nvSpPr>
              <p:cNvPr id="46" name="Freeform 45">
                <a:extLst>
                  <a:ext uri="{FF2B5EF4-FFF2-40B4-BE49-F238E27FC236}">
                    <a16:creationId xmlns:a16="http://schemas.microsoft.com/office/drawing/2014/main" id="{51704048-9029-DC64-1337-32EA3D6CFFB2}"/>
                  </a:ext>
                </a:extLst>
              </p:cNvPr>
              <p:cNvSpPr/>
              <p:nvPr/>
            </p:nvSpPr>
            <p:spPr>
              <a:xfrm>
                <a:off x="747070" y="840374"/>
                <a:ext cx="61357" cy="51821"/>
              </a:xfrm>
              <a:custGeom>
                <a:avLst/>
                <a:gdLst>
                  <a:gd name="connsiteX0" fmla="*/ 27538 w 61357"/>
                  <a:gd name="connsiteY0" fmla="*/ 0 h 51821"/>
                  <a:gd name="connsiteX1" fmla="*/ 38218 w 61357"/>
                  <a:gd name="connsiteY1" fmla="*/ 19498 h 51821"/>
                  <a:gd name="connsiteX2" fmla="*/ 61357 w 61357"/>
                  <a:gd name="connsiteY2" fmla="*/ 23043 h 51821"/>
                  <a:gd name="connsiteX3" fmla="*/ 44919 w 61357"/>
                  <a:gd name="connsiteY3" fmla="*/ 32323 h 51821"/>
                  <a:gd name="connsiteX4" fmla="*/ 54656 w 61357"/>
                  <a:gd name="connsiteY4" fmla="*/ 51822 h 51821"/>
                  <a:gd name="connsiteX5" fmla="*/ 33820 w 61357"/>
                  <a:gd name="connsiteY5" fmla="*/ 38267 h 51821"/>
                  <a:gd name="connsiteX6" fmla="*/ 16648 w 61357"/>
                  <a:gd name="connsiteY6" fmla="*/ 46921 h 51821"/>
                  <a:gd name="connsiteX7" fmla="*/ 20313 w 61357"/>
                  <a:gd name="connsiteY7" fmla="*/ 28987 h 51821"/>
                  <a:gd name="connsiteX8" fmla="*/ 0 w 61357"/>
                  <a:gd name="connsiteY8" fmla="*/ 14598 h 51821"/>
                  <a:gd name="connsiteX9" fmla="*/ 23035 w 61357"/>
                  <a:gd name="connsiteY9" fmla="*/ 17413 h 51821"/>
                  <a:gd name="connsiteX10" fmla="*/ 27538 w 61357"/>
                  <a:gd name="connsiteY10" fmla="*/ 0 h 5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57" h="51821">
                    <a:moveTo>
                      <a:pt x="27538" y="0"/>
                    </a:moveTo>
                    <a:lnTo>
                      <a:pt x="38218" y="19498"/>
                    </a:lnTo>
                    <a:lnTo>
                      <a:pt x="61357" y="23043"/>
                    </a:lnTo>
                    <a:lnTo>
                      <a:pt x="44919" y="32323"/>
                    </a:lnTo>
                    <a:lnTo>
                      <a:pt x="54656" y="51822"/>
                    </a:lnTo>
                    <a:lnTo>
                      <a:pt x="33820" y="38267"/>
                    </a:lnTo>
                    <a:lnTo>
                      <a:pt x="16648" y="46921"/>
                    </a:lnTo>
                    <a:lnTo>
                      <a:pt x="20313" y="28987"/>
                    </a:lnTo>
                    <a:lnTo>
                      <a:pt x="0" y="14598"/>
                    </a:lnTo>
                    <a:lnTo>
                      <a:pt x="23035" y="17413"/>
                    </a:lnTo>
                    <a:lnTo>
                      <a:pt x="27538" y="0"/>
                    </a:lnTo>
                    <a:close/>
                  </a:path>
                </a:pathLst>
              </a:custGeom>
              <a:solidFill>
                <a:srgbClr val="FFCC00"/>
              </a:solidFill>
              <a:ln w="10453" cap="flat">
                <a:noFill/>
                <a:prstDash val="solid"/>
                <a:miter/>
              </a:ln>
            </p:spPr>
            <p:txBody>
              <a:bodyPr rtlCol="0" anchor="ctr"/>
              <a:lstStyle/>
              <a:p>
                <a:endParaRPr lang="en-GR"/>
              </a:p>
            </p:txBody>
          </p:sp>
          <p:sp>
            <p:nvSpPr>
              <p:cNvPr id="47" name="Freeform 46">
                <a:extLst>
                  <a:ext uri="{FF2B5EF4-FFF2-40B4-BE49-F238E27FC236}">
                    <a16:creationId xmlns:a16="http://schemas.microsoft.com/office/drawing/2014/main" id="{CDCCE34C-B6DD-F653-6D31-8D24AD247662}"/>
                  </a:ext>
                </a:extLst>
              </p:cNvPr>
              <p:cNvSpPr/>
              <p:nvPr/>
            </p:nvSpPr>
            <p:spPr>
              <a:xfrm>
                <a:off x="676918" y="266582"/>
                <a:ext cx="81565" cy="69547"/>
              </a:xfrm>
              <a:custGeom>
                <a:avLst/>
                <a:gdLst>
                  <a:gd name="connsiteX0" fmla="*/ 36752 w 81565"/>
                  <a:gd name="connsiteY0" fmla="*/ 0 h 69547"/>
                  <a:gd name="connsiteX1" fmla="*/ 50782 w 81565"/>
                  <a:gd name="connsiteY1" fmla="*/ 26276 h 69547"/>
                  <a:gd name="connsiteX2" fmla="*/ 81566 w 81565"/>
                  <a:gd name="connsiteY2" fmla="*/ 36598 h 69547"/>
                  <a:gd name="connsiteX3" fmla="*/ 59682 w 81565"/>
                  <a:gd name="connsiteY3" fmla="*/ 43480 h 69547"/>
                  <a:gd name="connsiteX4" fmla="*/ 72666 w 81565"/>
                  <a:gd name="connsiteY4" fmla="*/ 69547 h 69547"/>
                  <a:gd name="connsiteX5" fmla="*/ 44919 w 81565"/>
                  <a:gd name="connsiteY5" fmla="*/ 47859 h 69547"/>
                  <a:gd name="connsiteX6" fmla="*/ 22093 w 81565"/>
                  <a:gd name="connsiteY6" fmla="*/ 54220 h 69547"/>
                  <a:gd name="connsiteX7" fmla="*/ 27014 w 81565"/>
                  <a:gd name="connsiteY7" fmla="*/ 33262 h 69547"/>
                  <a:gd name="connsiteX8" fmla="*/ 0 w 81565"/>
                  <a:gd name="connsiteY8" fmla="*/ 10635 h 69547"/>
                  <a:gd name="connsiteX9" fmla="*/ 30574 w 81565"/>
                  <a:gd name="connsiteY9" fmla="*/ 19811 h 69547"/>
                  <a:gd name="connsiteX10" fmla="*/ 36752 w 81565"/>
                  <a:gd name="connsiteY10" fmla="*/ 0 h 6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565" h="69547">
                    <a:moveTo>
                      <a:pt x="36752" y="0"/>
                    </a:moveTo>
                    <a:lnTo>
                      <a:pt x="50782" y="26276"/>
                    </a:lnTo>
                    <a:lnTo>
                      <a:pt x="81566" y="36598"/>
                    </a:lnTo>
                    <a:lnTo>
                      <a:pt x="59682" y="43480"/>
                    </a:lnTo>
                    <a:lnTo>
                      <a:pt x="72666" y="69547"/>
                    </a:lnTo>
                    <a:lnTo>
                      <a:pt x="44919" y="47859"/>
                    </a:lnTo>
                    <a:lnTo>
                      <a:pt x="22093" y="54220"/>
                    </a:lnTo>
                    <a:lnTo>
                      <a:pt x="27014" y="33262"/>
                    </a:lnTo>
                    <a:lnTo>
                      <a:pt x="0" y="10635"/>
                    </a:lnTo>
                    <a:lnTo>
                      <a:pt x="30574" y="19811"/>
                    </a:lnTo>
                    <a:lnTo>
                      <a:pt x="36752" y="0"/>
                    </a:lnTo>
                    <a:close/>
                  </a:path>
                </a:pathLst>
              </a:custGeom>
              <a:solidFill>
                <a:srgbClr val="FFCC00"/>
              </a:solidFill>
              <a:ln w="10453" cap="flat">
                <a:noFill/>
                <a:prstDash val="solid"/>
                <a:miter/>
              </a:ln>
            </p:spPr>
            <p:txBody>
              <a:bodyPr rtlCol="0" anchor="ctr"/>
              <a:lstStyle/>
              <a:p>
                <a:endParaRPr lang="en-GR"/>
              </a:p>
            </p:txBody>
          </p:sp>
          <p:sp>
            <p:nvSpPr>
              <p:cNvPr id="48" name="Freeform 47">
                <a:extLst>
                  <a:ext uri="{FF2B5EF4-FFF2-40B4-BE49-F238E27FC236}">
                    <a16:creationId xmlns:a16="http://schemas.microsoft.com/office/drawing/2014/main" id="{A0164AAC-DF37-6832-2DF6-19893DBA6499}"/>
                  </a:ext>
                </a:extLst>
              </p:cNvPr>
              <p:cNvSpPr/>
              <p:nvPr/>
            </p:nvSpPr>
            <p:spPr>
              <a:xfrm>
                <a:off x="560799" y="220704"/>
                <a:ext cx="92978" cy="82163"/>
              </a:xfrm>
              <a:custGeom>
                <a:avLst/>
                <a:gdLst>
                  <a:gd name="connsiteX0" fmla="*/ 41987 w 92978"/>
                  <a:gd name="connsiteY0" fmla="*/ 0 h 82163"/>
                  <a:gd name="connsiteX1" fmla="*/ 57902 w 92978"/>
                  <a:gd name="connsiteY1" fmla="*/ 30968 h 82163"/>
                  <a:gd name="connsiteX2" fmla="*/ 92979 w 92978"/>
                  <a:gd name="connsiteY2" fmla="*/ 42750 h 82163"/>
                  <a:gd name="connsiteX3" fmla="*/ 67849 w 92978"/>
                  <a:gd name="connsiteY3" fmla="*/ 51300 h 82163"/>
                  <a:gd name="connsiteX4" fmla="*/ 82508 w 92978"/>
                  <a:gd name="connsiteY4" fmla="*/ 82164 h 82163"/>
                  <a:gd name="connsiteX5" fmla="*/ 51096 w 92978"/>
                  <a:gd name="connsiteY5" fmla="*/ 56722 h 82163"/>
                  <a:gd name="connsiteX6" fmla="*/ 24920 w 92978"/>
                  <a:gd name="connsiteY6" fmla="*/ 64647 h 82163"/>
                  <a:gd name="connsiteX7" fmla="*/ 30679 w 92978"/>
                  <a:gd name="connsiteY7" fmla="*/ 39726 h 82163"/>
                  <a:gd name="connsiteX8" fmla="*/ 0 w 92978"/>
                  <a:gd name="connsiteY8" fmla="*/ 13242 h 82163"/>
                  <a:gd name="connsiteX9" fmla="*/ 34867 w 92978"/>
                  <a:gd name="connsiteY9" fmla="*/ 23669 h 82163"/>
                  <a:gd name="connsiteX10" fmla="*/ 41987 w 92978"/>
                  <a:gd name="connsiteY10" fmla="*/ 0 h 8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8" h="82163">
                    <a:moveTo>
                      <a:pt x="41987" y="0"/>
                    </a:moveTo>
                    <a:lnTo>
                      <a:pt x="57902" y="30968"/>
                    </a:lnTo>
                    <a:lnTo>
                      <a:pt x="92979" y="42750"/>
                    </a:lnTo>
                    <a:lnTo>
                      <a:pt x="67849" y="51300"/>
                    </a:lnTo>
                    <a:lnTo>
                      <a:pt x="82508" y="82164"/>
                    </a:lnTo>
                    <a:lnTo>
                      <a:pt x="51096" y="56722"/>
                    </a:lnTo>
                    <a:lnTo>
                      <a:pt x="24920" y="64647"/>
                    </a:lnTo>
                    <a:lnTo>
                      <a:pt x="30679" y="39726"/>
                    </a:lnTo>
                    <a:lnTo>
                      <a:pt x="0" y="13242"/>
                    </a:lnTo>
                    <a:lnTo>
                      <a:pt x="34867" y="23669"/>
                    </a:lnTo>
                    <a:lnTo>
                      <a:pt x="41987" y="0"/>
                    </a:lnTo>
                    <a:close/>
                  </a:path>
                </a:pathLst>
              </a:custGeom>
              <a:solidFill>
                <a:srgbClr val="FFCC00"/>
              </a:solidFill>
              <a:ln w="10453" cap="flat">
                <a:noFill/>
                <a:prstDash val="solid"/>
                <a:miter/>
              </a:ln>
            </p:spPr>
            <p:txBody>
              <a:bodyPr rtlCol="0" anchor="ctr"/>
              <a:lstStyle/>
              <a:p>
                <a:endParaRPr lang="en-GR"/>
              </a:p>
            </p:txBody>
          </p:sp>
          <p:sp>
            <p:nvSpPr>
              <p:cNvPr id="49" name="Freeform 48">
                <a:extLst>
                  <a:ext uri="{FF2B5EF4-FFF2-40B4-BE49-F238E27FC236}">
                    <a16:creationId xmlns:a16="http://schemas.microsoft.com/office/drawing/2014/main" id="{A12ECE07-D523-1F22-D504-05AD52767489}"/>
                  </a:ext>
                </a:extLst>
              </p:cNvPr>
              <p:cNvSpPr/>
              <p:nvPr/>
            </p:nvSpPr>
            <p:spPr>
              <a:xfrm>
                <a:off x="437875" y="214239"/>
                <a:ext cx="102716" cy="93841"/>
              </a:xfrm>
              <a:custGeom>
                <a:avLst/>
                <a:gdLst>
                  <a:gd name="connsiteX0" fmla="*/ 46489 w 102716"/>
                  <a:gd name="connsiteY0" fmla="*/ 0 h 93841"/>
                  <a:gd name="connsiteX1" fmla="*/ 63975 w 102716"/>
                  <a:gd name="connsiteY1" fmla="*/ 35451 h 93841"/>
                  <a:gd name="connsiteX2" fmla="*/ 102716 w 102716"/>
                  <a:gd name="connsiteY2" fmla="*/ 47859 h 93841"/>
                  <a:gd name="connsiteX3" fmla="*/ 74865 w 102716"/>
                  <a:gd name="connsiteY3" fmla="*/ 58599 h 93841"/>
                  <a:gd name="connsiteX4" fmla="*/ 90884 w 102716"/>
                  <a:gd name="connsiteY4" fmla="*/ 93842 h 93841"/>
                  <a:gd name="connsiteX5" fmla="*/ 56227 w 102716"/>
                  <a:gd name="connsiteY5" fmla="*/ 65377 h 93841"/>
                  <a:gd name="connsiteX6" fmla="*/ 27223 w 102716"/>
                  <a:gd name="connsiteY6" fmla="*/ 75386 h 93841"/>
                  <a:gd name="connsiteX7" fmla="*/ 33715 w 102716"/>
                  <a:gd name="connsiteY7" fmla="*/ 46400 h 93841"/>
                  <a:gd name="connsiteX8" fmla="*/ 0 w 102716"/>
                  <a:gd name="connsiteY8" fmla="*/ 16683 h 93841"/>
                  <a:gd name="connsiteX9" fmla="*/ 38532 w 102716"/>
                  <a:gd name="connsiteY9" fmla="*/ 27736 h 93841"/>
                  <a:gd name="connsiteX10" fmla="*/ 46489 w 102716"/>
                  <a:gd name="connsiteY10" fmla="*/ 0 h 9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716" h="93841">
                    <a:moveTo>
                      <a:pt x="46489" y="0"/>
                    </a:moveTo>
                    <a:lnTo>
                      <a:pt x="63975" y="35451"/>
                    </a:lnTo>
                    <a:lnTo>
                      <a:pt x="102716" y="47859"/>
                    </a:lnTo>
                    <a:lnTo>
                      <a:pt x="74865" y="58599"/>
                    </a:lnTo>
                    <a:lnTo>
                      <a:pt x="90884" y="93842"/>
                    </a:lnTo>
                    <a:lnTo>
                      <a:pt x="56227" y="65377"/>
                    </a:lnTo>
                    <a:lnTo>
                      <a:pt x="27223" y="75386"/>
                    </a:lnTo>
                    <a:lnTo>
                      <a:pt x="33715" y="46400"/>
                    </a:lnTo>
                    <a:lnTo>
                      <a:pt x="0" y="16683"/>
                    </a:lnTo>
                    <a:lnTo>
                      <a:pt x="38532" y="27736"/>
                    </a:lnTo>
                    <a:lnTo>
                      <a:pt x="46489" y="0"/>
                    </a:lnTo>
                    <a:close/>
                  </a:path>
                </a:pathLst>
              </a:custGeom>
              <a:solidFill>
                <a:srgbClr val="FFCC00"/>
              </a:solidFill>
              <a:ln w="10453" cap="flat">
                <a:noFill/>
                <a:prstDash val="solid"/>
                <a:miter/>
              </a:ln>
            </p:spPr>
            <p:txBody>
              <a:bodyPr rtlCol="0" anchor="ctr"/>
              <a:lstStyle/>
              <a:p>
                <a:endParaRPr lang="en-GR"/>
              </a:p>
            </p:txBody>
          </p:sp>
        </p:grpSp>
        <p:grpSp>
          <p:nvGrpSpPr>
            <p:cNvPr id="50" name="Graphic 7">
              <a:extLst>
                <a:ext uri="{FF2B5EF4-FFF2-40B4-BE49-F238E27FC236}">
                  <a16:creationId xmlns:a16="http://schemas.microsoft.com/office/drawing/2014/main" id="{3FC80DCB-F85D-FA7F-7B91-0D99B7A2E84B}"/>
                </a:ext>
              </a:extLst>
            </p:cNvPr>
            <p:cNvGrpSpPr/>
            <p:nvPr/>
          </p:nvGrpSpPr>
          <p:grpSpPr>
            <a:xfrm>
              <a:off x="1201702" y="214239"/>
              <a:ext cx="1114171" cy="739683"/>
              <a:chOff x="1201702" y="214239"/>
              <a:chExt cx="1114171" cy="739683"/>
            </a:xfrm>
          </p:grpSpPr>
          <p:sp>
            <p:nvSpPr>
              <p:cNvPr id="51" name="Freeform 50">
                <a:extLst>
                  <a:ext uri="{FF2B5EF4-FFF2-40B4-BE49-F238E27FC236}">
                    <a16:creationId xmlns:a16="http://schemas.microsoft.com/office/drawing/2014/main" id="{9B125548-F194-DE09-48F0-AF1C72A507AC}"/>
                  </a:ext>
                </a:extLst>
              </p:cNvPr>
              <p:cNvSpPr/>
              <p:nvPr/>
            </p:nvSpPr>
            <p:spPr>
              <a:xfrm>
                <a:off x="1201702" y="214239"/>
                <a:ext cx="1114171" cy="739683"/>
              </a:xfrm>
              <a:custGeom>
                <a:avLst/>
                <a:gdLst>
                  <a:gd name="connsiteX0" fmla="*/ 0 w 1114171"/>
                  <a:gd name="connsiteY0" fmla="*/ 0 h 739683"/>
                  <a:gd name="connsiteX1" fmla="*/ 1114172 w 1114171"/>
                  <a:gd name="connsiteY1" fmla="*/ 0 h 739683"/>
                  <a:gd name="connsiteX2" fmla="*/ 1114172 w 1114171"/>
                  <a:gd name="connsiteY2" fmla="*/ 739683 h 739683"/>
                  <a:gd name="connsiteX3" fmla="*/ 0 w 1114171"/>
                  <a:gd name="connsiteY3" fmla="*/ 739683 h 739683"/>
                </a:gdLst>
                <a:ahLst/>
                <a:cxnLst>
                  <a:cxn ang="0">
                    <a:pos x="connsiteX0" y="connsiteY0"/>
                  </a:cxn>
                  <a:cxn ang="0">
                    <a:pos x="connsiteX1" y="connsiteY1"/>
                  </a:cxn>
                  <a:cxn ang="0">
                    <a:pos x="connsiteX2" y="connsiteY2"/>
                  </a:cxn>
                  <a:cxn ang="0">
                    <a:pos x="connsiteX3" y="connsiteY3"/>
                  </a:cxn>
                </a:cxnLst>
                <a:rect l="l" t="t" r="r" b="b"/>
                <a:pathLst>
                  <a:path w="1114171" h="739683">
                    <a:moveTo>
                      <a:pt x="0" y="0"/>
                    </a:moveTo>
                    <a:lnTo>
                      <a:pt x="1114172" y="0"/>
                    </a:lnTo>
                    <a:lnTo>
                      <a:pt x="1114172" y="739683"/>
                    </a:lnTo>
                    <a:lnTo>
                      <a:pt x="0" y="739683"/>
                    </a:lnTo>
                    <a:close/>
                  </a:path>
                </a:pathLst>
              </a:custGeom>
              <a:solidFill>
                <a:srgbClr val="003399"/>
              </a:solidFill>
              <a:ln w="10453" cap="flat">
                <a:noFill/>
                <a:prstDash val="solid"/>
                <a:miter/>
              </a:ln>
            </p:spPr>
            <p:txBody>
              <a:bodyPr rtlCol="0" anchor="ctr"/>
              <a:lstStyle/>
              <a:p>
                <a:endParaRPr lang="en-GR"/>
              </a:p>
            </p:txBody>
          </p:sp>
          <p:sp>
            <p:nvSpPr>
              <p:cNvPr id="52" name="Freeform 51">
                <a:extLst>
                  <a:ext uri="{FF2B5EF4-FFF2-40B4-BE49-F238E27FC236}">
                    <a16:creationId xmlns:a16="http://schemas.microsoft.com/office/drawing/2014/main" id="{29643B40-D179-CEF0-49CF-AB46028DEFC4}"/>
                  </a:ext>
                </a:extLst>
              </p:cNvPr>
              <p:cNvSpPr/>
              <p:nvPr/>
            </p:nvSpPr>
            <p:spPr>
              <a:xfrm>
                <a:off x="1480114" y="306726"/>
                <a:ext cx="557138" cy="554710"/>
              </a:xfrm>
              <a:custGeom>
                <a:avLst/>
                <a:gdLst>
                  <a:gd name="connsiteX0" fmla="*/ 264067 w 557138"/>
                  <a:gd name="connsiteY0" fmla="*/ 44836 h 554710"/>
                  <a:gd name="connsiteX1" fmla="*/ 240509 w 557138"/>
                  <a:gd name="connsiteY1" fmla="*/ 27736 h 554710"/>
                  <a:gd name="connsiteX2" fmla="*/ 269617 w 557138"/>
                  <a:gd name="connsiteY2" fmla="*/ 27736 h 554710"/>
                  <a:gd name="connsiteX3" fmla="*/ 278622 w 557138"/>
                  <a:gd name="connsiteY3" fmla="*/ 0 h 554710"/>
                  <a:gd name="connsiteX4" fmla="*/ 287626 w 557138"/>
                  <a:gd name="connsiteY4" fmla="*/ 27736 h 554710"/>
                  <a:gd name="connsiteX5" fmla="*/ 316734 w 557138"/>
                  <a:gd name="connsiteY5" fmla="*/ 27736 h 554710"/>
                  <a:gd name="connsiteX6" fmla="*/ 293176 w 557138"/>
                  <a:gd name="connsiteY6" fmla="*/ 44836 h 554710"/>
                  <a:gd name="connsiteX7" fmla="*/ 302180 w 557138"/>
                  <a:gd name="connsiteY7" fmla="*/ 72780 h 554710"/>
                  <a:gd name="connsiteX8" fmla="*/ 278622 w 557138"/>
                  <a:gd name="connsiteY8" fmla="*/ 55471 h 554710"/>
                  <a:gd name="connsiteX9" fmla="*/ 255063 w 557138"/>
                  <a:gd name="connsiteY9" fmla="*/ 72780 h 554710"/>
                  <a:gd name="connsiteX10" fmla="*/ 264067 w 557138"/>
                  <a:gd name="connsiteY10" fmla="*/ 44836 h 554710"/>
                  <a:gd name="connsiteX11" fmla="*/ 264067 w 557138"/>
                  <a:gd name="connsiteY11" fmla="*/ 44836 h 554710"/>
                  <a:gd name="connsiteX12" fmla="*/ 293176 w 557138"/>
                  <a:gd name="connsiteY12" fmla="*/ 526975 h 554710"/>
                  <a:gd name="connsiteX13" fmla="*/ 302180 w 557138"/>
                  <a:gd name="connsiteY13" fmla="*/ 554710 h 554710"/>
                  <a:gd name="connsiteX14" fmla="*/ 278622 w 557138"/>
                  <a:gd name="connsiteY14" fmla="*/ 537610 h 554710"/>
                  <a:gd name="connsiteX15" fmla="*/ 255063 w 557138"/>
                  <a:gd name="connsiteY15" fmla="*/ 554710 h 554710"/>
                  <a:gd name="connsiteX16" fmla="*/ 264067 w 557138"/>
                  <a:gd name="connsiteY16" fmla="*/ 526975 h 554710"/>
                  <a:gd name="connsiteX17" fmla="*/ 240509 w 557138"/>
                  <a:gd name="connsiteY17" fmla="*/ 509875 h 554710"/>
                  <a:gd name="connsiteX18" fmla="*/ 269617 w 557138"/>
                  <a:gd name="connsiteY18" fmla="*/ 509875 h 554710"/>
                  <a:gd name="connsiteX19" fmla="*/ 278622 w 557138"/>
                  <a:gd name="connsiteY19" fmla="*/ 481931 h 554710"/>
                  <a:gd name="connsiteX20" fmla="*/ 287626 w 557138"/>
                  <a:gd name="connsiteY20" fmla="*/ 509875 h 554710"/>
                  <a:gd name="connsiteX21" fmla="*/ 316734 w 557138"/>
                  <a:gd name="connsiteY21" fmla="*/ 509875 h 554710"/>
                  <a:gd name="connsiteX22" fmla="*/ 293176 w 557138"/>
                  <a:gd name="connsiteY22" fmla="*/ 526975 h 554710"/>
                  <a:gd name="connsiteX23" fmla="*/ 38113 w 557138"/>
                  <a:gd name="connsiteY23" fmla="*/ 295811 h 554710"/>
                  <a:gd name="connsiteX24" fmla="*/ 14554 w 557138"/>
                  <a:gd name="connsiteY24" fmla="*/ 313119 h 554710"/>
                  <a:gd name="connsiteX25" fmla="*/ 23559 w 557138"/>
                  <a:gd name="connsiteY25" fmla="*/ 285384 h 554710"/>
                  <a:gd name="connsiteX26" fmla="*/ 0 w 557138"/>
                  <a:gd name="connsiteY26" fmla="*/ 268701 h 554710"/>
                  <a:gd name="connsiteX27" fmla="*/ 29108 w 557138"/>
                  <a:gd name="connsiteY27" fmla="*/ 268701 h 554710"/>
                  <a:gd name="connsiteX28" fmla="*/ 38113 w 557138"/>
                  <a:gd name="connsiteY28" fmla="*/ 240965 h 554710"/>
                  <a:gd name="connsiteX29" fmla="*/ 47118 w 557138"/>
                  <a:gd name="connsiteY29" fmla="*/ 268701 h 554710"/>
                  <a:gd name="connsiteX30" fmla="*/ 76330 w 557138"/>
                  <a:gd name="connsiteY30" fmla="*/ 268701 h 554710"/>
                  <a:gd name="connsiteX31" fmla="*/ 52667 w 557138"/>
                  <a:gd name="connsiteY31" fmla="*/ 286009 h 554710"/>
                  <a:gd name="connsiteX32" fmla="*/ 61672 w 557138"/>
                  <a:gd name="connsiteY32" fmla="*/ 313745 h 554710"/>
                  <a:gd name="connsiteX33" fmla="*/ 38113 w 557138"/>
                  <a:gd name="connsiteY33" fmla="*/ 296436 h 554710"/>
                  <a:gd name="connsiteX34" fmla="*/ 38113 w 557138"/>
                  <a:gd name="connsiteY34" fmla="*/ 295811 h 554710"/>
                  <a:gd name="connsiteX35" fmla="*/ 172869 w 557138"/>
                  <a:gd name="connsiteY35" fmla="*/ 76950 h 554710"/>
                  <a:gd name="connsiteX36" fmla="*/ 181874 w 557138"/>
                  <a:gd name="connsiteY36" fmla="*/ 104686 h 554710"/>
                  <a:gd name="connsiteX37" fmla="*/ 158315 w 557138"/>
                  <a:gd name="connsiteY37" fmla="*/ 87690 h 554710"/>
                  <a:gd name="connsiteX38" fmla="*/ 134756 w 557138"/>
                  <a:gd name="connsiteY38" fmla="*/ 104790 h 554710"/>
                  <a:gd name="connsiteX39" fmla="*/ 143761 w 557138"/>
                  <a:gd name="connsiteY39" fmla="*/ 77055 h 554710"/>
                  <a:gd name="connsiteX40" fmla="*/ 120202 w 557138"/>
                  <a:gd name="connsiteY40" fmla="*/ 59955 h 554710"/>
                  <a:gd name="connsiteX41" fmla="*/ 149310 w 557138"/>
                  <a:gd name="connsiteY41" fmla="*/ 59955 h 554710"/>
                  <a:gd name="connsiteX42" fmla="*/ 158315 w 557138"/>
                  <a:gd name="connsiteY42" fmla="*/ 32219 h 554710"/>
                  <a:gd name="connsiteX43" fmla="*/ 167319 w 557138"/>
                  <a:gd name="connsiteY43" fmla="*/ 59955 h 554710"/>
                  <a:gd name="connsiteX44" fmla="*/ 196428 w 557138"/>
                  <a:gd name="connsiteY44" fmla="*/ 59955 h 554710"/>
                  <a:gd name="connsiteX45" fmla="*/ 172869 w 557138"/>
                  <a:gd name="connsiteY45" fmla="*/ 76950 h 554710"/>
                  <a:gd name="connsiteX46" fmla="*/ 61881 w 557138"/>
                  <a:gd name="connsiteY46" fmla="*/ 148166 h 554710"/>
                  <a:gd name="connsiteX47" fmla="*/ 70886 w 557138"/>
                  <a:gd name="connsiteY47" fmla="*/ 120431 h 554710"/>
                  <a:gd name="connsiteX48" fmla="*/ 79995 w 557138"/>
                  <a:gd name="connsiteY48" fmla="*/ 148166 h 554710"/>
                  <a:gd name="connsiteX49" fmla="*/ 108266 w 557138"/>
                  <a:gd name="connsiteY49" fmla="*/ 148166 h 554710"/>
                  <a:gd name="connsiteX50" fmla="*/ 84707 w 557138"/>
                  <a:gd name="connsiteY50" fmla="*/ 165475 h 554710"/>
                  <a:gd name="connsiteX51" fmla="*/ 93711 w 557138"/>
                  <a:gd name="connsiteY51" fmla="*/ 193210 h 554710"/>
                  <a:gd name="connsiteX52" fmla="*/ 70048 w 557138"/>
                  <a:gd name="connsiteY52" fmla="*/ 175902 h 554710"/>
                  <a:gd name="connsiteX53" fmla="*/ 46384 w 557138"/>
                  <a:gd name="connsiteY53" fmla="*/ 193210 h 554710"/>
                  <a:gd name="connsiteX54" fmla="*/ 55389 w 557138"/>
                  <a:gd name="connsiteY54" fmla="*/ 165475 h 554710"/>
                  <a:gd name="connsiteX55" fmla="*/ 31830 w 557138"/>
                  <a:gd name="connsiteY55" fmla="*/ 148166 h 554710"/>
                  <a:gd name="connsiteX56" fmla="*/ 61881 w 557138"/>
                  <a:gd name="connsiteY56" fmla="*/ 148166 h 554710"/>
                  <a:gd name="connsiteX57" fmla="*/ 32145 w 557138"/>
                  <a:gd name="connsiteY57" fmla="*/ 389131 h 554710"/>
                  <a:gd name="connsiteX58" fmla="*/ 61881 w 557138"/>
                  <a:gd name="connsiteY58" fmla="*/ 389131 h 554710"/>
                  <a:gd name="connsiteX59" fmla="*/ 70886 w 557138"/>
                  <a:gd name="connsiteY59" fmla="*/ 361396 h 554710"/>
                  <a:gd name="connsiteX60" fmla="*/ 79995 w 557138"/>
                  <a:gd name="connsiteY60" fmla="*/ 389131 h 554710"/>
                  <a:gd name="connsiteX61" fmla="*/ 108266 w 557138"/>
                  <a:gd name="connsiteY61" fmla="*/ 389131 h 554710"/>
                  <a:gd name="connsiteX62" fmla="*/ 84707 w 557138"/>
                  <a:gd name="connsiteY62" fmla="*/ 406440 h 554710"/>
                  <a:gd name="connsiteX63" fmla="*/ 93711 w 557138"/>
                  <a:gd name="connsiteY63" fmla="*/ 434176 h 554710"/>
                  <a:gd name="connsiteX64" fmla="*/ 70048 w 557138"/>
                  <a:gd name="connsiteY64" fmla="*/ 417075 h 554710"/>
                  <a:gd name="connsiteX65" fmla="*/ 46384 w 557138"/>
                  <a:gd name="connsiteY65" fmla="*/ 434176 h 554710"/>
                  <a:gd name="connsiteX66" fmla="*/ 55389 w 557138"/>
                  <a:gd name="connsiteY66" fmla="*/ 406440 h 554710"/>
                  <a:gd name="connsiteX67" fmla="*/ 31830 w 557138"/>
                  <a:gd name="connsiteY67" fmla="*/ 389131 h 554710"/>
                  <a:gd name="connsiteX68" fmla="*/ 32145 w 557138"/>
                  <a:gd name="connsiteY68" fmla="*/ 389131 h 554710"/>
                  <a:gd name="connsiteX69" fmla="*/ 143761 w 557138"/>
                  <a:gd name="connsiteY69" fmla="*/ 494547 h 554710"/>
                  <a:gd name="connsiteX70" fmla="*/ 120202 w 557138"/>
                  <a:gd name="connsiteY70" fmla="*/ 477551 h 554710"/>
                  <a:gd name="connsiteX71" fmla="*/ 149310 w 557138"/>
                  <a:gd name="connsiteY71" fmla="*/ 477551 h 554710"/>
                  <a:gd name="connsiteX72" fmla="*/ 158315 w 557138"/>
                  <a:gd name="connsiteY72" fmla="*/ 449816 h 554710"/>
                  <a:gd name="connsiteX73" fmla="*/ 167319 w 557138"/>
                  <a:gd name="connsiteY73" fmla="*/ 477551 h 554710"/>
                  <a:gd name="connsiteX74" fmla="*/ 196428 w 557138"/>
                  <a:gd name="connsiteY74" fmla="*/ 477551 h 554710"/>
                  <a:gd name="connsiteX75" fmla="*/ 172869 w 557138"/>
                  <a:gd name="connsiteY75" fmla="*/ 494547 h 554710"/>
                  <a:gd name="connsiteX76" fmla="*/ 181874 w 557138"/>
                  <a:gd name="connsiteY76" fmla="*/ 522283 h 554710"/>
                  <a:gd name="connsiteX77" fmla="*/ 158315 w 557138"/>
                  <a:gd name="connsiteY77" fmla="*/ 505183 h 554710"/>
                  <a:gd name="connsiteX78" fmla="*/ 134756 w 557138"/>
                  <a:gd name="connsiteY78" fmla="*/ 522283 h 554710"/>
                  <a:gd name="connsiteX79" fmla="*/ 143761 w 557138"/>
                  <a:gd name="connsiteY79" fmla="*/ 494547 h 554710"/>
                  <a:gd name="connsiteX80" fmla="*/ 533580 w 557138"/>
                  <a:gd name="connsiteY80" fmla="*/ 285905 h 554710"/>
                  <a:gd name="connsiteX81" fmla="*/ 542584 w 557138"/>
                  <a:gd name="connsiteY81" fmla="*/ 313641 h 554710"/>
                  <a:gd name="connsiteX82" fmla="*/ 519025 w 557138"/>
                  <a:gd name="connsiteY82" fmla="*/ 296332 h 554710"/>
                  <a:gd name="connsiteX83" fmla="*/ 495153 w 557138"/>
                  <a:gd name="connsiteY83" fmla="*/ 313641 h 554710"/>
                  <a:gd name="connsiteX84" fmla="*/ 504157 w 557138"/>
                  <a:gd name="connsiteY84" fmla="*/ 285905 h 554710"/>
                  <a:gd name="connsiteX85" fmla="*/ 480494 w 557138"/>
                  <a:gd name="connsiteY85" fmla="*/ 268597 h 554710"/>
                  <a:gd name="connsiteX86" fmla="*/ 510649 w 557138"/>
                  <a:gd name="connsiteY86" fmla="*/ 268597 h 554710"/>
                  <a:gd name="connsiteX87" fmla="*/ 519654 w 557138"/>
                  <a:gd name="connsiteY87" fmla="*/ 240861 h 554710"/>
                  <a:gd name="connsiteX88" fmla="*/ 528658 w 557138"/>
                  <a:gd name="connsiteY88" fmla="*/ 268597 h 554710"/>
                  <a:gd name="connsiteX89" fmla="*/ 557138 w 557138"/>
                  <a:gd name="connsiteY89" fmla="*/ 268597 h 554710"/>
                  <a:gd name="connsiteX90" fmla="*/ 533580 w 557138"/>
                  <a:gd name="connsiteY90" fmla="*/ 285905 h 554710"/>
                  <a:gd name="connsiteX91" fmla="*/ 384269 w 557138"/>
                  <a:gd name="connsiteY91" fmla="*/ 76950 h 554710"/>
                  <a:gd name="connsiteX92" fmla="*/ 360711 w 557138"/>
                  <a:gd name="connsiteY92" fmla="*/ 59955 h 554710"/>
                  <a:gd name="connsiteX93" fmla="*/ 389819 w 557138"/>
                  <a:gd name="connsiteY93" fmla="*/ 59955 h 554710"/>
                  <a:gd name="connsiteX94" fmla="*/ 398823 w 557138"/>
                  <a:gd name="connsiteY94" fmla="*/ 32219 h 554710"/>
                  <a:gd name="connsiteX95" fmla="*/ 407828 w 557138"/>
                  <a:gd name="connsiteY95" fmla="*/ 59955 h 554710"/>
                  <a:gd name="connsiteX96" fmla="*/ 436936 w 557138"/>
                  <a:gd name="connsiteY96" fmla="*/ 59955 h 554710"/>
                  <a:gd name="connsiteX97" fmla="*/ 413378 w 557138"/>
                  <a:gd name="connsiteY97" fmla="*/ 76950 h 554710"/>
                  <a:gd name="connsiteX98" fmla="*/ 422382 w 557138"/>
                  <a:gd name="connsiteY98" fmla="*/ 104686 h 554710"/>
                  <a:gd name="connsiteX99" fmla="*/ 398823 w 557138"/>
                  <a:gd name="connsiteY99" fmla="*/ 87690 h 554710"/>
                  <a:gd name="connsiteX100" fmla="*/ 375265 w 557138"/>
                  <a:gd name="connsiteY100" fmla="*/ 104790 h 554710"/>
                  <a:gd name="connsiteX101" fmla="*/ 384269 w 557138"/>
                  <a:gd name="connsiteY101" fmla="*/ 77055 h 554710"/>
                  <a:gd name="connsiteX102" fmla="*/ 384269 w 557138"/>
                  <a:gd name="connsiteY102" fmla="*/ 77055 h 554710"/>
                  <a:gd name="connsiteX103" fmla="*/ 477143 w 557138"/>
                  <a:gd name="connsiteY103" fmla="*/ 147853 h 554710"/>
                  <a:gd name="connsiteX104" fmla="*/ 486253 w 557138"/>
                  <a:gd name="connsiteY104" fmla="*/ 120118 h 554710"/>
                  <a:gd name="connsiteX105" fmla="*/ 495257 w 557138"/>
                  <a:gd name="connsiteY105" fmla="*/ 147853 h 554710"/>
                  <a:gd name="connsiteX106" fmla="*/ 524366 w 557138"/>
                  <a:gd name="connsiteY106" fmla="*/ 147853 h 554710"/>
                  <a:gd name="connsiteX107" fmla="*/ 501435 w 557138"/>
                  <a:gd name="connsiteY107" fmla="*/ 165266 h 554710"/>
                  <a:gd name="connsiteX108" fmla="*/ 510440 w 557138"/>
                  <a:gd name="connsiteY108" fmla="*/ 193002 h 554710"/>
                  <a:gd name="connsiteX109" fmla="*/ 486881 w 557138"/>
                  <a:gd name="connsiteY109" fmla="*/ 175693 h 554710"/>
                  <a:gd name="connsiteX110" fmla="*/ 463217 w 557138"/>
                  <a:gd name="connsiteY110" fmla="*/ 193002 h 554710"/>
                  <a:gd name="connsiteX111" fmla="*/ 472222 w 557138"/>
                  <a:gd name="connsiteY111" fmla="*/ 165266 h 554710"/>
                  <a:gd name="connsiteX112" fmla="*/ 448873 w 557138"/>
                  <a:gd name="connsiteY112" fmla="*/ 147958 h 554710"/>
                  <a:gd name="connsiteX113" fmla="*/ 477143 w 557138"/>
                  <a:gd name="connsiteY113" fmla="*/ 147958 h 554710"/>
                  <a:gd name="connsiteX114" fmla="*/ 495257 w 557138"/>
                  <a:gd name="connsiteY114" fmla="*/ 388818 h 554710"/>
                  <a:gd name="connsiteX115" fmla="*/ 524366 w 557138"/>
                  <a:gd name="connsiteY115" fmla="*/ 388818 h 554710"/>
                  <a:gd name="connsiteX116" fmla="*/ 501435 w 557138"/>
                  <a:gd name="connsiteY116" fmla="*/ 406127 h 554710"/>
                  <a:gd name="connsiteX117" fmla="*/ 510440 w 557138"/>
                  <a:gd name="connsiteY117" fmla="*/ 433863 h 554710"/>
                  <a:gd name="connsiteX118" fmla="*/ 486881 w 557138"/>
                  <a:gd name="connsiteY118" fmla="*/ 416763 h 554710"/>
                  <a:gd name="connsiteX119" fmla="*/ 463217 w 557138"/>
                  <a:gd name="connsiteY119" fmla="*/ 433863 h 554710"/>
                  <a:gd name="connsiteX120" fmla="*/ 472222 w 557138"/>
                  <a:gd name="connsiteY120" fmla="*/ 406127 h 554710"/>
                  <a:gd name="connsiteX121" fmla="*/ 448873 w 557138"/>
                  <a:gd name="connsiteY121" fmla="*/ 388818 h 554710"/>
                  <a:gd name="connsiteX122" fmla="*/ 477981 w 557138"/>
                  <a:gd name="connsiteY122" fmla="*/ 388818 h 554710"/>
                  <a:gd name="connsiteX123" fmla="*/ 487090 w 557138"/>
                  <a:gd name="connsiteY123" fmla="*/ 361083 h 554710"/>
                  <a:gd name="connsiteX124" fmla="*/ 496095 w 557138"/>
                  <a:gd name="connsiteY124" fmla="*/ 388818 h 554710"/>
                  <a:gd name="connsiteX125" fmla="*/ 495362 w 557138"/>
                  <a:gd name="connsiteY125" fmla="*/ 388818 h 554710"/>
                  <a:gd name="connsiteX126" fmla="*/ 436936 w 557138"/>
                  <a:gd name="connsiteY126" fmla="*/ 477239 h 554710"/>
                  <a:gd name="connsiteX127" fmla="*/ 413378 w 557138"/>
                  <a:gd name="connsiteY127" fmla="*/ 494234 h 554710"/>
                  <a:gd name="connsiteX128" fmla="*/ 422382 w 557138"/>
                  <a:gd name="connsiteY128" fmla="*/ 521970 h 554710"/>
                  <a:gd name="connsiteX129" fmla="*/ 398823 w 557138"/>
                  <a:gd name="connsiteY129" fmla="*/ 504870 h 554710"/>
                  <a:gd name="connsiteX130" fmla="*/ 375265 w 557138"/>
                  <a:gd name="connsiteY130" fmla="*/ 521970 h 554710"/>
                  <a:gd name="connsiteX131" fmla="*/ 384269 w 557138"/>
                  <a:gd name="connsiteY131" fmla="*/ 494234 h 554710"/>
                  <a:gd name="connsiteX132" fmla="*/ 360711 w 557138"/>
                  <a:gd name="connsiteY132" fmla="*/ 477239 h 554710"/>
                  <a:gd name="connsiteX133" fmla="*/ 389819 w 557138"/>
                  <a:gd name="connsiteY133" fmla="*/ 477239 h 554710"/>
                  <a:gd name="connsiteX134" fmla="*/ 398823 w 557138"/>
                  <a:gd name="connsiteY134" fmla="*/ 449503 h 554710"/>
                  <a:gd name="connsiteX135" fmla="*/ 407828 w 557138"/>
                  <a:gd name="connsiteY135" fmla="*/ 477239 h 554710"/>
                  <a:gd name="connsiteX136" fmla="*/ 436936 w 557138"/>
                  <a:gd name="connsiteY136" fmla="*/ 477239 h 5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557138" h="554710">
                    <a:moveTo>
                      <a:pt x="264067" y="44836"/>
                    </a:moveTo>
                    <a:lnTo>
                      <a:pt x="240509" y="27736"/>
                    </a:lnTo>
                    <a:lnTo>
                      <a:pt x="269617" y="27736"/>
                    </a:lnTo>
                    <a:lnTo>
                      <a:pt x="278622" y="0"/>
                    </a:lnTo>
                    <a:lnTo>
                      <a:pt x="287626" y="27736"/>
                    </a:lnTo>
                    <a:lnTo>
                      <a:pt x="316734" y="27736"/>
                    </a:lnTo>
                    <a:lnTo>
                      <a:pt x="293176" y="44836"/>
                    </a:lnTo>
                    <a:lnTo>
                      <a:pt x="302180" y="72780"/>
                    </a:lnTo>
                    <a:lnTo>
                      <a:pt x="278622" y="55471"/>
                    </a:lnTo>
                    <a:lnTo>
                      <a:pt x="255063" y="72780"/>
                    </a:lnTo>
                    <a:lnTo>
                      <a:pt x="264067" y="44836"/>
                    </a:lnTo>
                    <a:lnTo>
                      <a:pt x="264067" y="44836"/>
                    </a:lnTo>
                    <a:close/>
                    <a:moveTo>
                      <a:pt x="293176" y="526975"/>
                    </a:moveTo>
                    <a:lnTo>
                      <a:pt x="302180" y="554710"/>
                    </a:lnTo>
                    <a:lnTo>
                      <a:pt x="278622" y="537610"/>
                    </a:lnTo>
                    <a:lnTo>
                      <a:pt x="255063" y="554710"/>
                    </a:lnTo>
                    <a:lnTo>
                      <a:pt x="264067" y="526975"/>
                    </a:lnTo>
                    <a:lnTo>
                      <a:pt x="240509" y="509875"/>
                    </a:lnTo>
                    <a:lnTo>
                      <a:pt x="269617" y="509875"/>
                    </a:lnTo>
                    <a:lnTo>
                      <a:pt x="278622" y="481931"/>
                    </a:lnTo>
                    <a:lnTo>
                      <a:pt x="287626" y="509875"/>
                    </a:lnTo>
                    <a:lnTo>
                      <a:pt x="316734" y="509875"/>
                    </a:lnTo>
                    <a:lnTo>
                      <a:pt x="293176" y="526975"/>
                    </a:lnTo>
                    <a:close/>
                    <a:moveTo>
                      <a:pt x="38113" y="295811"/>
                    </a:moveTo>
                    <a:lnTo>
                      <a:pt x="14554" y="313119"/>
                    </a:lnTo>
                    <a:lnTo>
                      <a:pt x="23559" y="285384"/>
                    </a:lnTo>
                    <a:lnTo>
                      <a:pt x="0" y="268701"/>
                    </a:lnTo>
                    <a:lnTo>
                      <a:pt x="29108" y="268701"/>
                    </a:lnTo>
                    <a:lnTo>
                      <a:pt x="38113" y="240965"/>
                    </a:lnTo>
                    <a:lnTo>
                      <a:pt x="47118" y="268701"/>
                    </a:lnTo>
                    <a:lnTo>
                      <a:pt x="76330" y="268701"/>
                    </a:lnTo>
                    <a:lnTo>
                      <a:pt x="52667" y="286009"/>
                    </a:lnTo>
                    <a:lnTo>
                      <a:pt x="61672" y="313745"/>
                    </a:lnTo>
                    <a:lnTo>
                      <a:pt x="38113" y="296436"/>
                    </a:lnTo>
                    <a:lnTo>
                      <a:pt x="38113" y="295811"/>
                    </a:lnTo>
                    <a:close/>
                    <a:moveTo>
                      <a:pt x="172869" y="76950"/>
                    </a:moveTo>
                    <a:lnTo>
                      <a:pt x="181874" y="104686"/>
                    </a:lnTo>
                    <a:lnTo>
                      <a:pt x="158315" y="87690"/>
                    </a:lnTo>
                    <a:lnTo>
                      <a:pt x="134756" y="104790"/>
                    </a:lnTo>
                    <a:lnTo>
                      <a:pt x="143761" y="77055"/>
                    </a:lnTo>
                    <a:lnTo>
                      <a:pt x="120202" y="59955"/>
                    </a:lnTo>
                    <a:lnTo>
                      <a:pt x="149310" y="59955"/>
                    </a:lnTo>
                    <a:lnTo>
                      <a:pt x="158315" y="32219"/>
                    </a:lnTo>
                    <a:lnTo>
                      <a:pt x="167319" y="59955"/>
                    </a:lnTo>
                    <a:lnTo>
                      <a:pt x="196428" y="59955"/>
                    </a:lnTo>
                    <a:lnTo>
                      <a:pt x="172869" y="76950"/>
                    </a:lnTo>
                    <a:close/>
                    <a:moveTo>
                      <a:pt x="61881" y="148166"/>
                    </a:moveTo>
                    <a:lnTo>
                      <a:pt x="70886" y="120431"/>
                    </a:lnTo>
                    <a:lnTo>
                      <a:pt x="79995" y="148166"/>
                    </a:lnTo>
                    <a:lnTo>
                      <a:pt x="108266" y="148166"/>
                    </a:lnTo>
                    <a:lnTo>
                      <a:pt x="84707" y="165475"/>
                    </a:lnTo>
                    <a:lnTo>
                      <a:pt x="93711" y="193210"/>
                    </a:lnTo>
                    <a:lnTo>
                      <a:pt x="70048" y="175902"/>
                    </a:lnTo>
                    <a:lnTo>
                      <a:pt x="46384" y="193210"/>
                    </a:lnTo>
                    <a:lnTo>
                      <a:pt x="55389" y="165475"/>
                    </a:lnTo>
                    <a:lnTo>
                      <a:pt x="31830" y="148166"/>
                    </a:lnTo>
                    <a:lnTo>
                      <a:pt x="61881" y="148166"/>
                    </a:lnTo>
                    <a:close/>
                    <a:moveTo>
                      <a:pt x="32145" y="389131"/>
                    </a:moveTo>
                    <a:lnTo>
                      <a:pt x="61881" y="389131"/>
                    </a:lnTo>
                    <a:lnTo>
                      <a:pt x="70886" y="361396"/>
                    </a:lnTo>
                    <a:lnTo>
                      <a:pt x="79995" y="389131"/>
                    </a:lnTo>
                    <a:lnTo>
                      <a:pt x="108266" y="389131"/>
                    </a:lnTo>
                    <a:lnTo>
                      <a:pt x="84707" y="406440"/>
                    </a:lnTo>
                    <a:lnTo>
                      <a:pt x="93711" y="434176"/>
                    </a:lnTo>
                    <a:lnTo>
                      <a:pt x="70048" y="417075"/>
                    </a:lnTo>
                    <a:lnTo>
                      <a:pt x="46384" y="434176"/>
                    </a:lnTo>
                    <a:lnTo>
                      <a:pt x="55389" y="406440"/>
                    </a:lnTo>
                    <a:lnTo>
                      <a:pt x="31830" y="389131"/>
                    </a:lnTo>
                    <a:lnTo>
                      <a:pt x="32145" y="389131"/>
                    </a:lnTo>
                    <a:close/>
                    <a:moveTo>
                      <a:pt x="143761" y="494547"/>
                    </a:moveTo>
                    <a:lnTo>
                      <a:pt x="120202" y="477551"/>
                    </a:lnTo>
                    <a:lnTo>
                      <a:pt x="149310" y="477551"/>
                    </a:lnTo>
                    <a:lnTo>
                      <a:pt x="158315" y="449816"/>
                    </a:lnTo>
                    <a:lnTo>
                      <a:pt x="167319" y="477551"/>
                    </a:lnTo>
                    <a:lnTo>
                      <a:pt x="196428" y="477551"/>
                    </a:lnTo>
                    <a:lnTo>
                      <a:pt x="172869" y="494547"/>
                    </a:lnTo>
                    <a:lnTo>
                      <a:pt x="181874" y="522283"/>
                    </a:lnTo>
                    <a:lnTo>
                      <a:pt x="158315" y="505183"/>
                    </a:lnTo>
                    <a:lnTo>
                      <a:pt x="134756" y="522283"/>
                    </a:lnTo>
                    <a:lnTo>
                      <a:pt x="143761" y="494547"/>
                    </a:lnTo>
                    <a:close/>
                    <a:moveTo>
                      <a:pt x="533580" y="285905"/>
                    </a:moveTo>
                    <a:lnTo>
                      <a:pt x="542584" y="313641"/>
                    </a:lnTo>
                    <a:lnTo>
                      <a:pt x="519025" y="296332"/>
                    </a:lnTo>
                    <a:lnTo>
                      <a:pt x="495153" y="313641"/>
                    </a:lnTo>
                    <a:lnTo>
                      <a:pt x="504157" y="285905"/>
                    </a:lnTo>
                    <a:lnTo>
                      <a:pt x="480494" y="268597"/>
                    </a:lnTo>
                    <a:lnTo>
                      <a:pt x="510649" y="268597"/>
                    </a:lnTo>
                    <a:lnTo>
                      <a:pt x="519654" y="240861"/>
                    </a:lnTo>
                    <a:lnTo>
                      <a:pt x="528658" y="268597"/>
                    </a:lnTo>
                    <a:lnTo>
                      <a:pt x="557138" y="268597"/>
                    </a:lnTo>
                    <a:lnTo>
                      <a:pt x="533580" y="285905"/>
                    </a:lnTo>
                    <a:close/>
                    <a:moveTo>
                      <a:pt x="384269" y="76950"/>
                    </a:moveTo>
                    <a:lnTo>
                      <a:pt x="360711" y="59955"/>
                    </a:lnTo>
                    <a:lnTo>
                      <a:pt x="389819" y="59955"/>
                    </a:lnTo>
                    <a:lnTo>
                      <a:pt x="398823" y="32219"/>
                    </a:lnTo>
                    <a:lnTo>
                      <a:pt x="407828" y="59955"/>
                    </a:lnTo>
                    <a:lnTo>
                      <a:pt x="436936" y="59955"/>
                    </a:lnTo>
                    <a:lnTo>
                      <a:pt x="413378" y="76950"/>
                    </a:lnTo>
                    <a:lnTo>
                      <a:pt x="422382" y="104686"/>
                    </a:lnTo>
                    <a:lnTo>
                      <a:pt x="398823" y="87690"/>
                    </a:lnTo>
                    <a:lnTo>
                      <a:pt x="375265" y="104790"/>
                    </a:lnTo>
                    <a:lnTo>
                      <a:pt x="384269" y="77055"/>
                    </a:lnTo>
                    <a:lnTo>
                      <a:pt x="384269" y="77055"/>
                    </a:lnTo>
                    <a:close/>
                    <a:moveTo>
                      <a:pt x="477143" y="147853"/>
                    </a:moveTo>
                    <a:lnTo>
                      <a:pt x="486253" y="120118"/>
                    </a:lnTo>
                    <a:lnTo>
                      <a:pt x="495257" y="147853"/>
                    </a:lnTo>
                    <a:lnTo>
                      <a:pt x="524366" y="147853"/>
                    </a:lnTo>
                    <a:lnTo>
                      <a:pt x="501435" y="165266"/>
                    </a:lnTo>
                    <a:lnTo>
                      <a:pt x="510440" y="193002"/>
                    </a:lnTo>
                    <a:lnTo>
                      <a:pt x="486881" y="175693"/>
                    </a:lnTo>
                    <a:lnTo>
                      <a:pt x="463217" y="193002"/>
                    </a:lnTo>
                    <a:lnTo>
                      <a:pt x="472222" y="165266"/>
                    </a:lnTo>
                    <a:lnTo>
                      <a:pt x="448873" y="147958"/>
                    </a:lnTo>
                    <a:lnTo>
                      <a:pt x="477143" y="147958"/>
                    </a:lnTo>
                    <a:close/>
                    <a:moveTo>
                      <a:pt x="495257" y="388818"/>
                    </a:moveTo>
                    <a:lnTo>
                      <a:pt x="524366" y="388818"/>
                    </a:lnTo>
                    <a:lnTo>
                      <a:pt x="501435" y="406127"/>
                    </a:lnTo>
                    <a:lnTo>
                      <a:pt x="510440" y="433863"/>
                    </a:lnTo>
                    <a:lnTo>
                      <a:pt x="486881" y="416763"/>
                    </a:lnTo>
                    <a:lnTo>
                      <a:pt x="463217" y="433863"/>
                    </a:lnTo>
                    <a:lnTo>
                      <a:pt x="472222" y="406127"/>
                    </a:lnTo>
                    <a:lnTo>
                      <a:pt x="448873" y="388818"/>
                    </a:lnTo>
                    <a:lnTo>
                      <a:pt x="477981" y="388818"/>
                    </a:lnTo>
                    <a:lnTo>
                      <a:pt x="487090" y="361083"/>
                    </a:lnTo>
                    <a:lnTo>
                      <a:pt x="496095" y="388818"/>
                    </a:lnTo>
                    <a:lnTo>
                      <a:pt x="495362" y="388818"/>
                    </a:lnTo>
                    <a:close/>
                    <a:moveTo>
                      <a:pt x="436936" y="477239"/>
                    </a:moveTo>
                    <a:lnTo>
                      <a:pt x="413378" y="494234"/>
                    </a:lnTo>
                    <a:lnTo>
                      <a:pt x="422382" y="521970"/>
                    </a:lnTo>
                    <a:lnTo>
                      <a:pt x="398823" y="504870"/>
                    </a:lnTo>
                    <a:lnTo>
                      <a:pt x="375265" y="521970"/>
                    </a:lnTo>
                    <a:lnTo>
                      <a:pt x="384269" y="494234"/>
                    </a:lnTo>
                    <a:lnTo>
                      <a:pt x="360711" y="477239"/>
                    </a:lnTo>
                    <a:lnTo>
                      <a:pt x="389819" y="477239"/>
                    </a:lnTo>
                    <a:lnTo>
                      <a:pt x="398823" y="449503"/>
                    </a:lnTo>
                    <a:lnTo>
                      <a:pt x="407828" y="477239"/>
                    </a:lnTo>
                    <a:lnTo>
                      <a:pt x="436936" y="477239"/>
                    </a:lnTo>
                    <a:close/>
                  </a:path>
                </a:pathLst>
              </a:custGeom>
              <a:solidFill>
                <a:srgbClr val="FFCC00"/>
              </a:solidFill>
              <a:ln w="10453" cap="flat">
                <a:noFill/>
                <a:prstDash val="solid"/>
                <a:miter/>
              </a:ln>
            </p:spPr>
            <p:txBody>
              <a:bodyPr rtlCol="0" anchor="ctr"/>
              <a:lstStyle/>
              <a:p>
                <a:endParaRPr lang="en-GR"/>
              </a:p>
            </p:txBody>
          </p:sp>
        </p:grpSp>
      </p:grpSp>
      <p:sp>
        <p:nvSpPr>
          <p:cNvPr id="7" name="Title 1">
            <a:extLst>
              <a:ext uri="{FF2B5EF4-FFF2-40B4-BE49-F238E27FC236}">
                <a16:creationId xmlns:a16="http://schemas.microsoft.com/office/drawing/2014/main" id="{317CF0A6-3256-32E6-ABD1-69DC4A1C018A}"/>
              </a:ext>
            </a:extLst>
          </p:cNvPr>
          <p:cNvSpPr>
            <a:spLocks noGrp="1"/>
          </p:cNvSpPr>
          <p:nvPr>
            <p:ph type="title" hasCustomPrompt="1"/>
          </p:nvPr>
        </p:nvSpPr>
        <p:spPr>
          <a:xfrm>
            <a:off x="606000" y="1625133"/>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54" name="Content Placeholder 2">
            <a:extLst>
              <a:ext uri="{FF2B5EF4-FFF2-40B4-BE49-F238E27FC236}">
                <a16:creationId xmlns:a16="http://schemas.microsoft.com/office/drawing/2014/main" id="{B261257F-BE2F-8895-0399-EDBD614DAB80}"/>
              </a:ext>
            </a:extLst>
          </p:cNvPr>
          <p:cNvSpPr>
            <a:spLocks noGrp="1"/>
          </p:cNvSpPr>
          <p:nvPr>
            <p:ph idx="11" hasCustomPrompt="1"/>
          </p:nvPr>
        </p:nvSpPr>
        <p:spPr>
          <a:xfrm>
            <a:off x="606000" y="2711249"/>
            <a:ext cx="5209914" cy="3191770"/>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 text and resize text box after background image is added</a:t>
            </a:r>
            <a:endParaRPr lang="en-GR" dirty="0"/>
          </a:p>
        </p:txBody>
      </p:sp>
    </p:spTree>
    <p:extLst>
      <p:ext uri="{BB962C8B-B14F-4D97-AF65-F5344CB8AC3E}">
        <p14:creationId xmlns:p14="http://schemas.microsoft.com/office/powerpoint/2010/main" val="160161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 - Blue curve">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B3498BD0-1186-0048-B30A-5C6ECD4ED35B}"/>
              </a:ext>
            </a:extLst>
          </p:cNvPr>
          <p:cNvSpPr>
            <a:spLocks noGrp="1"/>
          </p:cNvSpPr>
          <p:nvPr>
            <p:ph type="pic" sz="quarter" idx="10"/>
          </p:nvPr>
        </p:nvSpPr>
        <p:spPr>
          <a:xfrm>
            <a:off x="-563" y="1787461"/>
            <a:ext cx="12200467" cy="508275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51273 h 51273"/>
              <a:gd name="connsiteX1" fmla="*/ 21609 w 21609"/>
              <a:gd name="connsiteY1" fmla="*/ 21002 h 51273"/>
              <a:gd name="connsiteX2" fmla="*/ 21601 w 21609"/>
              <a:gd name="connsiteY2" fmla="*/ 0 h 51273"/>
              <a:gd name="connsiteX3" fmla="*/ 1 w 21609"/>
              <a:gd name="connsiteY3" fmla="*/ 3945 h 51273"/>
              <a:gd name="connsiteX4" fmla="*/ 3 w 21609"/>
              <a:gd name="connsiteY4" fmla="*/ 51273 h 51273"/>
              <a:gd name="connsiteX0" fmla="*/ 3 w 21629"/>
              <a:gd name="connsiteY0" fmla="*/ 51273 h 51273"/>
              <a:gd name="connsiteX1" fmla="*/ 21629 w 21629"/>
              <a:gd name="connsiteY1" fmla="*/ 50692 h 51273"/>
              <a:gd name="connsiteX2" fmla="*/ 21601 w 21629"/>
              <a:gd name="connsiteY2" fmla="*/ 0 h 51273"/>
              <a:gd name="connsiteX3" fmla="*/ 1 w 21629"/>
              <a:gd name="connsiteY3" fmla="*/ 3945 h 51273"/>
              <a:gd name="connsiteX4" fmla="*/ 3 w 21629"/>
              <a:gd name="connsiteY4" fmla="*/ 51273 h 51273"/>
              <a:gd name="connsiteX0" fmla="*/ 3 w 21601"/>
              <a:gd name="connsiteY0" fmla="*/ 51273 h 51273"/>
              <a:gd name="connsiteX1" fmla="*/ 21446 w 21601"/>
              <a:gd name="connsiteY1" fmla="*/ 50249 h 51273"/>
              <a:gd name="connsiteX2" fmla="*/ 21601 w 21601"/>
              <a:gd name="connsiteY2" fmla="*/ 0 h 51273"/>
              <a:gd name="connsiteX3" fmla="*/ 1 w 21601"/>
              <a:gd name="connsiteY3" fmla="*/ 3945 h 51273"/>
              <a:gd name="connsiteX4" fmla="*/ 3 w 21601"/>
              <a:gd name="connsiteY4" fmla="*/ 51273 h 51273"/>
              <a:gd name="connsiteX0" fmla="*/ 3 w 21604"/>
              <a:gd name="connsiteY0" fmla="*/ 51273 h 51273"/>
              <a:gd name="connsiteX1" fmla="*/ 21603 w 21604"/>
              <a:gd name="connsiteY1" fmla="*/ 50839 h 51273"/>
              <a:gd name="connsiteX2" fmla="*/ 21601 w 21604"/>
              <a:gd name="connsiteY2" fmla="*/ 0 h 51273"/>
              <a:gd name="connsiteX3" fmla="*/ 1 w 21604"/>
              <a:gd name="connsiteY3" fmla="*/ 3945 h 51273"/>
              <a:gd name="connsiteX4" fmla="*/ 3 w 21604"/>
              <a:gd name="connsiteY4" fmla="*/ 51273 h 51273"/>
              <a:gd name="connsiteX0" fmla="*/ 3 w 21604"/>
              <a:gd name="connsiteY0" fmla="*/ 50875 h 50875"/>
              <a:gd name="connsiteX1" fmla="*/ 21603 w 21604"/>
              <a:gd name="connsiteY1" fmla="*/ 50839 h 50875"/>
              <a:gd name="connsiteX2" fmla="*/ 21601 w 21604"/>
              <a:gd name="connsiteY2" fmla="*/ 0 h 50875"/>
              <a:gd name="connsiteX3" fmla="*/ 1 w 21604"/>
              <a:gd name="connsiteY3" fmla="*/ 3945 h 50875"/>
              <a:gd name="connsiteX4" fmla="*/ 3 w 21604"/>
              <a:gd name="connsiteY4" fmla="*/ 50875 h 50875"/>
              <a:gd name="connsiteX0" fmla="*/ 3 w 21604"/>
              <a:gd name="connsiteY0" fmla="*/ 50875 h 50905"/>
              <a:gd name="connsiteX1" fmla="*/ 21603 w 21604"/>
              <a:gd name="connsiteY1" fmla="*/ 50905 h 50905"/>
              <a:gd name="connsiteX2" fmla="*/ 21601 w 21604"/>
              <a:gd name="connsiteY2" fmla="*/ 0 h 50905"/>
              <a:gd name="connsiteX3" fmla="*/ 1 w 21604"/>
              <a:gd name="connsiteY3" fmla="*/ 3945 h 50905"/>
              <a:gd name="connsiteX4" fmla="*/ 3 w 21604"/>
              <a:gd name="connsiteY4" fmla="*/ 50875 h 50905"/>
              <a:gd name="connsiteX0" fmla="*/ 3 w 21615"/>
              <a:gd name="connsiteY0" fmla="*/ 50875 h 50875"/>
              <a:gd name="connsiteX1" fmla="*/ 21615 w 21615"/>
              <a:gd name="connsiteY1" fmla="*/ 50772 h 50875"/>
              <a:gd name="connsiteX2" fmla="*/ 21601 w 21615"/>
              <a:gd name="connsiteY2" fmla="*/ 0 h 50875"/>
              <a:gd name="connsiteX3" fmla="*/ 1 w 21615"/>
              <a:gd name="connsiteY3" fmla="*/ 3945 h 50875"/>
              <a:gd name="connsiteX4" fmla="*/ 3 w 21615"/>
              <a:gd name="connsiteY4" fmla="*/ 50875 h 5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5" h="50875">
                <a:moveTo>
                  <a:pt x="3" y="50875"/>
                </a:moveTo>
                <a:lnTo>
                  <a:pt x="21615" y="50772"/>
                </a:lnTo>
                <a:cubicBezTo>
                  <a:pt x="21604" y="43793"/>
                  <a:pt x="21612" y="6979"/>
                  <a:pt x="21601" y="0"/>
                </a:cubicBezTo>
                <a:cubicBezTo>
                  <a:pt x="17991" y="403"/>
                  <a:pt x="6252" y="8640"/>
                  <a:pt x="1" y="3945"/>
                </a:cubicBezTo>
                <a:cubicBezTo>
                  <a:pt x="12" y="10004"/>
                  <a:pt x="-8" y="44816"/>
                  <a:pt x="3" y="50875"/>
                </a:cubicBezTo>
                <a:close/>
              </a:path>
            </a:pathLst>
          </a:custGeom>
          <a:noFill/>
        </p:spPr>
        <p:txBody>
          <a:bodyPr anchor="b"/>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background image</a:t>
            </a:r>
          </a:p>
        </p:txBody>
      </p:sp>
      <p:pic>
        <p:nvPicPr>
          <p:cNvPr id="7" name="Picture 6">
            <a:extLst>
              <a:ext uri="{FF2B5EF4-FFF2-40B4-BE49-F238E27FC236}">
                <a16:creationId xmlns:a16="http://schemas.microsoft.com/office/drawing/2014/main" id="{B336C9ED-6072-DA20-D9E1-99312AAE2AD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05" y="0"/>
            <a:ext cx="12202810" cy="2340000"/>
          </a:xfrm>
          <a:prstGeom prst="rect">
            <a:avLst/>
          </a:prstGeom>
        </p:spPr>
      </p:pic>
      <p:sp>
        <p:nvSpPr>
          <p:cNvPr id="9" name="Picture Placeholder 9">
            <a:extLst>
              <a:ext uri="{FF2B5EF4-FFF2-40B4-BE49-F238E27FC236}">
                <a16:creationId xmlns:a16="http://schemas.microsoft.com/office/drawing/2014/main" id="{DE752D5B-238B-3B69-3DF2-AF43DB5934C0}"/>
              </a:ext>
            </a:extLst>
          </p:cNvPr>
          <p:cNvSpPr>
            <a:spLocks noGrp="1"/>
          </p:cNvSpPr>
          <p:nvPr>
            <p:ph type="pic" sz="quarter" idx="13" hasCustomPrompt="1"/>
          </p:nvPr>
        </p:nvSpPr>
        <p:spPr>
          <a:xfrm>
            <a:off x="4483100" y="403653"/>
            <a:ext cx="4572000" cy="1315609"/>
          </a:xfrm>
          <a:prstGeom prst="rect">
            <a:avLst/>
          </a:prstGeom>
        </p:spPr>
        <p:txBody>
          <a:bodyPr/>
          <a:lstStyle>
            <a:lvl1pPr marL="0" indent="0" algn="l">
              <a:buNone/>
              <a:defRPr>
                <a:solidFill>
                  <a:schemeClr val="bg1"/>
                </a:solidFill>
                <a:latin typeface="Blogger Sans" panose="02000506030000020004" pitchFamily="2" charset="0"/>
                <a:ea typeface="Blogger Sans" panose="02000506030000020004" pitchFamily="2" charset="0"/>
              </a:defRPr>
            </a:lvl1pPr>
          </a:lstStyle>
          <a:p>
            <a:r>
              <a:rPr lang="en-GR" dirty="0"/>
              <a:t>Click to insert your logo</a:t>
            </a:r>
          </a:p>
        </p:txBody>
      </p:sp>
      <p:sp>
        <p:nvSpPr>
          <p:cNvPr id="21" name="Title 1">
            <a:extLst>
              <a:ext uri="{FF2B5EF4-FFF2-40B4-BE49-F238E27FC236}">
                <a16:creationId xmlns:a16="http://schemas.microsoft.com/office/drawing/2014/main" id="{49B896F6-1CA7-5AC9-A19C-9845CF79FCF1}"/>
              </a:ext>
            </a:extLst>
          </p:cNvPr>
          <p:cNvSpPr>
            <a:spLocks noGrp="1"/>
          </p:cNvSpPr>
          <p:nvPr>
            <p:ph type="ctrTitle" hasCustomPrompt="1"/>
          </p:nvPr>
        </p:nvSpPr>
        <p:spPr>
          <a:xfrm>
            <a:off x="669234" y="3198725"/>
            <a:ext cx="9144000" cy="1175941"/>
          </a:xfrm>
          <a:prstGeom prst="rect">
            <a:avLst/>
          </a:prstGeom>
        </p:spPr>
        <p:txBody>
          <a:bodyPr lIns="0" anchor="b"/>
          <a:lstStyle>
            <a:lvl1pPr algn="l">
              <a:defRPr sz="5400"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22" name="Subtitle 2">
            <a:extLst>
              <a:ext uri="{FF2B5EF4-FFF2-40B4-BE49-F238E27FC236}">
                <a16:creationId xmlns:a16="http://schemas.microsoft.com/office/drawing/2014/main" id="{F8E06566-DC27-C93F-85EA-7C1A37CF87FD}"/>
              </a:ext>
            </a:extLst>
          </p:cNvPr>
          <p:cNvSpPr>
            <a:spLocks noGrp="1"/>
          </p:cNvSpPr>
          <p:nvPr>
            <p:ph type="subTitle" idx="1" hasCustomPrompt="1"/>
          </p:nvPr>
        </p:nvSpPr>
        <p:spPr>
          <a:xfrm>
            <a:off x="669234" y="4466742"/>
            <a:ext cx="5414176" cy="612153"/>
          </a:xfrm>
          <a:prstGeom prst="rect">
            <a:avLst/>
          </a:prstGeom>
        </p:spPr>
        <p:txBody>
          <a:bodyPr lIns="36000"/>
          <a:lstStyle>
            <a:lvl1pPr marL="0" indent="0" algn="l">
              <a:buNone/>
              <a:defRPr sz="2400">
                <a:solidFill>
                  <a:srgbClr val="006BA6"/>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GR" dirty="0"/>
          </a:p>
        </p:txBody>
      </p:sp>
      <p:cxnSp>
        <p:nvCxnSpPr>
          <p:cNvPr id="23" name="Straight Connector 22">
            <a:extLst>
              <a:ext uri="{FF2B5EF4-FFF2-40B4-BE49-F238E27FC236}">
                <a16:creationId xmlns:a16="http://schemas.microsoft.com/office/drawing/2014/main" id="{47EBA4D6-462B-8081-079F-CE2A2944686F}"/>
              </a:ext>
            </a:extLst>
          </p:cNvPr>
          <p:cNvCxnSpPr>
            <a:cxnSpLocks/>
          </p:cNvCxnSpPr>
          <p:nvPr userDrawn="1"/>
        </p:nvCxnSpPr>
        <p:spPr>
          <a:xfrm>
            <a:off x="6083417" y="5487044"/>
            <a:ext cx="0" cy="635501"/>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sp>
        <p:nvSpPr>
          <p:cNvPr id="24" name="Text Placeholder 5">
            <a:extLst>
              <a:ext uri="{FF2B5EF4-FFF2-40B4-BE49-F238E27FC236}">
                <a16:creationId xmlns:a16="http://schemas.microsoft.com/office/drawing/2014/main" id="{E47F05B6-3A55-19C8-FA08-A6B02ACAC3A9}"/>
              </a:ext>
            </a:extLst>
          </p:cNvPr>
          <p:cNvSpPr>
            <a:spLocks noGrp="1"/>
          </p:cNvSpPr>
          <p:nvPr>
            <p:ph type="body" sz="quarter" idx="15" hasCustomPrompt="1"/>
          </p:nvPr>
        </p:nvSpPr>
        <p:spPr>
          <a:xfrm>
            <a:off x="1809238" y="5487546"/>
            <a:ext cx="3718725" cy="379854"/>
          </a:xfrm>
          <a:prstGeom prst="rect">
            <a:avLst/>
          </a:prstGeom>
        </p:spPr>
        <p:txBody>
          <a:bodyPr anchor="ctr"/>
          <a:lstStyle>
            <a:lvl1pPr marL="0" indent="0">
              <a:buNone/>
              <a:defRPr sz="2400" b="1">
                <a:solidFill>
                  <a:srgbClr val="006BA6"/>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Name Surname</a:t>
            </a:r>
            <a:endParaRPr lang="en-GR" dirty="0"/>
          </a:p>
        </p:txBody>
      </p:sp>
      <p:sp>
        <p:nvSpPr>
          <p:cNvPr id="25" name="Picture Placeholder 12">
            <a:extLst>
              <a:ext uri="{FF2B5EF4-FFF2-40B4-BE49-F238E27FC236}">
                <a16:creationId xmlns:a16="http://schemas.microsoft.com/office/drawing/2014/main" id="{19BD76A8-CA47-21DA-B33E-666689D0688C}"/>
              </a:ext>
            </a:extLst>
          </p:cNvPr>
          <p:cNvSpPr>
            <a:spLocks noGrp="1"/>
          </p:cNvSpPr>
          <p:nvPr>
            <p:ph type="pic" sz="quarter" idx="18" hasCustomPrompt="1"/>
          </p:nvPr>
        </p:nvSpPr>
        <p:spPr>
          <a:xfrm>
            <a:off x="669925" y="5389563"/>
            <a:ext cx="900113" cy="900112"/>
          </a:xfrm>
          <a:prstGeom prst="rect">
            <a:avLst/>
          </a:prstGeom>
        </p:spPr>
        <p:txBody>
          <a:bodyPr/>
          <a:lstStyle>
            <a:lvl1pPr marL="0" indent="0" algn="ctr">
              <a:buNone/>
              <a:defRPr sz="1200">
                <a:solidFill>
                  <a:schemeClr val="bg1"/>
                </a:solidFill>
                <a:latin typeface="Blogger Sans" panose="02000506030000020004" pitchFamily="2" charset="0"/>
                <a:ea typeface="Blogger Sans" panose="02000506030000020004" pitchFamily="2" charset="0"/>
              </a:defRPr>
            </a:lvl1pPr>
          </a:lstStyle>
          <a:p>
            <a:r>
              <a:rPr lang="en-GB" dirty="0"/>
              <a:t>A</a:t>
            </a:r>
            <a:r>
              <a:rPr lang="en-GR" dirty="0"/>
              <a:t>dd photo</a:t>
            </a:r>
          </a:p>
        </p:txBody>
      </p:sp>
      <p:sp>
        <p:nvSpPr>
          <p:cNvPr id="26" name="Picture Placeholder 12">
            <a:extLst>
              <a:ext uri="{FF2B5EF4-FFF2-40B4-BE49-F238E27FC236}">
                <a16:creationId xmlns:a16="http://schemas.microsoft.com/office/drawing/2014/main" id="{2873E771-976F-D308-C08F-0A46415E321D}"/>
              </a:ext>
            </a:extLst>
          </p:cNvPr>
          <p:cNvSpPr>
            <a:spLocks noGrp="1"/>
          </p:cNvSpPr>
          <p:nvPr>
            <p:ph type="pic" sz="quarter" idx="19" hasCustomPrompt="1"/>
          </p:nvPr>
        </p:nvSpPr>
        <p:spPr>
          <a:xfrm>
            <a:off x="6634545" y="5389563"/>
            <a:ext cx="900113" cy="900112"/>
          </a:xfrm>
          <a:prstGeom prst="rect">
            <a:avLst/>
          </a:prstGeom>
        </p:spPr>
        <p:txBody>
          <a:bodyPr/>
          <a:lstStyle>
            <a:lvl1pPr marL="0" indent="0" algn="ctr">
              <a:buNone/>
              <a:defRPr sz="1200">
                <a:solidFill>
                  <a:schemeClr val="bg1"/>
                </a:solidFill>
                <a:latin typeface="Blogger Sans" panose="02000506030000020004" pitchFamily="2" charset="0"/>
                <a:ea typeface="Blogger Sans" panose="02000506030000020004" pitchFamily="2" charset="0"/>
              </a:defRPr>
            </a:lvl1pPr>
          </a:lstStyle>
          <a:p>
            <a:r>
              <a:rPr lang="en-GB" dirty="0"/>
              <a:t>A</a:t>
            </a:r>
            <a:r>
              <a:rPr lang="en-GR" dirty="0"/>
              <a:t>dd photo</a:t>
            </a:r>
          </a:p>
        </p:txBody>
      </p:sp>
      <p:sp>
        <p:nvSpPr>
          <p:cNvPr id="27" name="Text Placeholder 5">
            <a:extLst>
              <a:ext uri="{FF2B5EF4-FFF2-40B4-BE49-F238E27FC236}">
                <a16:creationId xmlns:a16="http://schemas.microsoft.com/office/drawing/2014/main" id="{CBAD1F60-6B1F-2828-A70D-23289534E10B}"/>
              </a:ext>
            </a:extLst>
          </p:cNvPr>
          <p:cNvSpPr>
            <a:spLocks noGrp="1"/>
          </p:cNvSpPr>
          <p:nvPr>
            <p:ph type="body" sz="quarter" idx="20" hasCustomPrompt="1"/>
          </p:nvPr>
        </p:nvSpPr>
        <p:spPr>
          <a:xfrm>
            <a:off x="1809238" y="5867400"/>
            <a:ext cx="3718725" cy="379854"/>
          </a:xfrm>
          <a:prstGeom prst="rect">
            <a:avLst/>
          </a:prstGeom>
        </p:spPr>
        <p:txBody>
          <a:bodyPr anchor="ctr"/>
          <a:lstStyle>
            <a:lvl1pPr marL="0" indent="0">
              <a:buNone/>
              <a:defRPr sz="2000" b="0">
                <a:solidFill>
                  <a:srgbClr val="006BA6"/>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Position</a:t>
            </a:r>
            <a:endParaRPr lang="en-GR" dirty="0"/>
          </a:p>
        </p:txBody>
      </p:sp>
      <p:sp>
        <p:nvSpPr>
          <p:cNvPr id="28" name="Text Placeholder 5">
            <a:extLst>
              <a:ext uri="{FF2B5EF4-FFF2-40B4-BE49-F238E27FC236}">
                <a16:creationId xmlns:a16="http://schemas.microsoft.com/office/drawing/2014/main" id="{C4C7A0AF-AFD3-A228-FE34-11855012BDEC}"/>
              </a:ext>
            </a:extLst>
          </p:cNvPr>
          <p:cNvSpPr>
            <a:spLocks noGrp="1"/>
          </p:cNvSpPr>
          <p:nvPr>
            <p:ph type="body" sz="quarter" idx="21" hasCustomPrompt="1"/>
          </p:nvPr>
        </p:nvSpPr>
        <p:spPr>
          <a:xfrm>
            <a:off x="7803350" y="5487546"/>
            <a:ext cx="3718725" cy="379854"/>
          </a:xfrm>
          <a:prstGeom prst="rect">
            <a:avLst/>
          </a:prstGeom>
        </p:spPr>
        <p:txBody>
          <a:bodyPr anchor="ctr"/>
          <a:lstStyle>
            <a:lvl1pPr marL="0" indent="0">
              <a:buNone/>
              <a:defRPr sz="2400" b="1">
                <a:solidFill>
                  <a:srgbClr val="006BA6"/>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Name Surname</a:t>
            </a:r>
            <a:endParaRPr lang="en-GR" dirty="0"/>
          </a:p>
        </p:txBody>
      </p:sp>
      <p:sp>
        <p:nvSpPr>
          <p:cNvPr id="29" name="Text Placeholder 5">
            <a:extLst>
              <a:ext uri="{FF2B5EF4-FFF2-40B4-BE49-F238E27FC236}">
                <a16:creationId xmlns:a16="http://schemas.microsoft.com/office/drawing/2014/main" id="{6A02CCEE-7792-AD7E-06DA-6923894E1403}"/>
              </a:ext>
            </a:extLst>
          </p:cNvPr>
          <p:cNvSpPr>
            <a:spLocks noGrp="1"/>
          </p:cNvSpPr>
          <p:nvPr>
            <p:ph type="body" sz="quarter" idx="22" hasCustomPrompt="1"/>
          </p:nvPr>
        </p:nvSpPr>
        <p:spPr>
          <a:xfrm>
            <a:off x="7803350" y="5867400"/>
            <a:ext cx="3718725" cy="379854"/>
          </a:xfrm>
          <a:prstGeom prst="rect">
            <a:avLst/>
          </a:prstGeom>
        </p:spPr>
        <p:txBody>
          <a:bodyPr anchor="ctr"/>
          <a:lstStyle>
            <a:lvl1pPr marL="0" indent="0">
              <a:buNone/>
              <a:defRPr sz="2000" b="0">
                <a:solidFill>
                  <a:srgbClr val="006BA6"/>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Position</a:t>
            </a:r>
            <a:endParaRPr lang="en-GR" dirty="0"/>
          </a:p>
        </p:txBody>
      </p:sp>
    </p:spTree>
    <p:extLst>
      <p:ext uri="{BB962C8B-B14F-4D97-AF65-F5344CB8AC3E}">
        <p14:creationId xmlns:p14="http://schemas.microsoft.com/office/powerpoint/2010/main" val="3892445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Curve Top Right with backgrou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9FE140-6688-0E91-85AD-43EDD2171187}"/>
              </a:ext>
            </a:extLst>
          </p:cNvPr>
          <p:cNvGrpSpPr/>
          <p:nvPr userDrawn="1"/>
        </p:nvGrpSpPr>
        <p:grpSpPr>
          <a:xfrm flipV="1">
            <a:off x="7041777" y="0"/>
            <a:ext cx="5150223" cy="1414197"/>
            <a:chOff x="7041778" y="5443804"/>
            <a:chExt cx="5150223" cy="1414197"/>
          </a:xfrm>
        </p:grpSpPr>
        <p:sp>
          <p:nvSpPr>
            <p:cNvPr id="4" name="Freeform 3">
              <a:extLst>
                <a:ext uri="{FF2B5EF4-FFF2-40B4-BE49-F238E27FC236}">
                  <a16:creationId xmlns:a16="http://schemas.microsoft.com/office/drawing/2014/main" id="{337AE3A8-F078-F5F3-90EC-BEF0DA6AF3F1}"/>
                </a:ext>
              </a:extLst>
            </p:cNvPr>
            <p:cNvSpPr/>
            <p:nvPr userDrawn="1"/>
          </p:nvSpPr>
          <p:spPr>
            <a:xfrm>
              <a:off x="7041778" y="5443804"/>
              <a:ext cx="5150223" cy="1414196"/>
            </a:xfrm>
            <a:custGeom>
              <a:avLst/>
              <a:gdLst>
                <a:gd name="connsiteX0" fmla="*/ 4533196 w 5150223"/>
                <a:gd name="connsiteY0" fmla="*/ 0 h 1414196"/>
                <a:gd name="connsiteX1" fmla="*/ 4903016 w 5150223"/>
                <a:gd name="connsiteY1" fmla="*/ 5201 h 1414196"/>
                <a:gd name="connsiteX2" fmla="*/ 5150223 w 5150223"/>
                <a:gd name="connsiteY2" fmla="*/ 15040 h 1414196"/>
                <a:gd name="connsiteX3" fmla="*/ 5150223 w 5150223"/>
                <a:gd name="connsiteY3" fmla="*/ 103601 h 1414196"/>
                <a:gd name="connsiteX4" fmla="*/ 4926855 w 5150223"/>
                <a:gd name="connsiteY4" fmla="*/ 94495 h 1414196"/>
                <a:gd name="connsiteX5" fmla="*/ 2895915 w 5150223"/>
                <a:gd name="connsiteY5" fmla="*/ 250871 h 1414196"/>
                <a:gd name="connsiteX6" fmla="*/ 1587200 w 5150223"/>
                <a:gd name="connsiteY6" fmla="*/ 811942 h 1414196"/>
                <a:gd name="connsiteX7" fmla="*/ 420801 w 5150223"/>
                <a:gd name="connsiteY7" fmla="*/ 1369715 h 1414196"/>
                <a:gd name="connsiteX8" fmla="*/ 289354 w 5150223"/>
                <a:gd name="connsiteY8" fmla="*/ 1414196 h 1414196"/>
                <a:gd name="connsiteX9" fmla="*/ 0 w 5150223"/>
                <a:gd name="connsiteY9" fmla="*/ 1414196 h 1414196"/>
                <a:gd name="connsiteX10" fmla="*/ 81233 w 5150223"/>
                <a:gd name="connsiteY10" fmla="*/ 1391031 h 1414196"/>
                <a:gd name="connsiteX11" fmla="*/ 1543643 w 5150223"/>
                <a:gd name="connsiteY11" fmla="*/ 734783 h 1414196"/>
                <a:gd name="connsiteX12" fmla="*/ 4533196 w 5150223"/>
                <a:gd name="connsiteY12" fmla="*/ 0 h 14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0223" h="1414196">
                  <a:moveTo>
                    <a:pt x="4533196" y="0"/>
                  </a:moveTo>
                  <a:cubicBezTo>
                    <a:pt x="4651147" y="0"/>
                    <a:pt x="4774254" y="1695"/>
                    <a:pt x="4903016" y="5201"/>
                  </a:cubicBezTo>
                  <a:lnTo>
                    <a:pt x="5150223" y="15040"/>
                  </a:lnTo>
                  <a:lnTo>
                    <a:pt x="5150223" y="103601"/>
                  </a:lnTo>
                  <a:lnTo>
                    <a:pt x="4926855" y="94495"/>
                  </a:lnTo>
                  <a:cubicBezTo>
                    <a:pt x="4079577" y="69564"/>
                    <a:pt x="3427662" y="120222"/>
                    <a:pt x="2895915" y="250871"/>
                  </a:cubicBezTo>
                  <a:cubicBezTo>
                    <a:pt x="2350294" y="384961"/>
                    <a:pt x="1979637" y="592351"/>
                    <a:pt x="1587200" y="811942"/>
                  </a:cubicBezTo>
                  <a:cubicBezTo>
                    <a:pt x="1263072" y="993305"/>
                    <a:pt x="911866" y="1189819"/>
                    <a:pt x="420801" y="1369715"/>
                  </a:cubicBezTo>
                  <a:lnTo>
                    <a:pt x="289354" y="1414196"/>
                  </a:lnTo>
                  <a:lnTo>
                    <a:pt x="0" y="1414196"/>
                  </a:lnTo>
                  <a:lnTo>
                    <a:pt x="81233" y="1391031"/>
                  </a:lnTo>
                  <a:cubicBezTo>
                    <a:pt x="735441" y="1187003"/>
                    <a:pt x="1158772" y="950072"/>
                    <a:pt x="1543643" y="734783"/>
                  </a:cubicBezTo>
                  <a:cubicBezTo>
                    <a:pt x="2241610" y="343983"/>
                    <a:pt x="2856651" y="0"/>
                    <a:pt x="4533196" y="0"/>
                  </a:cubicBez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sp>
          <p:nvSpPr>
            <p:cNvPr id="5" name="Freeform 4">
              <a:extLst>
                <a:ext uri="{FF2B5EF4-FFF2-40B4-BE49-F238E27FC236}">
                  <a16:creationId xmlns:a16="http://schemas.microsoft.com/office/drawing/2014/main" id="{F6D6D72A-1B11-E07C-E773-E9F77CC3830D}"/>
                </a:ext>
              </a:extLst>
            </p:cNvPr>
            <p:cNvSpPr/>
            <p:nvPr userDrawn="1"/>
          </p:nvSpPr>
          <p:spPr>
            <a:xfrm>
              <a:off x="7329874" y="5532104"/>
              <a:ext cx="4862126" cy="1325897"/>
            </a:xfrm>
            <a:custGeom>
              <a:avLst/>
              <a:gdLst>
                <a:gd name="connsiteX0" fmla="*/ 4202788 w 4862126"/>
                <a:gd name="connsiteY0" fmla="*/ 47 h 1325897"/>
                <a:gd name="connsiteX1" fmla="*/ 4533439 w 4862126"/>
                <a:gd name="connsiteY1" fmla="*/ 3434 h 1325897"/>
                <a:gd name="connsiteX2" fmla="*/ 4862126 w 4862126"/>
                <a:gd name="connsiteY2" fmla="*/ 14547 h 1325897"/>
                <a:gd name="connsiteX3" fmla="*/ 4862126 w 4862126"/>
                <a:gd name="connsiteY3" fmla="*/ 1325897 h 1325897"/>
                <a:gd name="connsiteX4" fmla="*/ 0 w 4862126"/>
                <a:gd name="connsiteY4" fmla="*/ 1325897 h 1325897"/>
                <a:gd name="connsiteX5" fmla="*/ 340982 w 4862126"/>
                <a:gd name="connsiteY5" fmla="*/ 1200828 h 1325897"/>
                <a:gd name="connsiteX6" fmla="*/ 1298999 w 4862126"/>
                <a:gd name="connsiteY6" fmla="*/ 723642 h 1325897"/>
                <a:gd name="connsiteX7" fmla="*/ 2607713 w 4862126"/>
                <a:gd name="connsiteY7" fmla="*/ 162571 h 1325897"/>
                <a:gd name="connsiteX8" fmla="*/ 2607713 w 4862126"/>
                <a:gd name="connsiteY8" fmla="*/ 162467 h 1325897"/>
                <a:gd name="connsiteX9" fmla="*/ 4202788 w 4862126"/>
                <a:gd name="connsiteY9" fmla="*/ 47 h 132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2126" h="1325897">
                  <a:moveTo>
                    <a:pt x="4202788" y="47"/>
                  </a:moveTo>
                  <a:cubicBezTo>
                    <a:pt x="4309534" y="-252"/>
                    <a:pt x="4419687" y="881"/>
                    <a:pt x="4533439" y="3434"/>
                  </a:cubicBezTo>
                  <a:lnTo>
                    <a:pt x="4862126" y="14547"/>
                  </a:lnTo>
                  <a:lnTo>
                    <a:pt x="4862126" y="1325897"/>
                  </a:lnTo>
                  <a:lnTo>
                    <a:pt x="0" y="1325897"/>
                  </a:lnTo>
                  <a:lnTo>
                    <a:pt x="340982" y="1200828"/>
                  </a:lnTo>
                  <a:cubicBezTo>
                    <a:pt x="726580" y="1043877"/>
                    <a:pt x="1022655" y="878246"/>
                    <a:pt x="1298999" y="723642"/>
                  </a:cubicBezTo>
                  <a:cubicBezTo>
                    <a:pt x="1691435" y="504051"/>
                    <a:pt x="2062093" y="296661"/>
                    <a:pt x="2607713" y="162571"/>
                  </a:cubicBezTo>
                  <a:lnTo>
                    <a:pt x="2607713" y="162467"/>
                  </a:lnTo>
                  <a:cubicBezTo>
                    <a:pt x="3044493" y="55175"/>
                    <a:pt x="3562314" y="1841"/>
                    <a:pt x="4202788" y="4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grpSp>
      <p:sp>
        <p:nvSpPr>
          <p:cNvPr id="13" name="Picture Placeholder 12">
            <a:extLst>
              <a:ext uri="{FF2B5EF4-FFF2-40B4-BE49-F238E27FC236}">
                <a16:creationId xmlns:a16="http://schemas.microsoft.com/office/drawing/2014/main" id="{36F7F39D-B3C2-DC88-C102-F4DD6D39FF0F}"/>
              </a:ext>
            </a:extLst>
          </p:cNvPr>
          <p:cNvSpPr>
            <a:spLocks noGrp="1"/>
          </p:cNvSpPr>
          <p:nvPr>
            <p:ph type="pic" sz="quarter" idx="10" hasCustomPrompt="1"/>
          </p:nvPr>
        </p:nvSpPr>
        <p:spPr>
          <a:xfrm>
            <a:off x="0" y="-12700"/>
            <a:ext cx="12192000" cy="6870700"/>
          </a:xfrm>
          <a:custGeom>
            <a:avLst/>
            <a:gdLst>
              <a:gd name="connsiteX0" fmla="*/ 0 w 12192000"/>
              <a:gd name="connsiteY0" fmla="*/ 0 h 6870700"/>
              <a:gd name="connsiteX1" fmla="*/ 7023254 w 12192000"/>
              <a:gd name="connsiteY1" fmla="*/ 0 h 6870700"/>
              <a:gd name="connsiteX2" fmla="*/ 7211591 w 12192000"/>
              <a:gd name="connsiteY2" fmla="*/ 57618 h 6870700"/>
              <a:gd name="connsiteX3" fmla="*/ 8577121 w 12192000"/>
              <a:gd name="connsiteY3" fmla="*/ 682867 h 6870700"/>
              <a:gd name="connsiteX4" fmla="*/ 11566779 w 12192000"/>
              <a:gd name="connsiteY4" fmla="*/ 1417545 h 6870700"/>
              <a:gd name="connsiteX5" fmla="*/ 11875255 w 12192000"/>
              <a:gd name="connsiteY5" fmla="*/ 1413883 h 6870700"/>
              <a:gd name="connsiteX6" fmla="*/ 12192000 w 12192000"/>
              <a:gd name="connsiteY6" fmla="*/ 1403156 h 6870700"/>
              <a:gd name="connsiteX7" fmla="*/ 12192000 w 12192000"/>
              <a:gd name="connsiteY7" fmla="*/ 6870700 h 6870700"/>
              <a:gd name="connsiteX8" fmla="*/ 0 w 12192000"/>
              <a:gd name="connsiteY8"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0700">
                <a:moveTo>
                  <a:pt x="0" y="0"/>
                </a:moveTo>
                <a:lnTo>
                  <a:pt x="7023254" y="0"/>
                </a:lnTo>
                <a:lnTo>
                  <a:pt x="7211591" y="57618"/>
                </a:lnTo>
                <a:cubicBezTo>
                  <a:pt x="7811406" y="254392"/>
                  <a:pt x="8211660" y="478409"/>
                  <a:pt x="8577121" y="682867"/>
                </a:cubicBezTo>
                <a:cubicBezTo>
                  <a:pt x="9275298" y="1073562"/>
                  <a:pt x="9890234" y="1417545"/>
                  <a:pt x="11566779" y="1417545"/>
                </a:cubicBezTo>
                <a:cubicBezTo>
                  <a:pt x="11665831" y="1417545"/>
                  <a:pt x="11768573" y="1416346"/>
                  <a:pt x="11875255" y="1413883"/>
                </a:cubicBezTo>
                <a:lnTo>
                  <a:pt x="12192000" y="1403156"/>
                </a:lnTo>
                <a:lnTo>
                  <a:pt x="12192000" y="6870700"/>
                </a:lnTo>
                <a:lnTo>
                  <a:pt x="0" y="6870700"/>
                </a:lnTo>
                <a:close/>
              </a:path>
            </a:pathLst>
          </a:custGeom>
          <a:noFill/>
        </p:spPr>
        <p:txBody>
          <a:bodyPr wrap="square" anchor="ctr">
            <a:noAutofit/>
          </a:bodyPr>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background image</a:t>
            </a:r>
            <a:endParaRPr lang="en-GR" dirty="0"/>
          </a:p>
        </p:txBody>
      </p:sp>
      <p:grpSp>
        <p:nvGrpSpPr>
          <p:cNvPr id="11" name="Graphic 9">
            <a:extLst>
              <a:ext uri="{FF2B5EF4-FFF2-40B4-BE49-F238E27FC236}">
                <a16:creationId xmlns:a16="http://schemas.microsoft.com/office/drawing/2014/main" id="{8173938A-99E5-66FE-2C51-EF93EED45669}"/>
              </a:ext>
            </a:extLst>
          </p:cNvPr>
          <p:cNvGrpSpPr/>
          <p:nvPr/>
        </p:nvGrpSpPr>
        <p:grpSpPr>
          <a:xfrm>
            <a:off x="9874974" y="211767"/>
            <a:ext cx="2103115" cy="739683"/>
            <a:chOff x="9874974" y="211767"/>
            <a:chExt cx="2103115" cy="739683"/>
          </a:xfrm>
        </p:grpSpPr>
        <p:grpSp>
          <p:nvGrpSpPr>
            <p:cNvPr id="12" name="Graphic 9">
              <a:extLst>
                <a:ext uri="{FF2B5EF4-FFF2-40B4-BE49-F238E27FC236}">
                  <a16:creationId xmlns:a16="http://schemas.microsoft.com/office/drawing/2014/main" id="{5597A445-8671-3ABF-1AC7-7EFFF93ABF71}"/>
                </a:ext>
              </a:extLst>
            </p:cNvPr>
            <p:cNvGrpSpPr/>
            <p:nvPr/>
          </p:nvGrpSpPr>
          <p:grpSpPr>
            <a:xfrm>
              <a:off x="9874974" y="211767"/>
              <a:ext cx="858794" cy="739683"/>
              <a:chOff x="9874974" y="211767"/>
              <a:chExt cx="858794" cy="739683"/>
            </a:xfrm>
          </p:grpSpPr>
          <p:grpSp>
            <p:nvGrpSpPr>
              <p:cNvPr id="14" name="Graphic 9">
                <a:extLst>
                  <a:ext uri="{FF2B5EF4-FFF2-40B4-BE49-F238E27FC236}">
                    <a16:creationId xmlns:a16="http://schemas.microsoft.com/office/drawing/2014/main" id="{5B33081A-A823-8B17-24A7-AF6732F3051B}"/>
                  </a:ext>
                </a:extLst>
              </p:cNvPr>
              <p:cNvGrpSpPr/>
              <p:nvPr/>
            </p:nvGrpSpPr>
            <p:grpSpPr>
              <a:xfrm>
                <a:off x="10086060" y="361497"/>
                <a:ext cx="647708" cy="426668"/>
                <a:chOff x="10086060" y="361497"/>
                <a:chExt cx="647708" cy="426668"/>
              </a:xfrm>
              <a:solidFill>
                <a:srgbClr val="003399"/>
              </a:solidFill>
            </p:grpSpPr>
            <p:sp>
              <p:nvSpPr>
                <p:cNvPr id="15" name="Freeform 14">
                  <a:extLst>
                    <a:ext uri="{FF2B5EF4-FFF2-40B4-BE49-F238E27FC236}">
                      <a16:creationId xmlns:a16="http://schemas.microsoft.com/office/drawing/2014/main" id="{E199B7F3-706E-C1A5-5F54-2CC206F6DF68}"/>
                    </a:ext>
                  </a:extLst>
                </p:cNvPr>
                <p:cNvSpPr/>
                <p:nvPr/>
              </p:nvSpPr>
              <p:spPr>
                <a:xfrm>
                  <a:off x="10086060" y="391944"/>
                  <a:ext cx="70780" cy="90922"/>
                </a:xfrm>
                <a:custGeom>
                  <a:avLst/>
                  <a:gdLst>
                    <a:gd name="connsiteX0" fmla="*/ 17590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9002 w 70780"/>
                    <a:gd name="connsiteY11" fmla="*/ 29404 h 90922"/>
                    <a:gd name="connsiteX12" fmla="*/ 34448 w 70780"/>
                    <a:gd name="connsiteY12" fmla="*/ 12512 h 90922"/>
                    <a:gd name="connsiteX13" fmla="*/ 16857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0" y="44940"/>
                      </a:moveTo>
                      <a:cubicBezTo>
                        <a:pt x="20417"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404"/>
                      </a:moveTo>
                      <a:cubicBezTo>
                        <a:pt x="48374" y="18664"/>
                        <a:pt x="41777" y="12512"/>
                        <a:pt x="34448" y="12512"/>
                      </a:cubicBezTo>
                      <a:cubicBezTo>
                        <a:pt x="22826" y="12512"/>
                        <a:pt x="17695" y="23043"/>
                        <a:pt x="16857"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16" name="Freeform 15">
                  <a:extLst>
                    <a:ext uri="{FF2B5EF4-FFF2-40B4-BE49-F238E27FC236}">
                      <a16:creationId xmlns:a16="http://schemas.microsoft.com/office/drawing/2014/main" id="{04A71B2C-9877-E1F6-5AFB-A63065294B69}"/>
                    </a:ext>
                  </a:extLst>
                </p:cNvPr>
                <p:cNvSpPr/>
                <p:nvPr/>
              </p:nvSpPr>
              <p:spPr>
                <a:xfrm>
                  <a:off x="10165008" y="391840"/>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7 w 69524"/>
                    <a:gd name="connsiteY6" fmla="*/ 25546 h 88837"/>
                    <a:gd name="connsiteX7" fmla="*/ 20837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7 w 69524"/>
                    <a:gd name="connsiteY14" fmla="*/ 6569 h 88837"/>
                    <a:gd name="connsiteX15" fmla="*/ 69525 w 69524"/>
                    <a:gd name="connsiteY15" fmla="*/ 26484 h 88837"/>
                    <a:gd name="connsiteX16" fmla="*/ 69525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7" y="11470"/>
                        <a:pt x="20837" y="21688"/>
                        <a:pt x="20837" y="25546"/>
                      </a:cubicBezTo>
                      <a:lnTo>
                        <a:pt x="20837" y="84875"/>
                      </a:lnTo>
                      <a:cubicBezTo>
                        <a:pt x="20837" y="88211"/>
                        <a:pt x="19999" y="88837"/>
                        <a:pt x="16858" y="88837"/>
                      </a:cubicBezTo>
                      <a:lnTo>
                        <a:pt x="3560" y="88837"/>
                      </a:lnTo>
                      <a:cubicBezTo>
                        <a:pt x="838" y="88837"/>
                        <a:pt x="0" y="88211"/>
                        <a:pt x="0" y="85292"/>
                      </a:cubicBezTo>
                      <a:lnTo>
                        <a:pt x="0" y="19290"/>
                      </a:lnTo>
                      <a:cubicBezTo>
                        <a:pt x="0" y="12617"/>
                        <a:pt x="314" y="8759"/>
                        <a:pt x="7853" y="5213"/>
                      </a:cubicBezTo>
                      <a:cubicBezTo>
                        <a:pt x="16753" y="1251"/>
                        <a:pt x="26490" y="0"/>
                        <a:pt x="36228" y="0"/>
                      </a:cubicBezTo>
                      <a:cubicBezTo>
                        <a:pt x="52981" y="0"/>
                        <a:pt x="58845" y="4171"/>
                        <a:pt x="61777" y="6569"/>
                      </a:cubicBezTo>
                      <a:cubicBezTo>
                        <a:pt x="69315" y="12721"/>
                        <a:pt x="69525" y="20645"/>
                        <a:pt x="69525" y="26484"/>
                      </a:cubicBezTo>
                      <a:lnTo>
                        <a:pt x="69525" y="85292"/>
                      </a:lnTo>
                      <a:close/>
                    </a:path>
                  </a:pathLst>
                </a:custGeom>
                <a:solidFill>
                  <a:srgbClr val="003399"/>
                </a:solidFill>
                <a:ln w="10453" cap="flat">
                  <a:noFill/>
                  <a:prstDash val="solid"/>
                  <a:miter/>
                </a:ln>
              </p:spPr>
              <p:txBody>
                <a:bodyPr rtlCol="0" anchor="ctr"/>
                <a:lstStyle/>
                <a:p>
                  <a:endParaRPr lang="en-GR"/>
                </a:p>
              </p:txBody>
            </p:sp>
            <p:sp>
              <p:nvSpPr>
                <p:cNvPr id="17" name="Freeform 16">
                  <a:extLst>
                    <a:ext uri="{FF2B5EF4-FFF2-40B4-BE49-F238E27FC236}">
                      <a16:creationId xmlns:a16="http://schemas.microsoft.com/office/drawing/2014/main" id="{02DCCC0F-809E-211C-0478-EF0296574E4E}"/>
                    </a:ext>
                  </a:extLst>
                </p:cNvPr>
                <p:cNvSpPr/>
                <p:nvPr/>
              </p:nvSpPr>
              <p:spPr>
                <a:xfrm>
                  <a:off x="10238616" y="369839"/>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4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7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6 h 112923"/>
                    <a:gd name="connsiteX15" fmla="*/ 29213 w 50363"/>
                    <a:gd name="connsiteY15" fmla="*/ 0 h 112923"/>
                    <a:gd name="connsiteX16" fmla="*/ 31516 w 50363"/>
                    <a:gd name="connsiteY16" fmla="*/ 4692 h 112923"/>
                    <a:gd name="connsiteX17" fmla="*/ 31516 w 50363"/>
                    <a:gd name="connsiteY17" fmla="*/ 24295 h 112923"/>
                    <a:gd name="connsiteX18" fmla="*/ 44291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4" y="101141"/>
                        <a:pt x="50364" y="105520"/>
                      </a:cubicBezTo>
                      <a:cubicBezTo>
                        <a:pt x="50364" y="110212"/>
                        <a:pt x="40940" y="112923"/>
                        <a:pt x="34239" y="112923"/>
                      </a:cubicBezTo>
                      <a:cubicBezTo>
                        <a:pt x="25130" y="112923"/>
                        <a:pt x="19266" y="109587"/>
                        <a:pt x="15915" y="105520"/>
                      </a:cubicBezTo>
                      <a:cubicBezTo>
                        <a:pt x="11204" y="99785"/>
                        <a:pt x="11099" y="93842"/>
                        <a:pt x="11099" y="88524"/>
                      </a:cubicBezTo>
                      <a:lnTo>
                        <a:pt x="11099" y="33575"/>
                      </a:lnTo>
                      <a:lnTo>
                        <a:pt x="3037" y="33575"/>
                      </a:lnTo>
                      <a:cubicBezTo>
                        <a:pt x="0" y="33575"/>
                        <a:pt x="0" y="32949"/>
                        <a:pt x="0" y="27006"/>
                      </a:cubicBezTo>
                      <a:cubicBezTo>
                        <a:pt x="0" y="25025"/>
                        <a:pt x="629" y="24295"/>
                        <a:pt x="2827" y="24295"/>
                      </a:cubicBezTo>
                      <a:lnTo>
                        <a:pt x="11099" y="24295"/>
                      </a:lnTo>
                      <a:lnTo>
                        <a:pt x="11099" y="14910"/>
                      </a:lnTo>
                      <a:cubicBezTo>
                        <a:pt x="11099" y="11782"/>
                        <a:pt x="11622" y="10948"/>
                        <a:pt x="14135" y="9071"/>
                      </a:cubicBezTo>
                      <a:lnTo>
                        <a:pt x="26176" y="1356"/>
                      </a:lnTo>
                      <a:cubicBezTo>
                        <a:pt x="28061" y="209"/>
                        <a:pt x="28480" y="0"/>
                        <a:pt x="29213" y="0"/>
                      </a:cubicBezTo>
                      <a:cubicBezTo>
                        <a:pt x="31412" y="0"/>
                        <a:pt x="31516" y="2711"/>
                        <a:pt x="31516" y="4692"/>
                      </a:cubicBezTo>
                      <a:lnTo>
                        <a:pt x="31516" y="24295"/>
                      </a:lnTo>
                      <a:lnTo>
                        <a:pt x="44291"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18" name="Freeform 17">
                  <a:extLst>
                    <a:ext uri="{FF2B5EF4-FFF2-40B4-BE49-F238E27FC236}">
                      <a16:creationId xmlns:a16="http://schemas.microsoft.com/office/drawing/2014/main" id="{9CD6CA5D-D7BA-5A59-4F84-95E4FC8AA485}"/>
                    </a:ext>
                  </a:extLst>
                </p:cNvPr>
                <p:cNvSpPr/>
                <p:nvPr/>
              </p:nvSpPr>
              <p:spPr>
                <a:xfrm>
                  <a:off x="10287932" y="391944"/>
                  <a:ext cx="70780" cy="90922"/>
                </a:xfrm>
                <a:custGeom>
                  <a:avLst/>
                  <a:gdLst>
                    <a:gd name="connsiteX0" fmla="*/ 17486 w 70780"/>
                    <a:gd name="connsiteY0" fmla="*/ 44940 h 90922"/>
                    <a:gd name="connsiteX1" fmla="*/ 40626 w 70780"/>
                    <a:gd name="connsiteY1" fmla="*/ 72467 h 90922"/>
                    <a:gd name="connsiteX2" fmla="*/ 60624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8897 w 70780"/>
                    <a:gd name="connsiteY11" fmla="*/ 29404 h 90922"/>
                    <a:gd name="connsiteX12" fmla="*/ 34343 w 70780"/>
                    <a:gd name="connsiteY12" fmla="*/ 12512 h 90922"/>
                    <a:gd name="connsiteX13" fmla="*/ 16753 w 70780"/>
                    <a:gd name="connsiteY13" fmla="*/ 34617 h 90922"/>
                    <a:gd name="connsiteX14" fmla="*/ 49002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486" y="44940"/>
                      </a:moveTo>
                      <a:cubicBezTo>
                        <a:pt x="20313" y="67983"/>
                        <a:pt x="32563" y="72467"/>
                        <a:pt x="40626" y="72467"/>
                      </a:cubicBezTo>
                      <a:cubicBezTo>
                        <a:pt x="49526" y="72467"/>
                        <a:pt x="56227" y="67149"/>
                        <a:pt x="60624" y="61414"/>
                      </a:cubicBezTo>
                      <a:cubicBezTo>
                        <a:pt x="63347" y="57556"/>
                        <a:pt x="64185" y="56618"/>
                        <a:pt x="66383" y="56618"/>
                      </a:cubicBezTo>
                      <a:cubicBezTo>
                        <a:pt x="68582"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8897" y="29404"/>
                      </a:moveTo>
                      <a:cubicBezTo>
                        <a:pt x="48269" y="18664"/>
                        <a:pt x="41673" y="12512"/>
                        <a:pt x="34343" y="12512"/>
                      </a:cubicBezTo>
                      <a:cubicBezTo>
                        <a:pt x="22721" y="12512"/>
                        <a:pt x="17590" y="23043"/>
                        <a:pt x="16753" y="34617"/>
                      </a:cubicBezTo>
                      <a:lnTo>
                        <a:pt x="49002" y="29404"/>
                      </a:lnTo>
                      <a:close/>
                    </a:path>
                  </a:pathLst>
                </a:custGeom>
                <a:solidFill>
                  <a:srgbClr val="003399"/>
                </a:solidFill>
                <a:ln w="10453" cap="flat">
                  <a:noFill/>
                  <a:prstDash val="solid"/>
                  <a:miter/>
                </a:ln>
              </p:spPr>
              <p:txBody>
                <a:bodyPr rtlCol="0" anchor="ctr"/>
                <a:lstStyle/>
                <a:p>
                  <a:endParaRPr lang="en-GR"/>
                </a:p>
              </p:txBody>
            </p:sp>
            <p:sp>
              <p:nvSpPr>
                <p:cNvPr id="19" name="Freeform 18">
                  <a:extLst>
                    <a:ext uri="{FF2B5EF4-FFF2-40B4-BE49-F238E27FC236}">
                      <a16:creationId xmlns:a16="http://schemas.microsoft.com/office/drawing/2014/main" id="{46F727F5-2BE2-F64F-B015-652556933E4D}"/>
                    </a:ext>
                  </a:extLst>
                </p:cNvPr>
                <p:cNvSpPr/>
                <p:nvPr/>
              </p:nvSpPr>
              <p:spPr>
                <a:xfrm>
                  <a:off x="10366671" y="391944"/>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20" name="Freeform 19">
                  <a:extLst>
                    <a:ext uri="{FF2B5EF4-FFF2-40B4-BE49-F238E27FC236}">
                      <a16:creationId xmlns:a16="http://schemas.microsoft.com/office/drawing/2014/main" id="{72E90714-3EE0-AAC8-051A-644CA5E70FC7}"/>
                    </a:ext>
                  </a:extLst>
                </p:cNvPr>
                <p:cNvSpPr/>
                <p:nvPr/>
              </p:nvSpPr>
              <p:spPr>
                <a:xfrm>
                  <a:off x="10424573" y="391944"/>
                  <a:ext cx="72979" cy="128042"/>
                </a:xfrm>
                <a:custGeom>
                  <a:avLst/>
                  <a:gdLst>
                    <a:gd name="connsiteX0" fmla="*/ 105 w 72979"/>
                    <a:gd name="connsiteY0" fmla="*/ 21688 h 128042"/>
                    <a:gd name="connsiteX1" fmla="*/ 2094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732 w 72979"/>
                    <a:gd name="connsiteY12" fmla="*/ 73510 h 128042"/>
                    <a:gd name="connsiteX13" fmla="*/ 32668 w 72979"/>
                    <a:gd name="connsiteY13" fmla="*/ 77368 h 128042"/>
                    <a:gd name="connsiteX14" fmla="*/ 51829 w 72979"/>
                    <a:gd name="connsiteY14" fmla="*/ 44940 h 128042"/>
                    <a:gd name="connsiteX15" fmla="*/ 31202 w 72979"/>
                    <a:gd name="connsiteY15" fmla="*/ 12199 h 128042"/>
                    <a:gd name="connsiteX16" fmla="*/ 20836 w 72979"/>
                    <a:gd name="connsiteY16" fmla="*/ 23878 h 128042"/>
                    <a:gd name="connsiteX17" fmla="*/ 20836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105" y="21688"/>
                      </a:moveTo>
                      <a:cubicBezTo>
                        <a:pt x="105" y="15119"/>
                        <a:pt x="105" y="12617"/>
                        <a:pt x="2094" y="10010"/>
                      </a:cubicBezTo>
                      <a:cubicBezTo>
                        <a:pt x="5445" y="5213"/>
                        <a:pt x="19056" y="0"/>
                        <a:pt x="33925" y="0"/>
                      </a:cubicBezTo>
                      <a:cubicBezTo>
                        <a:pt x="38636" y="0"/>
                        <a:pt x="52248" y="313"/>
                        <a:pt x="61776" y="9906"/>
                      </a:cubicBezTo>
                      <a:cubicBezTo>
                        <a:pt x="68478" y="16474"/>
                        <a:pt x="72980" y="27944"/>
                        <a:pt x="72980" y="41812"/>
                      </a:cubicBezTo>
                      <a:cubicBezTo>
                        <a:pt x="72980" y="64751"/>
                        <a:pt x="61044" y="90818"/>
                        <a:pt x="35914" y="90818"/>
                      </a:cubicBezTo>
                      <a:cubicBezTo>
                        <a:pt x="30050" y="90818"/>
                        <a:pt x="25548" y="89671"/>
                        <a:pt x="20627" y="86439"/>
                      </a:cubicBezTo>
                      <a:lnTo>
                        <a:pt x="20627" y="124497"/>
                      </a:lnTo>
                      <a:cubicBezTo>
                        <a:pt x="20627" y="127208"/>
                        <a:pt x="19790" y="128042"/>
                        <a:pt x="17276" y="128042"/>
                      </a:cubicBezTo>
                      <a:lnTo>
                        <a:pt x="4188" y="128042"/>
                      </a:lnTo>
                      <a:cubicBezTo>
                        <a:pt x="1466" y="128042"/>
                        <a:pt x="0" y="127729"/>
                        <a:pt x="0" y="124497"/>
                      </a:cubicBezTo>
                      <a:lnTo>
                        <a:pt x="0" y="21688"/>
                      </a:lnTo>
                      <a:close/>
                      <a:moveTo>
                        <a:pt x="20732" y="73510"/>
                      </a:moveTo>
                      <a:cubicBezTo>
                        <a:pt x="26281" y="76846"/>
                        <a:pt x="30679" y="77368"/>
                        <a:pt x="32668" y="77368"/>
                      </a:cubicBezTo>
                      <a:cubicBezTo>
                        <a:pt x="45128" y="77368"/>
                        <a:pt x="51829" y="62978"/>
                        <a:pt x="51829" y="44940"/>
                      </a:cubicBezTo>
                      <a:cubicBezTo>
                        <a:pt x="51829" y="21688"/>
                        <a:pt x="41777" y="12199"/>
                        <a:pt x="31202" y="12199"/>
                      </a:cubicBezTo>
                      <a:cubicBezTo>
                        <a:pt x="20627" y="12199"/>
                        <a:pt x="20836" y="19185"/>
                        <a:pt x="20836" y="23878"/>
                      </a:cubicBezTo>
                      <a:lnTo>
                        <a:pt x="20836" y="73510"/>
                      </a:lnTo>
                      <a:close/>
                    </a:path>
                  </a:pathLst>
                </a:custGeom>
                <a:solidFill>
                  <a:srgbClr val="003399"/>
                </a:solidFill>
                <a:ln w="10453" cap="flat">
                  <a:noFill/>
                  <a:prstDash val="solid"/>
                  <a:miter/>
                </a:ln>
              </p:spPr>
              <p:txBody>
                <a:bodyPr rtlCol="0" anchor="ctr"/>
                <a:lstStyle/>
                <a:p>
                  <a:endParaRPr lang="en-GR"/>
                </a:p>
              </p:txBody>
            </p:sp>
            <p:sp>
              <p:nvSpPr>
                <p:cNvPr id="21" name="Freeform 20">
                  <a:extLst>
                    <a:ext uri="{FF2B5EF4-FFF2-40B4-BE49-F238E27FC236}">
                      <a16:creationId xmlns:a16="http://schemas.microsoft.com/office/drawing/2014/main" id="{EE1C2674-5AD9-69B1-F8A8-95124BC21BE8}"/>
                    </a:ext>
                  </a:extLst>
                </p:cNvPr>
                <p:cNvSpPr/>
                <p:nvPr/>
              </p:nvSpPr>
              <p:spPr>
                <a:xfrm>
                  <a:off x="10506976" y="391944"/>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7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7 w 55598"/>
                    <a:gd name="connsiteY11" fmla="*/ 20541 h 88732"/>
                    <a:gd name="connsiteX12" fmla="*/ 20837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7" y="5839"/>
                      </a:cubicBezTo>
                      <a:cubicBezTo>
                        <a:pt x="10575"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7" y="16370"/>
                        <a:pt x="20837" y="20541"/>
                      </a:cubicBezTo>
                      <a:lnTo>
                        <a:pt x="20837" y="85188"/>
                      </a:lnTo>
                      <a:close/>
                    </a:path>
                  </a:pathLst>
                </a:custGeom>
                <a:solidFill>
                  <a:srgbClr val="003399"/>
                </a:solidFill>
                <a:ln w="10453" cap="flat">
                  <a:noFill/>
                  <a:prstDash val="solid"/>
                  <a:miter/>
                </a:ln>
              </p:spPr>
              <p:txBody>
                <a:bodyPr rtlCol="0" anchor="ctr"/>
                <a:lstStyle/>
                <a:p>
                  <a:endParaRPr lang="en-GR"/>
                </a:p>
              </p:txBody>
            </p:sp>
            <p:sp>
              <p:nvSpPr>
                <p:cNvPr id="22" name="Freeform 21">
                  <a:extLst>
                    <a:ext uri="{FF2B5EF4-FFF2-40B4-BE49-F238E27FC236}">
                      <a16:creationId xmlns:a16="http://schemas.microsoft.com/office/drawing/2014/main" id="{E029C6C7-50EF-2527-B968-8D74EE87F253}"/>
                    </a:ext>
                  </a:extLst>
                </p:cNvPr>
                <p:cNvSpPr/>
                <p:nvPr/>
              </p:nvSpPr>
              <p:spPr>
                <a:xfrm>
                  <a:off x="10563936" y="361497"/>
                  <a:ext cx="22309" cy="119074"/>
                </a:xfrm>
                <a:custGeom>
                  <a:avLst/>
                  <a:gdLst>
                    <a:gd name="connsiteX0" fmla="*/ 11413 w 22309"/>
                    <a:gd name="connsiteY0" fmla="*/ 20541 h 119074"/>
                    <a:gd name="connsiteX1" fmla="*/ 0 w 22309"/>
                    <a:gd name="connsiteY1" fmla="*/ 10531 h 119074"/>
                    <a:gd name="connsiteX2" fmla="*/ 11413 w 22309"/>
                    <a:gd name="connsiteY2" fmla="*/ 0 h 119074"/>
                    <a:gd name="connsiteX3" fmla="*/ 22302 w 22309"/>
                    <a:gd name="connsiteY3" fmla="*/ 10010 h 119074"/>
                    <a:gd name="connsiteX4" fmla="*/ 11413 w 22309"/>
                    <a:gd name="connsiteY4" fmla="*/ 20541 h 119074"/>
                    <a:gd name="connsiteX5" fmla="*/ 21988 w 22309"/>
                    <a:gd name="connsiteY5" fmla="*/ 115426 h 119074"/>
                    <a:gd name="connsiteX6" fmla="*/ 18323 w 22309"/>
                    <a:gd name="connsiteY6" fmla="*/ 119075 h 119074"/>
                    <a:gd name="connsiteX7" fmla="*/ 3770 w 22309"/>
                    <a:gd name="connsiteY7" fmla="*/ 119075 h 119074"/>
                    <a:gd name="connsiteX8" fmla="*/ 942 w 22309"/>
                    <a:gd name="connsiteY8" fmla="*/ 115530 h 119074"/>
                    <a:gd name="connsiteX9" fmla="*/ 942 w 22309"/>
                    <a:gd name="connsiteY9" fmla="*/ 35973 h 119074"/>
                    <a:gd name="connsiteX10" fmla="*/ 4084 w 22309"/>
                    <a:gd name="connsiteY10" fmla="*/ 32428 h 119074"/>
                    <a:gd name="connsiteX11" fmla="*/ 18323 w 22309"/>
                    <a:gd name="connsiteY11" fmla="*/ 32428 h 119074"/>
                    <a:gd name="connsiteX12" fmla="*/ 21988 w 22309"/>
                    <a:gd name="connsiteY12" fmla="*/ 36077 h 119074"/>
                    <a:gd name="connsiteX13" fmla="*/ 21988 w 22309"/>
                    <a:gd name="connsiteY13" fmla="*/ 115321 h 1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09" h="119074">
                      <a:moveTo>
                        <a:pt x="11413" y="20541"/>
                      </a:moveTo>
                      <a:cubicBezTo>
                        <a:pt x="4398" y="20541"/>
                        <a:pt x="0" y="16370"/>
                        <a:pt x="0" y="10531"/>
                      </a:cubicBezTo>
                      <a:cubicBezTo>
                        <a:pt x="0" y="4692"/>
                        <a:pt x="3979" y="0"/>
                        <a:pt x="11413" y="0"/>
                      </a:cubicBezTo>
                      <a:cubicBezTo>
                        <a:pt x="18847" y="0"/>
                        <a:pt x="22198" y="4692"/>
                        <a:pt x="22302" y="10010"/>
                      </a:cubicBezTo>
                      <a:cubicBezTo>
                        <a:pt x="22512" y="16162"/>
                        <a:pt x="17905" y="20541"/>
                        <a:pt x="11413" y="20541"/>
                      </a:cubicBezTo>
                      <a:moveTo>
                        <a:pt x="21988" y="115426"/>
                      </a:moveTo>
                      <a:cubicBezTo>
                        <a:pt x="21988" y="118137"/>
                        <a:pt x="21674" y="119075"/>
                        <a:pt x="18323" y="119075"/>
                      </a:cubicBezTo>
                      <a:lnTo>
                        <a:pt x="3770" y="119075"/>
                      </a:lnTo>
                      <a:cubicBezTo>
                        <a:pt x="1047" y="119075"/>
                        <a:pt x="942" y="118241"/>
                        <a:pt x="942" y="115530"/>
                      </a:cubicBezTo>
                      <a:lnTo>
                        <a:pt x="942" y="35973"/>
                      </a:lnTo>
                      <a:cubicBezTo>
                        <a:pt x="942" y="33679"/>
                        <a:pt x="1256" y="32428"/>
                        <a:pt x="4084" y="32428"/>
                      </a:cubicBezTo>
                      <a:lnTo>
                        <a:pt x="18323" y="32428"/>
                      </a:lnTo>
                      <a:cubicBezTo>
                        <a:pt x="21465" y="32428"/>
                        <a:pt x="21883" y="33262"/>
                        <a:pt x="21988" y="36077"/>
                      </a:cubicBezTo>
                      <a:lnTo>
                        <a:pt x="21988" y="115321"/>
                      </a:lnTo>
                      <a:close/>
                    </a:path>
                  </a:pathLst>
                </a:custGeom>
                <a:solidFill>
                  <a:srgbClr val="003399"/>
                </a:solidFill>
                <a:ln w="10453" cap="flat">
                  <a:noFill/>
                  <a:prstDash val="solid"/>
                  <a:miter/>
                </a:ln>
              </p:spPr>
              <p:txBody>
                <a:bodyPr rtlCol="0" anchor="ctr"/>
                <a:lstStyle/>
                <a:p>
                  <a:endParaRPr lang="en-GR"/>
                </a:p>
              </p:txBody>
            </p:sp>
            <p:sp>
              <p:nvSpPr>
                <p:cNvPr id="23" name="Freeform 22">
                  <a:extLst>
                    <a:ext uri="{FF2B5EF4-FFF2-40B4-BE49-F238E27FC236}">
                      <a16:creationId xmlns:a16="http://schemas.microsoft.com/office/drawing/2014/main" id="{7E48F1D5-F501-5330-5FDF-5665573FBE63}"/>
                    </a:ext>
                  </a:extLst>
                </p:cNvPr>
                <p:cNvSpPr/>
                <p:nvPr/>
              </p:nvSpPr>
              <p:spPr>
                <a:xfrm>
                  <a:off x="10595243" y="391944"/>
                  <a:ext cx="61357" cy="90922"/>
                </a:xfrm>
                <a:custGeom>
                  <a:avLst/>
                  <a:gdLst>
                    <a:gd name="connsiteX0" fmla="*/ 41568 w 61357"/>
                    <a:gd name="connsiteY0" fmla="*/ 38892 h 90922"/>
                    <a:gd name="connsiteX1" fmla="*/ 61357 w 61357"/>
                    <a:gd name="connsiteY1" fmla="*/ 64647 h 90922"/>
                    <a:gd name="connsiteX2" fmla="*/ 31202 w 61357"/>
                    <a:gd name="connsiteY2" fmla="*/ 90922 h 90922"/>
                    <a:gd name="connsiteX3" fmla="*/ 0 w 61357"/>
                    <a:gd name="connsiteY3" fmla="*/ 70694 h 90922"/>
                    <a:gd name="connsiteX4" fmla="*/ 8586 w 61357"/>
                    <a:gd name="connsiteY4" fmla="*/ 61623 h 90922"/>
                    <a:gd name="connsiteX5" fmla="*/ 18009 w 61357"/>
                    <a:gd name="connsiteY5" fmla="*/ 68192 h 90922"/>
                    <a:gd name="connsiteX6" fmla="*/ 31726 w 61357"/>
                    <a:gd name="connsiteY6" fmla="*/ 78202 h 90922"/>
                    <a:gd name="connsiteX7" fmla="*/ 42301 w 61357"/>
                    <a:gd name="connsiteY7" fmla="*/ 67879 h 90922"/>
                    <a:gd name="connsiteX8" fmla="*/ 36961 w 61357"/>
                    <a:gd name="connsiteY8" fmla="*/ 57556 h 90922"/>
                    <a:gd name="connsiteX9" fmla="*/ 20208 w 61357"/>
                    <a:gd name="connsiteY9" fmla="*/ 49006 h 90922"/>
                    <a:gd name="connsiteX10" fmla="*/ 1780 w 61357"/>
                    <a:gd name="connsiteY10" fmla="*/ 24607 h 90922"/>
                    <a:gd name="connsiteX11" fmla="*/ 30993 w 61357"/>
                    <a:gd name="connsiteY11" fmla="*/ 0 h 90922"/>
                    <a:gd name="connsiteX12" fmla="*/ 58844 w 61357"/>
                    <a:gd name="connsiteY12" fmla="*/ 17934 h 90922"/>
                    <a:gd name="connsiteX13" fmla="*/ 50782 w 61357"/>
                    <a:gd name="connsiteY13" fmla="*/ 26172 h 90922"/>
                    <a:gd name="connsiteX14" fmla="*/ 41568 w 61357"/>
                    <a:gd name="connsiteY14" fmla="*/ 19290 h 90922"/>
                    <a:gd name="connsiteX15" fmla="*/ 30155 w 61357"/>
                    <a:gd name="connsiteY15" fmla="*/ 11053 h 90922"/>
                    <a:gd name="connsiteX16" fmla="*/ 20103 w 61357"/>
                    <a:gd name="connsiteY16" fmla="*/ 21062 h 90922"/>
                    <a:gd name="connsiteX17" fmla="*/ 33401 w 61357"/>
                    <a:gd name="connsiteY17" fmla="*/ 35139 h 90922"/>
                    <a:gd name="connsiteX18" fmla="*/ 41777 w 61357"/>
                    <a:gd name="connsiteY18" fmla="*/ 38997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57" h="90922">
                      <a:moveTo>
                        <a:pt x="41568" y="38892"/>
                      </a:moveTo>
                      <a:cubicBezTo>
                        <a:pt x="49316" y="42542"/>
                        <a:pt x="61357" y="48589"/>
                        <a:pt x="61357" y="64647"/>
                      </a:cubicBezTo>
                      <a:cubicBezTo>
                        <a:pt x="61357" y="74031"/>
                        <a:pt x="56122" y="90922"/>
                        <a:pt x="31202" y="90922"/>
                      </a:cubicBezTo>
                      <a:cubicBezTo>
                        <a:pt x="8062" y="90922"/>
                        <a:pt x="0" y="77368"/>
                        <a:pt x="0" y="70694"/>
                      </a:cubicBezTo>
                      <a:cubicBezTo>
                        <a:pt x="0" y="65689"/>
                        <a:pt x="3664" y="61623"/>
                        <a:pt x="8586" y="61623"/>
                      </a:cubicBezTo>
                      <a:cubicBezTo>
                        <a:pt x="13507" y="61623"/>
                        <a:pt x="15601" y="64959"/>
                        <a:pt x="18009" y="68192"/>
                      </a:cubicBezTo>
                      <a:cubicBezTo>
                        <a:pt x="21988" y="73927"/>
                        <a:pt x="25024" y="78202"/>
                        <a:pt x="31726" y="78202"/>
                      </a:cubicBezTo>
                      <a:cubicBezTo>
                        <a:pt x="37799" y="78202"/>
                        <a:pt x="42301" y="74031"/>
                        <a:pt x="42301" y="67879"/>
                      </a:cubicBezTo>
                      <a:cubicBezTo>
                        <a:pt x="42301" y="62144"/>
                        <a:pt x="38636" y="59016"/>
                        <a:pt x="36961" y="57556"/>
                      </a:cubicBezTo>
                      <a:cubicBezTo>
                        <a:pt x="34658" y="55888"/>
                        <a:pt x="24396" y="50987"/>
                        <a:pt x="20208" y="49006"/>
                      </a:cubicBezTo>
                      <a:cubicBezTo>
                        <a:pt x="15182" y="46712"/>
                        <a:pt x="1780" y="40144"/>
                        <a:pt x="1780" y="24607"/>
                      </a:cubicBezTo>
                      <a:cubicBezTo>
                        <a:pt x="1780" y="12721"/>
                        <a:pt x="9633" y="0"/>
                        <a:pt x="30993" y="0"/>
                      </a:cubicBezTo>
                      <a:cubicBezTo>
                        <a:pt x="52353" y="0"/>
                        <a:pt x="58844" y="11157"/>
                        <a:pt x="58844" y="17934"/>
                      </a:cubicBezTo>
                      <a:cubicBezTo>
                        <a:pt x="58844" y="22626"/>
                        <a:pt x="55494" y="26172"/>
                        <a:pt x="50782" y="26172"/>
                      </a:cubicBezTo>
                      <a:cubicBezTo>
                        <a:pt x="45547" y="26172"/>
                        <a:pt x="43348" y="22522"/>
                        <a:pt x="41568" y="19290"/>
                      </a:cubicBezTo>
                      <a:cubicBezTo>
                        <a:pt x="39893" y="16162"/>
                        <a:pt x="37066" y="11053"/>
                        <a:pt x="30155" y="11053"/>
                      </a:cubicBezTo>
                      <a:cubicBezTo>
                        <a:pt x="23244" y="11053"/>
                        <a:pt x="20103" y="16787"/>
                        <a:pt x="20103" y="21062"/>
                      </a:cubicBezTo>
                      <a:cubicBezTo>
                        <a:pt x="20103" y="29404"/>
                        <a:pt x="27537" y="32636"/>
                        <a:pt x="33401" y="35139"/>
                      </a:cubicBezTo>
                      <a:lnTo>
                        <a:pt x="41777" y="38997"/>
                      </a:lnTo>
                      <a:close/>
                    </a:path>
                  </a:pathLst>
                </a:custGeom>
                <a:solidFill>
                  <a:srgbClr val="003399"/>
                </a:solidFill>
                <a:ln w="10453" cap="flat">
                  <a:noFill/>
                  <a:prstDash val="solid"/>
                  <a:miter/>
                </a:ln>
              </p:spPr>
              <p:txBody>
                <a:bodyPr rtlCol="0" anchor="ctr"/>
                <a:lstStyle/>
                <a:p>
                  <a:endParaRPr lang="en-GR"/>
                </a:p>
              </p:txBody>
            </p:sp>
            <p:sp>
              <p:nvSpPr>
                <p:cNvPr id="24" name="Freeform 23">
                  <a:extLst>
                    <a:ext uri="{FF2B5EF4-FFF2-40B4-BE49-F238E27FC236}">
                      <a16:creationId xmlns:a16="http://schemas.microsoft.com/office/drawing/2014/main" id="{331C1DA3-CCB0-9661-F4DD-9755126488A7}"/>
                    </a:ext>
                  </a:extLst>
                </p:cNvPr>
                <p:cNvSpPr/>
                <p:nvPr/>
              </p:nvSpPr>
              <p:spPr>
                <a:xfrm>
                  <a:off x="10662987" y="391944"/>
                  <a:ext cx="70781" cy="90922"/>
                </a:xfrm>
                <a:custGeom>
                  <a:avLst/>
                  <a:gdLst>
                    <a:gd name="connsiteX0" fmla="*/ 17591 w 70781"/>
                    <a:gd name="connsiteY0" fmla="*/ 44940 h 90922"/>
                    <a:gd name="connsiteX1" fmla="*/ 40731 w 70781"/>
                    <a:gd name="connsiteY1" fmla="*/ 72467 h 90922"/>
                    <a:gd name="connsiteX2" fmla="*/ 60729 w 70781"/>
                    <a:gd name="connsiteY2" fmla="*/ 61414 h 90922"/>
                    <a:gd name="connsiteX3" fmla="*/ 66384 w 70781"/>
                    <a:gd name="connsiteY3" fmla="*/ 56618 h 90922"/>
                    <a:gd name="connsiteX4" fmla="*/ 70781 w 70781"/>
                    <a:gd name="connsiteY4" fmla="*/ 61831 h 90922"/>
                    <a:gd name="connsiteX5" fmla="*/ 37590 w 70781"/>
                    <a:gd name="connsiteY5" fmla="*/ 90922 h 90922"/>
                    <a:gd name="connsiteX6" fmla="*/ 0 w 70781"/>
                    <a:gd name="connsiteY6" fmla="*/ 45253 h 90922"/>
                    <a:gd name="connsiteX7" fmla="*/ 37590 w 70781"/>
                    <a:gd name="connsiteY7" fmla="*/ 0 h 90922"/>
                    <a:gd name="connsiteX8" fmla="*/ 69944 w 70781"/>
                    <a:gd name="connsiteY8" fmla="*/ 31385 h 90922"/>
                    <a:gd name="connsiteX9" fmla="*/ 64080 w 70781"/>
                    <a:gd name="connsiteY9" fmla="*/ 38058 h 90922"/>
                    <a:gd name="connsiteX10" fmla="*/ 17591 w 70781"/>
                    <a:gd name="connsiteY10" fmla="*/ 44940 h 90922"/>
                    <a:gd name="connsiteX11" fmla="*/ 49002 w 70781"/>
                    <a:gd name="connsiteY11" fmla="*/ 29404 h 90922"/>
                    <a:gd name="connsiteX12" fmla="*/ 34448 w 70781"/>
                    <a:gd name="connsiteY12" fmla="*/ 12512 h 90922"/>
                    <a:gd name="connsiteX13" fmla="*/ 16858 w 70781"/>
                    <a:gd name="connsiteY13" fmla="*/ 34617 h 90922"/>
                    <a:gd name="connsiteX14" fmla="*/ 49107 w 70781"/>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1" y="44940"/>
                      </a:moveTo>
                      <a:cubicBezTo>
                        <a:pt x="20418" y="67983"/>
                        <a:pt x="32668" y="72467"/>
                        <a:pt x="40731" y="72467"/>
                      </a:cubicBezTo>
                      <a:cubicBezTo>
                        <a:pt x="49631" y="72467"/>
                        <a:pt x="56332" y="67149"/>
                        <a:pt x="60729" y="61414"/>
                      </a:cubicBezTo>
                      <a:cubicBezTo>
                        <a:pt x="63452" y="57556"/>
                        <a:pt x="64289" y="56618"/>
                        <a:pt x="66384" y="56618"/>
                      </a:cubicBezTo>
                      <a:cubicBezTo>
                        <a:pt x="68478" y="56618"/>
                        <a:pt x="70781" y="58495"/>
                        <a:pt x="70781" y="61831"/>
                      </a:cubicBezTo>
                      <a:cubicBezTo>
                        <a:pt x="70781" y="66524"/>
                        <a:pt x="63870" y="90922"/>
                        <a:pt x="37590" y="90922"/>
                      </a:cubicBezTo>
                      <a:cubicBezTo>
                        <a:pt x="15392" y="90922"/>
                        <a:pt x="0" y="74865"/>
                        <a:pt x="0" y="45253"/>
                      </a:cubicBezTo>
                      <a:cubicBezTo>
                        <a:pt x="0" y="11991"/>
                        <a:pt x="19685" y="0"/>
                        <a:pt x="37590" y="0"/>
                      </a:cubicBezTo>
                      <a:cubicBezTo>
                        <a:pt x="63766" y="0"/>
                        <a:pt x="69944" y="23356"/>
                        <a:pt x="69944" y="31385"/>
                      </a:cubicBezTo>
                      <a:cubicBezTo>
                        <a:pt x="69944" y="37224"/>
                        <a:pt x="66070"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25" name="Freeform 24">
                  <a:extLst>
                    <a:ext uri="{FF2B5EF4-FFF2-40B4-BE49-F238E27FC236}">
                      <a16:creationId xmlns:a16="http://schemas.microsoft.com/office/drawing/2014/main" id="{11ABD9E4-747F-5752-FC11-EF7734392BFB}"/>
                    </a:ext>
                  </a:extLst>
                </p:cNvPr>
                <p:cNvSpPr/>
                <p:nvPr/>
              </p:nvSpPr>
              <p:spPr>
                <a:xfrm>
                  <a:off x="10086060" y="544489"/>
                  <a:ext cx="70780" cy="90922"/>
                </a:xfrm>
                <a:custGeom>
                  <a:avLst/>
                  <a:gdLst>
                    <a:gd name="connsiteX0" fmla="*/ 17590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9002 w 70780"/>
                    <a:gd name="connsiteY11" fmla="*/ 29508 h 90922"/>
                    <a:gd name="connsiteX12" fmla="*/ 34448 w 70780"/>
                    <a:gd name="connsiteY12" fmla="*/ 12617 h 90922"/>
                    <a:gd name="connsiteX13" fmla="*/ 16857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0" y="45044"/>
                      </a:moveTo>
                      <a:cubicBezTo>
                        <a:pt x="20417"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508"/>
                      </a:moveTo>
                      <a:cubicBezTo>
                        <a:pt x="48374" y="18768"/>
                        <a:pt x="41777" y="12617"/>
                        <a:pt x="34448" y="12617"/>
                      </a:cubicBezTo>
                      <a:cubicBezTo>
                        <a:pt x="22826" y="12617"/>
                        <a:pt x="17695" y="23148"/>
                        <a:pt x="16857"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26" name="Freeform 25">
                  <a:extLst>
                    <a:ext uri="{FF2B5EF4-FFF2-40B4-BE49-F238E27FC236}">
                      <a16:creationId xmlns:a16="http://schemas.microsoft.com/office/drawing/2014/main" id="{713B35DC-E80A-4181-272F-6C5BEAE31B55}"/>
                    </a:ext>
                  </a:extLst>
                </p:cNvPr>
                <p:cNvSpPr/>
                <p:nvPr/>
              </p:nvSpPr>
              <p:spPr>
                <a:xfrm>
                  <a:off x="10164694" y="546783"/>
                  <a:ext cx="70048" cy="88732"/>
                </a:xfrm>
                <a:custGeom>
                  <a:avLst/>
                  <a:gdLst>
                    <a:gd name="connsiteX0" fmla="*/ 70048 w 70048"/>
                    <a:gd name="connsiteY0" fmla="*/ 65794 h 88732"/>
                    <a:gd name="connsiteX1" fmla="*/ 63452 w 70048"/>
                    <a:gd name="connsiteY1" fmla="*/ 82164 h 88732"/>
                    <a:gd name="connsiteX2" fmla="*/ 34448 w 70048"/>
                    <a:gd name="connsiteY2" fmla="*/ 88733 h 88732"/>
                    <a:gd name="connsiteX3" fmla="*/ 0 w 70048"/>
                    <a:gd name="connsiteY3" fmla="*/ 61519 h 88732"/>
                    <a:gd name="connsiteX4" fmla="*/ 0 w 70048"/>
                    <a:gd name="connsiteY4" fmla="*/ 3232 h 88732"/>
                    <a:gd name="connsiteX5" fmla="*/ 3560 w 70048"/>
                    <a:gd name="connsiteY5" fmla="*/ 104 h 88732"/>
                    <a:gd name="connsiteX6" fmla="*/ 17277 w 70048"/>
                    <a:gd name="connsiteY6" fmla="*/ 104 h 88732"/>
                    <a:gd name="connsiteX7" fmla="*/ 20941 w 70048"/>
                    <a:gd name="connsiteY7" fmla="*/ 3441 h 88732"/>
                    <a:gd name="connsiteX8" fmla="*/ 20941 w 70048"/>
                    <a:gd name="connsiteY8" fmla="*/ 59433 h 88732"/>
                    <a:gd name="connsiteX9" fmla="*/ 35495 w 70048"/>
                    <a:gd name="connsiteY9" fmla="*/ 74969 h 88732"/>
                    <a:gd name="connsiteX10" fmla="*/ 49107 w 70048"/>
                    <a:gd name="connsiteY10" fmla="*/ 61414 h 88732"/>
                    <a:gd name="connsiteX11" fmla="*/ 49107 w 70048"/>
                    <a:gd name="connsiteY11" fmla="*/ 3545 h 88732"/>
                    <a:gd name="connsiteX12" fmla="*/ 52667 w 70048"/>
                    <a:gd name="connsiteY12" fmla="*/ 0 h 88732"/>
                    <a:gd name="connsiteX13" fmla="*/ 65965 w 70048"/>
                    <a:gd name="connsiteY13" fmla="*/ 0 h 88732"/>
                    <a:gd name="connsiteX14" fmla="*/ 69944 w 70048"/>
                    <a:gd name="connsiteY14" fmla="*/ 3545 h 88732"/>
                    <a:gd name="connsiteX15" fmla="*/ 69944 w 70048"/>
                    <a:gd name="connsiteY15" fmla="*/ 6589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048" h="88732">
                      <a:moveTo>
                        <a:pt x="70048" y="65794"/>
                      </a:moveTo>
                      <a:cubicBezTo>
                        <a:pt x="70048" y="73197"/>
                        <a:pt x="69839" y="77785"/>
                        <a:pt x="63452" y="82164"/>
                      </a:cubicBezTo>
                      <a:cubicBezTo>
                        <a:pt x="58740" y="84979"/>
                        <a:pt x="48479" y="88733"/>
                        <a:pt x="34448" y="88733"/>
                      </a:cubicBezTo>
                      <a:cubicBezTo>
                        <a:pt x="2094" y="88733"/>
                        <a:pt x="0" y="72050"/>
                        <a:pt x="0" y="61519"/>
                      </a:cubicBezTo>
                      <a:lnTo>
                        <a:pt x="0" y="3232"/>
                      </a:lnTo>
                      <a:cubicBezTo>
                        <a:pt x="0" y="521"/>
                        <a:pt x="1361" y="104"/>
                        <a:pt x="3560" y="104"/>
                      </a:cubicBezTo>
                      <a:lnTo>
                        <a:pt x="17277" y="104"/>
                      </a:lnTo>
                      <a:cubicBezTo>
                        <a:pt x="19790" y="-104"/>
                        <a:pt x="20941" y="626"/>
                        <a:pt x="20941" y="3441"/>
                      </a:cubicBezTo>
                      <a:lnTo>
                        <a:pt x="20941" y="59433"/>
                      </a:lnTo>
                      <a:cubicBezTo>
                        <a:pt x="20941" y="64959"/>
                        <a:pt x="21151" y="74969"/>
                        <a:pt x="35495" y="74969"/>
                      </a:cubicBezTo>
                      <a:cubicBezTo>
                        <a:pt x="48898" y="74969"/>
                        <a:pt x="49107" y="66941"/>
                        <a:pt x="49107" y="61414"/>
                      </a:cubicBezTo>
                      <a:lnTo>
                        <a:pt x="49107" y="3545"/>
                      </a:lnTo>
                      <a:cubicBezTo>
                        <a:pt x="49107" y="834"/>
                        <a:pt x="49945" y="0"/>
                        <a:pt x="52667" y="0"/>
                      </a:cubicBezTo>
                      <a:lnTo>
                        <a:pt x="65965" y="0"/>
                      </a:lnTo>
                      <a:cubicBezTo>
                        <a:pt x="68687" y="0"/>
                        <a:pt x="69944" y="313"/>
                        <a:pt x="69944" y="3545"/>
                      </a:cubicBezTo>
                      <a:lnTo>
                        <a:pt x="69944" y="65898"/>
                      </a:lnTo>
                      <a:close/>
                    </a:path>
                  </a:pathLst>
                </a:custGeom>
                <a:solidFill>
                  <a:srgbClr val="003399"/>
                </a:solidFill>
                <a:ln w="10453" cap="flat">
                  <a:noFill/>
                  <a:prstDash val="solid"/>
                  <a:miter/>
                </a:ln>
              </p:spPr>
              <p:txBody>
                <a:bodyPr rtlCol="0" anchor="ctr"/>
                <a:lstStyle/>
                <a:p>
                  <a:endParaRPr lang="en-GR"/>
                </a:p>
              </p:txBody>
            </p:sp>
            <p:sp>
              <p:nvSpPr>
                <p:cNvPr id="27" name="Freeform 26">
                  <a:extLst>
                    <a:ext uri="{FF2B5EF4-FFF2-40B4-BE49-F238E27FC236}">
                      <a16:creationId xmlns:a16="http://schemas.microsoft.com/office/drawing/2014/main" id="{E1038A40-CEF4-70EB-49CA-244E257E7FCD}"/>
                    </a:ext>
                  </a:extLst>
                </p:cNvPr>
                <p:cNvSpPr/>
                <p:nvPr/>
              </p:nvSpPr>
              <p:spPr>
                <a:xfrm>
                  <a:off x="10247307" y="544593"/>
                  <a:ext cx="55703" cy="88732"/>
                </a:xfrm>
                <a:custGeom>
                  <a:avLst/>
                  <a:gdLst>
                    <a:gd name="connsiteX0" fmla="*/ 20941 w 55703"/>
                    <a:gd name="connsiteY0" fmla="*/ 85188 h 88732"/>
                    <a:gd name="connsiteX1" fmla="*/ 17381 w 55703"/>
                    <a:gd name="connsiteY1" fmla="*/ 88733 h 88732"/>
                    <a:gd name="connsiteX2" fmla="*/ 3665 w 55703"/>
                    <a:gd name="connsiteY2" fmla="*/ 88733 h 88732"/>
                    <a:gd name="connsiteX3" fmla="*/ 0 w 55703"/>
                    <a:gd name="connsiteY3" fmla="*/ 85188 h 88732"/>
                    <a:gd name="connsiteX4" fmla="*/ 0 w 55703"/>
                    <a:gd name="connsiteY4" fmla="*/ 15328 h 88732"/>
                    <a:gd name="connsiteX5" fmla="*/ 4921 w 55703"/>
                    <a:gd name="connsiteY5" fmla="*/ 5839 h 88732"/>
                    <a:gd name="connsiteX6" fmla="*/ 35600 w 55703"/>
                    <a:gd name="connsiteY6" fmla="*/ 0 h 88732"/>
                    <a:gd name="connsiteX7" fmla="*/ 55703 w 55703"/>
                    <a:gd name="connsiteY7" fmla="*/ 12512 h 88732"/>
                    <a:gd name="connsiteX8" fmla="*/ 46803 w 55703"/>
                    <a:gd name="connsiteY8" fmla="*/ 21584 h 88732"/>
                    <a:gd name="connsiteX9" fmla="*/ 38217 w 55703"/>
                    <a:gd name="connsiteY9" fmla="*/ 15223 h 88732"/>
                    <a:gd name="connsiteX10" fmla="*/ 29841 w 55703"/>
                    <a:gd name="connsiteY10" fmla="*/ 10531 h 88732"/>
                    <a:gd name="connsiteX11" fmla="*/ 20941 w 55703"/>
                    <a:gd name="connsiteY11" fmla="*/ 20541 h 88732"/>
                    <a:gd name="connsiteX12" fmla="*/ 20941 w 55703"/>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03"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921" y="5839"/>
                      </a:cubicBezTo>
                      <a:cubicBezTo>
                        <a:pt x="10575" y="2711"/>
                        <a:pt x="22721" y="0"/>
                        <a:pt x="35600" y="0"/>
                      </a:cubicBezTo>
                      <a:cubicBezTo>
                        <a:pt x="45966" y="0"/>
                        <a:pt x="55703" y="2711"/>
                        <a:pt x="55703" y="12512"/>
                      </a:cubicBezTo>
                      <a:cubicBezTo>
                        <a:pt x="55703" y="17517"/>
                        <a:pt x="52143" y="21584"/>
                        <a:pt x="46803" y="21584"/>
                      </a:cubicBezTo>
                      <a:cubicBezTo>
                        <a:pt x="42301" y="21584"/>
                        <a:pt x="40730" y="19081"/>
                        <a:pt x="38217" y="15223"/>
                      </a:cubicBezTo>
                      <a:cubicBezTo>
                        <a:pt x="36752" y="13242"/>
                        <a:pt x="34867" y="10531"/>
                        <a:pt x="29841" y="10531"/>
                      </a:cubicBezTo>
                      <a:cubicBezTo>
                        <a:pt x="21150" y="10531"/>
                        <a:pt x="20941" y="16370"/>
                        <a:pt x="20941" y="20541"/>
                      </a:cubicBezTo>
                      <a:lnTo>
                        <a:pt x="20941" y="85188"/>
                      </a:lnTo>
                      <a:close/>
                    </a:path>
                  </a:pathLst>
                </a:custGeom>
                <a:solidFill>
                  <a:srgbClr val="003399"/>
                </a:solidFill>
                <a:ln w="10453" cap="flat">
                  <a:noFill/>
                  <a:prstDash val="solid"/>
                  <a:miter/>
                </a:ln>
              </p:spPr>
              <p:txBody>
                <a:bodyPr rtlCol="0" anchor="ctr"/>
                <a:lstStyle/>
                <a:p>
                  <a:endParaRPr lang="en-GR"/>
                </a:p>
              </p:txBody>
            </p:sp>
            <p:sp>
              <p:nvSpPr>
                <p:cNvPr id="28" name="Freeform 27">
                  <a:extLst>
                    <a:ext uri="{FF2B5EF4-FFF2-40B4-BE49-F238E27FC236}">
                      <a16:creationId xmlns:a16="http://schemas.microsoft.com/office/drawing/2014/main" id="{532C219D-CB70-10BD-BA6D-1F45DD4A2920}"/>
                    </a:ext>
                  </a:extLst>
                </p:cNvPr>
                <p:cNvSpPr/>
                <p:nvPr/>
              </p:nvSpPr>
              <p:spPr>
                <a:xfrm>
                  <a:off x="10301753" y="544593"/>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9"/>
                      </a:cubicBezTo>
                      <a:cubicBezTo>
                        <a:pt x="80623" y="69026"/>
                        <a:pt x="66174" y="90922"/>
                        <a:pt x="39998" y="90922"/>
                      </a:cubicBezTo>
                      <a:moveTo>
                        <a:pt x="39369" y="12408"/>
                      </a:moveTo>
                      <a:cubicBezTo>
                        <a:pt x="27957" y="12408"/>
                        <a:pt x="21779" y="26067"/>
                        <a:pt x="21779" y="42959"/>
                      </a:cubicBezTo>
                      <a:cubicBezTo>
                        <a:pt x="21779" y="61727"/>
                        <a:pt x="29841" y="77055"/>
                        <a:pt x="40940" y="77055"/>
                      </a:cubicBezTo>
                      <a:cubicBezTo>
                        <a:pt x="52039" y="77055"/>
                        <a:pt x="59263" y="62666"/>
                        <a:pt x="58426" y="43480"/>
                      </a:cubicBezTo>
                      <a:cubicBezTo>
                        <a:pt x="57588" y="23565"/>
                        <a:pt x="49317" y="12408"/>
                        <a:pt x="39474" y="12408"/>
                      </a:cubicBezTo>
                    </a:path>
                  </a:pathLst>
                </a:custGeom>
                <a:solidFill>
                  <a:srgbClr val="003399"/>
                </a:solidFill>
                <a:ln w="10453" cap="flat">
                  <a:noFill/>
                  <a:prstDash val="solid"/>
                  <a:miter/>
                </a:ln>
              </p:spPr>
              <p:txBody>
                <a:bodyPr rtlCol="0" anchor="ctr"/>
                <a:lstStyle/>
                <a:p>
                  <a:endParaRPr lang="en-GR"/>
                </a:p>
              </p:txBody>
            </p:sp>
            <p:sp>
              <p:nvSpPr>
                <p:cNvPr id="29" name="Freeform 28">
                  <a:extLst>
                    <a:ext uri="{FF2B5EF4-FFF2-40B4-BE49-F238E27FC236}">
                      <a16:creationId xmlns:a16="http://schemas.microsoft.com/office/drawing/2014/main" id="{0A2367F7-F593-CFFF-02B0-F6BB793C06E3}"/>
                    </a:ext>
                  </a:extLst>
                </p:cNvPr>
                <p:cNvSpPr/>
                <p:nvPr/>
              </p:nvSpPr>
              <p:spPr>
                <a:xfrm>
                  <a:off x="10391277" y="544593"/>
                  <a:ext cx="72979" cy="128042"/>
                </a:xfrm>
                <a:custGeom>
                  <a:avLst/>
                  <a:gdLst>
                    <a:gd name="connsiteX0" fmla="*/ 0 w 72979"/>
                    <a:gd name="connsiteY0" fmla="*/ 21688 h 128042"/>
                    <a:gd name="connsiteX1" fmla="*/ 1989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627 w 72979"/>
                    <a:gd name="connsiteY12" fmla="*/ 73510 h 128042"/>
                    <a:gd name="connsiteX13" fmla="*/ 32563 w 72979"/>
                    <a:gd name="connsiteY13" fmla="*/ 77368 h 128042"/>
                    <a:gd name="connsiteX14" fmla="*/ 51725 w 72979"/>
                    <a:gd name="connsiteY14" fmla="*/ 44940 h 128042"/>
                    <a:gd name="connsiteX15" fmla="*/ 31098 w 72979"/>
                    <a:gd name="connsiteY15" fmla="*/ 12199 h 128042"/>
                    <a:gd name="connsiteX16" fmla="*/ 20732 w 72979"/>
                    <a:gd name="connsiteY16" fmla="*/ 23878 h 128042"/>
                    <a:gd name="connsiteX17" fmla="*/ 20732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0" y="21688"/>
                      </a:moveTo>
                      <a:cubicBezTo>
                        <a:pt x="0" y="15223"/>
                        <a:pt x="0" y="12617"/>
                        <a:pt x="1989" y="10010"/>
                      </a:cubicBezTo>
                      <a:cubicBezTo>
                        <a:pt x="5340" y="5109"/>
                        <a:pt x="18952" y="0"/>
                        <a:pt x="33925" y="0"/>
                      </a:cubicBezTo>
                      <a:cubicBezTo>
                        <a:pt x="38636" y="0"/>
                        <a:pt x="52248" y="313"/>
                        <a:pt x="61776" y="9906"/>
                      </a:cubicBezTo>
                      <a:cubicBezTo>
                        <a:pt x="68478" y="16370"/>
                        <a:pt x="72980" y="27944"/>
                        <a:pt x="72980" y="41812"/>
                      </a:cubicBezTo>
                      <a:cubicBezTo>
                        <a:pt x="72980" y="64751"/>
                        <a:pt x="61043" y="90818"/>
                        <a:pt x="35914" y="90818"/>
                      </a:cubicBezTo>
                      <a:cubicBezTo>
                        <a:pt x="30050"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627" y="73510"/>
                      </a:moveTo>
                      <a:cubicBezTo>
                        <a:pt x="26176" y="76846"/>
                        <a:pt x="30574" y="77368"/>
                        <a:pt x="32563" y="77368"/>
                      </a:cubicBezTo>
                      <a:cubicBezTo>
                        <a:pt x="45023" y="77368"/>
                        <a:pt x="51725" y="62978"/>
                        <a:pt x="51725" y="44940"/>
                      </a:cubicBezTo>
                      <a:cubicBezTo>
                        <a:pt x="51725" y="21688"/>
                        <a:pt x="41673" y="12199"/>
                        <a:pt x="31098" y="12199"/>
                      </a:cubicBezTo>
                      <a:cubicBezTo>
                        <a:pt x="20522" y="12199"/>
                        <a:pt x="20732" y="19185"/>
                        <a:pt x="20732" y="23878"/>
                      </a:cubicBezTo>
                      <a:lnTo>
                        <a:pt x="20732" y="73510"/>
                      </a:lnTo>
                      <a:close/>
                    </a:path>
                  </a:pathLst>
                </a:custGeom>
                <a:solidFill>
                  <a:srgbClr val="003399"/>
                </a:solidFill>
                <a:ln w="10453" cap="flat">
                  <a:noFill/>
                  <a:prstDash val="solid"/>
                  <a:miter/>
                </a:ln>
              </p:spPr>
              <p:txBody>
                <a:bodyPr rtlCol="0" anchor="ctr"/>
                <a:lstStyle/>
                <a:p>
                  <a:endParaRPr lang="en-GR"/>
                </a:p>
              </p:txBody>
            </p:sp>
            <p:sp>
              <p:nvSpPr>
                <p:cNvPr id="30" name="Freeform 29">
                  <a:extLst>
                    <a:ext uri="{FF2B5EF4-FFF2-40B4-BE49-F238E27FC236}">
                      <a16:creationId xmlns:a16="http://schemas.microsoft.com/office/drawing/2014/main" id="{A9E693C0-E426-90BE-0AD0-D939C11F7A9F}"/>
                    </a:ext>
                  </a:extLst>
                </p:cNvPr>
                <p:cNvSpPr/>
                <p:nvPr/>
              </p:nvSpPr>
              <p:spPr>
                <a:xfrm>
                  <a:off x="10470015" y="544489"/>
                  <a:ext cx="70781" cy="90922"/>
                </a:xfrm>
                <a:custGeom>
                  <a:avLst/>
                  <a:gdLst>
                    <a:gd name="connsiteX0" fmla="*/ 17590 w 70781"/>
                    <a:gd name="connsiteY0" fmla="*/ 45044 h 90922"/>
                    <a:gd name="connsiteX1" fmla="*/ 40731 w 70781"/>
                    <a:gd name="connsiteY1" fmla="*/ 72571 h 90922"/>
                    <a:gd name="connsiteX2" fmla="*/ 60729 w 70781"/>
                    <a:gd name="connsiteY2" fmla="*/ 61519 h 90922"/>
                    <a:gd name="connsiteX3" fmla="*/ 66383 w 70781"/>
                    <a:gd name="connsiteY3" fmla="*/ 56618 h 90922"/>
                    <a:gd name="connsiteX4" fmla="*/ 70781 w 70781"/>
                    <a:gd name="connsiteY4" fmla="*/ 61831 h 90922"/>
                    <a:gd name="connsiteX5" fmla="*/ 37589 w 70781"/>
                    <a:gd name="connsiteY5" fmla="*/ 90922 h 90922"/>
                    <a:gd name="connsiteX6" fmla="*/ 0 w 70781"/>
                    <a:gd name="connsiteY6" fmla="*/ 45253 h 90922"/>
                    <a:gd name="connsiteX7" fmla="*/ 37589 w 70781"/>
                    <a:gd name="connsiteY7" fmla="*/ 0 h 90922"/>
                    <a:gd name="connsiteX8" fmla="*/ 69943 w 70781"/>
                    <a:gd name="connsiteY8" fmla="*/ 31385 h 90922"/>
                    <a:gd name="connsiteX9" fmla="*/ 64080 w 70781"/>
                    <a:gd name="connsiteY9" fmla="*/ 38058 h 90922"/>
                    <a:gd name="connsiteX10" fmla="*/ 17590 w 70781"/>
                    <a:gd name="connsiteY10" fmla="*/ 44940 h 90922"/>
                    <a:gd name="connsiteX11" fmla="*/ 49002 w 70781"/>
                    <a:gd name="connsiteY11" fmla="*/ 29508 h 90922"/>
                    <a:gd name="connsiteX12" fmla="*/ 34448 w 70781"/>
                    <a:gd name="connsiteY12" fmla="*/ 12617 h 90922"/>
                    <a:gd name="connsiteX13" fmla="*/ 16858 w 70781"/>
                    <a:gd name="connsiteY13" fmla="*/ 34722 h 90922"/>
                    <a:gd name="connsiteX14" fmla="*/ 49107 w 70781"/>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0" y="45044"/>
                      </a:moveTo>
                      <a:cubicBezTo>
                        <a:pt x="20418" y="68088"/>
                        <a:pt x="32668" y="72571"/>
                        <a:pt x="40731" y="72571"/>
                      </a:cubicBezTo>
                      <a:cubicBezTo>
                        <a:pt x="49631" y="72571"/>
                        <a:pt x="56332" y="67253"/>
                        <a:pt x="60729" y="61519"/>
                      </a:cubicBezTo>
                      <a:cubicBezTo>
                        <a:pt x="63452" y="57661"/>
                        <a:pt x="64289" y="56618"/>
                        <a:pt x="66383" y="56618"/>
                      </a:cubicBezTo>
                      <a:cubicBezTo>
                        <a:pt x="68478"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31" name="Freeform 30">
                  <a:extLst>
                    <a:ext uri="{FF2B5EF4-FFF2-40B4-BE49-F238E27FC236}">
                      <a16:creationId xmlns:a16="http://schemas.microsoft.com/office/drawing/2014/main" id="{CC237732-80F2-E892-122A-7C804EBF14F7}"/>
                    </a:ext>
                  </a:extLst>
                </p:cNvPr>
                <p:cNvSpPr/>
                <p:nvPr/>
              </p:nvSpPr>
              <p:spPr>
                <a:xfrm>
                  <a:off x="10089620" y="697139"/>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7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1"/>
                        <a:pt x="19999" y="88837"/>
                        <a:pt x="16857" y="88837"/>
                      </a:cubicBezTo>
                      <a:lnTo>
                        <a:pt x="3560" y="88837"/>
                      </a:lnTo>
                      <a:cubicBezTo>
                        <a:pt x="838" y="88837"/>
                        <a:pt x="0" y="88211"/>
                        <a:pt x="0" y="85292"/>
                      </a:cubicBezTo>
                      <a:lnTo>
                        <a:pt x="0" y="19290"/>
                      </a:lnTo>
                      <a:cubicBezTo>
                        <a:pt x="0" y="12617"/>
                        <a:pt x="314" y="8759"/>
                        <a:pt x="7853" y="5213"/>
                      </a:cubicBezTo>
                      <a:cubicBezTo>
                        <a:pt x="16753" y="1251"/>
                        <a:pt x="26490" y="0"/>
                        <a:pt x="36228" y="0"/>
                      </a:cubicBezTo>
                      <a:cubicBezTo>
                        <a:pt x="52981" y="0"/>
                        <a:pt x="58844"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32" name="Freeform 31">
                  <a:extLst>
                    <a:ext uri="{FF2B5EF4-FFF2-40B4-BE49-F238E27FC236}">
                      <a16:creationId xmlns:a16="http://schemas.microsoft.com/office/drawing/2014/main" id="{08267565-E8C1-82CC-D2EE-81B5D979D4B9}"/>
                    </a:ext>
                  </a:extLst>
                </p:cNvPr>
                <p:cNvSpPr/>
                <p:nvPr/>
              </p:nvSpPr>
              <p:spPr>
                <a:xfrm>
                  <a:off x="10168463" y="697243"/>
                  <a:ext cx="70781" cy="90922"/>
                </a:xfrm>
                <a:custGeom>
                  <a:avLst/>
                  <a:gdLst>
                    <a:gd name="connsiteX0" fmla="*/ 17590 w 70781"/>
                    <a:gd name="connsiteY0" fmla="*/ 44940 h 90922"/>
                    <a:gd name="connsiteX1" fmla="*/ 40730 w 70781"/>
                    <a:gd name="connsiteY1" fmla="*/ 72467 h 90922"/>
                    <a:gd name="connsiteX2" fmla="*/ 60729 w 70781"/>
                    <a:gd name="connsiteY2" fmla="*/ 61414 h 90922"/>
                    <a:gd name="connsiteX3" fmla="*/ 66383 w 70781"/>
                    <a:gd name="connsiteY3" fmla="*/ 56618 h 90922"/>
                    <a:gd name="connsiteX4" fmla="*/ 70781 w 70781"/>
                    <a:gd name="connsiteY4" fmla="*/ 61831 h 90922"/>
                    <a:gd name="connsiteX5" fmla="*/ 37589 w 70781"/>
                    <a:gd name="connsiteY5" fmla="*/ 90922 h 90922"/>
                    <a:gd name="connsiteX6" fmla="*/ 0 w 70781"/>
                    <a:gd name="connsiteY6" fmla="*/ 45253 h 90922"/>
                    <a:gd name="connsiteX7" fmla="*/ 37589 w 70781"/>
                    <a:gd name="connsiteY7" fmla="*/ 0 h 90922"/>
                    <a:gd name="connsiteX8" fmla="*/ 69943 w 70781"/>
                    <a:gd name="connsiteY8" fmla="*/ 31385 h 90922"/>
                    <a:gd name="connsiteX9" fmla="*/ 64080 w 70781"/>
                    <a:gd name="connsiteY9" fmla="*/ 38058 h 90922"/>
                    <a:gd name="connsiteX10" fmla="*/ 17590 w 70781"/>
                    <a:gd name="connsiteY10" fmla="*/ 44940 h 90922"/>
                    <a:gd name="connsiteX11" fmla="*/ 49002 w 70781"/>
                    <a:gd name="connsiteY11" fmla="*/ 29404 h 90922"/>
                    <a:gd name="connsiteX12" fmla="*/ 34448 w 70781"/>
                    <a:gd name="connsiteY12" fmla="*/ 12512 h 90922"/>
                    <a:gd name="connsiteX13" fmla="*/ 16857 w 70781"/>
                    <a:gd name="connsiteY13" fmla="*/ 34617 h 90922"/>
                    <a:gd name="connsiteX14" fmla="*/ 49107 w 70781"/>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0" y="44940"/>
                      </a:moveTo>
                      <a:cubicBezTo>
                        <a:pt x="20417" y="67983"/>
                        <a:pt x="32668" y="72467"/>
                        <a:pt x="40730" y="72467"/>
                      </a:cubicBezTo>
                      <a:cubicBezTo>
                        <a:pt x="49630" y="72467"/>
                        <a:pt x="56332" y="67149"/>
                        <a:pt x="60729" y="61414"/>
                      </a:cubicBezTo>
                      <a:cubicBezTo>
                        <a:pt x="63452" y="57556"/>
                        <a:pt x="64289" y="56618"/>
                        <a:pt x="66383" y="56618"/>
                      </a:cubicBezTo>
                      <a:cubicBezTo>
                        <a:pt x="68478"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404"/>
                      </a:moveTo>
                      <a:cubicBezTo>
                        <a:pt x="48374" y="18664"/>
                        <a:pt x="41777" y="12512"/>
                        <a:pt x="34448" y="12512"/>
                      </a:cubicBezTo>
                      <a:cubicBezTo>
                        <a:pt x="22826" y="12512"/>
                        <a:pt x="17695" y="23043"/>
                        <a:pt x="16857"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33" name="Freeform 32">
                  <a:extLst>
                    <a:ext uri="{FF2B5EF4-FFF2-40B4-BE49-F238E27FC236}">
                      <a16:creationId xmlns:a16="http://schemas.microsoft.com/office/drawing/2014/main" id="{E692D092-B31B-58C6-DB0E-E8A5B9F95CD9}"/>
                    </a:ext>
                  </a:extLst>
                </p:cNvPr>
                <p:cNvSpPr/>
                <p:nvPr/>
              </p:nvSpPr>
              <p:spPr>
                <a:xfrm>
                  <a:off x="10238616" y="675138"/>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4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7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1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4" y="101141"/>
                        <a:pt x="50364" y="105520"/>
                      </a:cubicBezTo>
                      <a:cubicBezTo>
                        <a:pt x="50364" y="110212"/>
                        <a:pt x="40940" y="112923"/>
                        <a:pt x="34239" y="112923"/>
                      </a:cubicBezTo>
                      <a:cubicBezTo>
                        <a:pt x="25130" y="112923"/>
                        <a:pt x="19266" y="109586"/>
                        <a:pt x="15915" y="105520"/>
                      </a:cubicBezTo>
                      <a:cubicBezTo>
                        <a:pt x="11204" y="99889"/>
                        <a:pt x="11099" y="93842"/>
                        <a:pt x="11099" y="88524"/>
                      </a:cubicBezTo>
                      <a:lnTo>
                        <a:pt x="11099" y="33575"/>
                      </a:lnTo>
                      <a:lnTo>
                        <a:pt x="3037" y="33575"/>
                      </a:lnTo>
                      <a:cubicBezTo>
                        <a:pt x="0" y="33575"/>
                        <a:pt x="0" y="32949"/>
                        <a:pt x="0" y="27006"/>
                      </a:cubicBezTo>
                      <a:cubicBezTo>
                        <a:pt x="0" y="25024"/>
                        <a:pt x="629"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1"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34" name="Freeform 33">
                  <a:extLst>
                    <a:ext uri="{FF2B5EF4-FFF2-40B4-BE49-F238E27FC236}">
                      <a16:creationId xmlns:a16="http://schemas.microsoft.com/office/drawing/2014/main" id="{779BBBEF-68D7-448F-C286-C7F19406DC36}"/>
                    </a:ext>
                  </a:extLst>
                </p:cNvPr>
                <p:cNvSpPr/>
                <p:nvPr/>
              </p:nvSpPr>
              <p:spPr>
                <a:xfrm>
                  <a:off x="10282383" y="699433"/>
                  <a:ext cx="115280" cy="86543"/>
                </a:xfrm>
                <a:custGeom>
                  <a:avLst/>
                  <a:gdLst>
                    <a:gd name="connsiteX0" fmla="*/ 57693 w 115280"/>
                    <a:gd name="connsiteY0" fmla="*/ 38580 h 86543"/>
                    <a:gd name="connsiteX1" fmla="*/ 43453 w 115280"/>
                    <a:gd name="connsiteY1" fmla="*/ 83728 h 86543"/>
                    <a:gd name="connsiteX2" fmla="*/ 39788 w 115280"/>
                    <a:gd name="connsiteY2" fmla="*/ 86543 h 86543"/>
                    <a:gd name="connsiteX3" fmla="*/ 29213 w 115280"/>
                    <a:gd name="connsiteY3" fmla="*/ 86543 h 86543"/>
                    <a:gd name="connsiteX4" fmla="*/ 25339 w 115280"/>
                    <a:gd name="connsiteY4" fmla="*/ 83519 h 86543"/>
                    <a:gd name="connsiteX5" fmla="*/ 628 w 115280"/>
                    <a:gd name="connsiteY5" fmla="*/ 5318 h 86543"/>
                    <a:gd name="connsiteX6" fmla="*/ 0 w 115280"/>
                    <a:gd name="connsiteY6" fmla="*/ 2294 h 86543"/>
                    <a:gd name="connsiteX7" fmla="*/ 3350 w 115280"/>
                    <a:gd name="connsiteY7" fmla="*/ 0 h 86543"/>
                    <a:gd name="connsiteX8" fmla="*/ 17276 w 115280"/>
                    <a:gd name="connsiteY8" fmla="*/ 0 h 86543"/>
                    <a:gd name="connsiteX9" fmla="*/ 22198 w 115280"/>
                    <a:gd name="connsiteY9" fmla="*/ 3337 h 86543"/>
                    <a:gd name="connsiteX10" fmla="*/ 37589 w 115280"/>
                    <a:gd name="connsiteY10" fmla="*/ 59329 h 86543"/>
                    <a:gd name="connsiteX11" fmla="*/ 54552 w 115280"/>
                    <a:gd name="connsiteY11" fmla="*/ 3337 h 86543"/>
                    <a:gd name="connsiteX12" fmla="*/ 56750 w 115280"/>
                    <a:gd name="connsiteY12" fmla="*/ 209 h 86543"/>
                    <a:gd name="connsiteX13" fmla="*/ 62404 w 115280"/>
                    <a:gd name="connsiteY13" fmla="*/ 0 h 86543"/>
                    <a:gd name="connsiteX14" fmla="*/ 65441 w 115280"/>
                    <a:gd name="connsiteY14" fmla="*/ 3024 h 86543"/>
                    <a:gd name="connsiteX15" fmla="*/ 82927 w 115280"/>
                    <a:gd name="connsiteY15" fmla="*/ 59329 h 86543"/>
                    <a:gd name="connsiteX16" fmla="*/ 98318 w 115280"/>
                    <a:gd name="connsiteY16" fmla="*/ 3337 h 86543"/>
                    <a:gd name="connsiteX17" fmla="*/ 101983 w 115280"/>
                    <a:gd name="connsiteY17" fmla="*/ 0 h 86543"/>
                    <a:gd name="connsiteX18" fmla="*/ 111930 w 115280"/>
                    <a:gd name="connsiteY18" fmla="*/ 0 h 86543"/>
                    <a:gd name="connsiteX19" fmla="*/ 115281 w 115280"/>
                    <a:gd name="connsiteY19" fmla="*/ 1981 h 86543"/>
                    <a:gd name="connsiteX20" fmla="*/ 114652 w 115280"/>
                    <a:gd name="connsiteY20" fmla="*/ 5005 h 86543"/>
                    <a:gd name="connsiteX21" fmla="*/ 90361 w 115280"/>
                    <a:gd name="connsiteY21" fmla="*/ 83415 h 86543"/>
                    <a:gd name="connsiteX22" fmla="*/ 86801 w 115280"/>
                    <a:gd name="connsiteY22" fmla="*/ 86543 h 86543"/>
                    <a:gd name="connsiteX23" fmla="*/ 76016 w 115280"/>
                    <a:gd name="connsiteY23" fmla="*/ 86543 h 86543"/>
                    <a:gd name="connsiteX24" fmla="*/ 72037 w 115280"/>
                    <a:gd name="connsiteY24" fmla="*/ 83415 h 86543"/>
                    <a:gd name="connsiteX25" fmla="*/ 57797 w 115280"/>
                    <a:gd name="connsiteY25" fmla="*/ 38580 h 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280" h="86543">
                      <a:moveTo>
                        <a:pt x="57693" y="38580"/>
                      </a:moveTo>
                      <a:lnTo>
                        <a:pt x="43453" y="83728"/>
                      </a:lnTo>
                      <a:cubicBezTo>
                        <a:pt x="42615" y="86230"/>
                        <a:pt x="42301" y="86543"/>
                        <a:pt x="39788" y="86543"/>
                      </a:cubicBezTo>
                      <a:lnTo>
                        <a:pt x="29213" y="86543"/>
                      </a:lnTo>
                      <a:cubicBezTo>
                        <a:pt x="26700" y="86543"/>
                        <a:pt x="26176" y="86022"/>
                        <a:pt x="25339" y="83519"/>
                      </a:cubicBezTo>
                      <a:lnTo>
                        <a:pt x="628" y="5318"/>
                      </a:lnTo>
                      <a:cubicBezTo>
                        <a:pt x="104" y="3649"/>
                        <a:pt x="0" y="3024"/>
                        <a:pt x="0" y="2294"/>
                      </a:cubicBezTo>
                      <a:cubicBezTo>
                        <a:pt x="0" y="0"/>
                        <a:pt x="2199" y="0"/>
                        <a:pt x="3350" y="0"/>
                      </a:cubicBezTo>
                      <a:lnTo>
                        <a:pt x="17276" y="0"/>
                      </a:lnTo>
                      <a:cubicBezTo>
                        <a:pt x="20103" y="0"/>
                        <a:pt x="21255" y="209"/>
                        <a:pt x="22198" y="3337"/>
                      </a:cubicBezTo>
                      <a:lnTo>
                        <a:pt x="37589" y="59329"/>
                      </a:lnTo>
                      <a:lnTo>
                        <a:pt x="54552" y="3337"/>
                      </a:lnTo>
                      <a:cubicBezTo>
                        <a:pt x="55075" y="1877"/>
                        <a:pt x="55389" y="521"/>
                        <a:pt x="56750" y="209"/>
                      </a:cubicBezTo>
                      <a:cubicBezTo>
                        <a:pt x="57064" y="0"/>
                        <a:pt x="60624" y="0"/>
                        <a:pt x="62404" y="0"/>
                      </a:cubicBezTo>
                      <a:cubicBezTo>
                        <a:pt x="64394" y="0"/>
                        <a:pt x="64603" y="626"/>
                        <a:pt x="65441" y="3024"/>
                      </a:cubicBezTo>
                      <a:lnTo>
                        <a:pt x="82927" y="59329"/>
                      </a:lnTo>
                      <a:lnTo>
                        <a:pt x="98318" y="3337"/>
                      </a:lnTo>
                      <a:cubicBezTo>
                        <a:pt x="98947" y="834"/>
                        <a:pt x="99365" y="0"/>
                        <a:pt x="101983" y="0"/>
                      </a:cubicBezTo>
                      <a:lnTo>
                        <a:pt x="111930" y="0"/>
                      </a:lnTo>
                      <a:cubicBezTo>
                        <a:pt x="113396" y="0"/>
                        <a:pt x="115281" y="0"/>
                        <a:pt x="115281" y="1981"/>
                      </a:cubicBezTo>
                      <a:cubicBezTo>
                        <a:pt x="115281" y="2503"/>
                        <a:pt x="114967" y="3858"/>
                        <a:pt x="114652" y="5005"/>
                      </a:cubicBezTo>
                      <a:lnTo>
                        <a:pt x="90361" y="83415"/>
                      </a:lnTo>
                      <a:cubicBezTo>
                        <a:pt x="89523" y="86126"/>
                        <a:pt x="89209" y="86543"/>
                        <a:pt x="86801" y="86543"/>
                      </a:cubicBezTo>
                      <a:lnTo>
                        <a:pt x="76016" y="86543"/>
                      </a:lnTo>
                      <a:cubicBezTo>
                        <a:pt x="73503" y="86543"/>
                        <a:pt x="72875" y="86022"/>
                        <a:pt x="72037" y="83415"/>
                      </a:cubicBezTo>
                      <a:lnTo>
                        <a:pt x="57797" y="38580"/>
                      </a:lnTo>
                      <a:close/>
                    </a:path>
                  </a:pathLst>
                </a:custGeom>
                <a:solidFill>
                  <a:srgbClr val="003399"/>
                </a:solidFill>
                <a:ln w="10453" cap="flat">
                  <a:noFill/>
                  <a:prstDash val="solid"/>
                  <a:miter/>
                </a:ln>
              </p:spPr>
              <p:txBody>
                <a:bodyPr rtlCol="0" anchor="ctr"/>
                <a:lstStyle/>
                <a:p>
                  <a:endParaRPr lang="en-GR"/>
                </a:p>
              </p:txBody>
            </p:sp>
            <p:sp>
              <p:nvSpPr>
                <p:cNvPr id="35" name="Freeform 34">
                  <a:extLst>
                    <a:ext uri="{FF2B5EF4-FFF2-40B4-BE49-F238E27FC236}">
                      <a16:creationId xmlns:a16="http://schemas.microsoft.com/office/drawing/2014/main" id="{38B5F061-2C5F-BC6D-4F32-EAD8EFA2D26D}"/>
                    </a:ext>
                  </a:extLst>
                </p:cNvPr>
                <p:cNvSpPr/>
                <p:nvPr/>
              </p:nvSpPr>
              <p:spPr>
                <a:xfrm>
                  <a:off x="10398187" y="697139"/>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8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0" y="0"/>
                        <a:pt x="40312" y="0"/>
                      </a:cubicBezTo>
                      <a:cubicBezTo>
                        <a:pt x="67640" y="0"/>
                        <a:pt x="79576" y="24190"/>
                        <a:pt x="80100" y="44418"/>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36" name="Freeform 35">
                  <a:extLst>
                    <a:ext uri="{FF2B5EF4-FFF2-40B4-BE49-F238E27FC236}">
                      <a16:creationId xmlns:a16="http://schemas.microsoft.com/office/drawing/2014/main" id="{1D880F58-C0CF-1AA7-29C9-B25F3405273D}"/>
                    </a:ext>
                  </a:extLst>
                </p:cNvPr>
                <p:cNvSpPr/>
                <p:nvPr/>
              </p:nvSpPr>
              <p:spPr>
                <a:xfrm>
                  <a:off x="10487606" y="697243"/>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7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7 w 55598"/>
                    <a:gd name="connsiteY10" fmla="*/ 10531 h 88732"/>
                    <a:gd name="connsiteX11" fmla="*/ 20837 w 55598"/>
                    <a:gd name="connsiteY11" fmla="*/ 20541 h 88732"/>
                    <a:gd name="connsiteX12" fmla="*/ 20837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9" y="7924"/>
                        <a:pt x="4817" y="5839"/>
                      </a:cubicBezTo>
                      <a:cubicBezTo>
                        <a:pt x="10471" y="2711"/>
                        <a:pt x="22616" y="0"/>
                        <a:pt x="35495" y="0"/>
                      </a:cubicBezTo>
                      <a:cubicBezTo>
                        <a:pt x="45861" y="0"/>
                        <a:pt x="55599" y="2711"/>
                        <a:pt x="55599" y="12512"/>
                      </a:cubicBezTo>
                      <a:cubicBezTo>
                        <a:pt x="55599" y="17517"/>
                        <a:pt x="52039" y="21584"/>
                        <a:pt x="46699" y="21584"/>
                      </a:cubicBezTo>
                      <a:cubicBezTo>
                        <a:pt x="42197" y="21584"/>
                        <a:pt x="40626" y="19081"/>
                        <a:pt x="38113" y="15223"/>
                      </a:cubicBezTo>
                      <a:cubicBezTo>
                        <a:pt x="36647" y="13242"/>
                        <a:pt x="34762" y="10531"/>
                        <a:pt x="29737" y="10531"/>
                      </a:cubicBezTo>
                      <a:cubicBezTo>
                        <a:pt x="21046" y="10531"/>
                        <a:pt x="20837" y="16370"/>
                        <a:pt x="20837" y="20541"/>
                      </a:cubicBezTo>
                      <a:lnTo>
                        <a:pt x="20837" y="85188"/>
                      </a:lnTo>
                      <a:close/>
                    </a:path>
                  </a:pathLst>
                </a:custGeom>
                <a:solidFill>
                  <a:srgbClr val="003399"/>
                </a:solidFill>
                <a:ln w="10453" cap="flat">
                  <a:noFill/>
                  <a:prstDash val="solid"/>
                  <a:miter/>
                </a:ln>
              </p:spPr>
              <p:txBody>
                <a:bodyPr rtlCol="0" anchor="ctr"/>
                <a:lstStyle/>
                <a:p>
                  <a:endParaRPr lang="en-GR"/>
                </a:p>
              </p:txBody>
            </p:sp>
            <p:sp>
              <p:nvSpPr>
                <p:cNvPr id="37" name="Freeform 36">
                  <a:extLst>
                    <a:ext uri="{FF2B5EF4-FFF2-40B4-BE49-F238E27FC236}">
                      <a16:creationId xmlns:a16="http://schemas.microsoft.com/office/drawing/2014/main" id="{CDBF9D45-BA13-BFBC-D517-266AF53D2B85}"/>
                    </a:ext>
                  </a:extLst>
                </p:cNvPr>
                <p:cNvSpPr/>
                <p:nvPr/>
              </p:nvSpPr>
              <p:spPr>
                <a:xfrm>
                  <a:off x="10545613" y="658038"/>
                  <a:ext cx="77167" cy="127937"/>
                </a:xfrm>
                <a:custGeom>
                  <a:avLst/>
                  <a:gdLst>
                    <a:gd name="connsiteX0" fmla="*/ 41149 w 77167"/>
                    <a:gd name="connsiteY0" fmla="*/ 78097 h 127937"/>
                    <a:gd name="connsiteX1" fmla="*/ 75702 w 77167"/>
                    <a:gd name="connsiteY1" fmla="*/ 122933 h 127937"/>
                    <a:gd name="connsiteX2" fmla="*/ 77168 w 77167"/>
                    <a:gd name="connsiteY2" fmla="*/ 125748 h 127937"/>
                    <a:gd name="connsiteX3" fmla="*/ 73818 w 77167"/>
                    <a:gd name="connsiteY3" fmla="*/ 127938 h 127937"/>
                    <a:gd name="connsiteX4" fmla="*/ 56332 w 77167"/>
                    <a:gd name="connsiteY4" fmla="*/ 127938 h 127937"/>
                    <a:gd name="connsiteX5" fmla="*/ 50782 w 77167"/>
                    <a:gd name="connsiteY5" fmla="*/ 125435 h 127937"/>
                    <a:gd name="connsiteX6" fmla="*/ 20627 w 77167"/>
                    <a:gd name="connsiteY6" fmla="*/ 85292 h 127937"/>
                    <a:gd name="connsiteX7" fmla="*/ 20627 w 77167"/>
                    <a:gd name="connsiteY7" fmla="*/ 124706 h 127937"/>
                    <a:gd name="connsiteX8" fmla="*/ 16962 w 77167"/>
                    <a:gd name="connsiteY8" fmla="*/ 127834 h 127937"/>
                    <a:gd name="connsiteX9" fmla="*/ 3560 w 77167"/>
                    <a:gd name="connsiteY9" fmla="*/ 127834 h 127937"/>
                    <a:gd name="connsiteX10" fmla="*/ 0 w 77167"/>
                    <a:gd name="connsiteY10" fmla="*/ 124497 h 127937"/>
                    <a:gd name="connsiteX11" fmla="*/ 0 w 77167"/>
                    <a:gd name="connsiteY11" fmla="*/ 3128 h 127937"/>
                    <a:gd name="connsiteX12" fmla="*/ 3351 w 77167"/>
                    <a:gd name="connsiteY12" fmla="*/ 0 h 127937"/>
                    <a:gd name="connsiteX13" fmla="*/ 16962 w 77167"/>
                    <a:gd name="connsiteY13" fmla="*/ 0 h 127937"/>
                    <a:gd name="connsiteX14" fmla="*/ 20627 w 77167"/>
                    <a:gd name="connsiteY14" fmla="*/ 3024 h 127937"/>
                    <a:gd name="connsiteX15" fmla="*/ 20627 w 77167"/>
                    <a:gd name="connsiteY15" fmla="*/ 78097 h 127937"/>
                    <a:gd name="connsiteX16" fmla="*/ 50782 w 77167"/>
                    <a:gd name="connsiteY16" fmla="*/ 44627 h 127937"/>
                    <a:gd name="connsiteX17" fmla="*/ 57484 w 77167"/>
                    <a:gd name="connsiteY17" fmla="*/ 41290 h 127937"/>
                    <a:gd name="connsiteX18" fmla="*/ 68896 w 77167"/>
                    <a:gd name="connsiteY18" fmla="*/ 41290 h 127937"/>
                    <a:gd name="connsiteX19" fmla="*/ 72247 w 77167"/>
                    <a:gd name="connsiteY19" fmla="*/ 43480 h 127937"/>
                    <a:gd name="connsiteX20" fmla="*/ 70362 w 77167"/>
                    <a:gd name="connsiteY20" fmla="*/ 46817 h 127937"/>
                    <a:gd name="connsiteX21" fmla="*/ 40940 w 77167"/>
                    <a:gd name="connsiteY21" fmla="*/ 78097 h 12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67" h="127937">
                      <a:moveTo>
                        <a:pt x="41149" y="78097"/>
                      </a:moveTo>
                      <a:lnTo>
                        <a:pt x="75702" y="122933"/>
                      </a:lnTo>
                      <a:cubicBezTo>
                        <a:pt x="76540" y="124080"/>
                        <a:pt x="77168" y="124914"/>
                        <a:pt x="77168" y="125748"/>
                      </a:cubicBezTo>
                      <a:cubicBezTo>
                        <a:pt x="77168" y="127625"/>
                        <a:pt x="75493" y="127938"/>
                        <a:pt x="73818" y="127938"/>
                      </a:cubicBezTo>
                      <a:lnTo>
                        <a:pt x="56332" y="127938"/>
                      </a:lnTo>
                      <a:cubicBezTo>
                        <a:pt x="53191" y="127938"/>
                        <a:pt x="52667" y="127729"/>
                        <a:pt x="50782" y="125435"/>
                      </a:cubicBezTo>
                      <a:lnTo>
                        <a:pt x="20627" y="85292"/>
                      </a:lnTo>
                      <a:lnTo>
                        <a:pt x="20627" y="124706"/>
                      </a:lnTo>
                      <a:cubicBezTo>
                        <a:pt x="20627" y="127729"/>
                        <a:pt x="19475" y="127834"/>
                        <a:pt x="16962" y="127834"/>
                      </a:cubicBezTo>
                      <a:lnTo>
                        <a:pt x="3560" y="127834"/>
                      </a:lnTo>
                      <a:cubicBezTo>
                        <a:pt x="524" y="127834"/>
                        <a:pt x="0" y="127208"/>
                        <a:pt x="0" y="124497"/>
                      </a:cubicBezTo>
                      <a:lnTo>
                        <a:pt x="0" y="3128"/>
                      </a:lnTo>
                      <a:cubicBezTo>
                        <a:pt x="0" y="313"/>
                        <a:pt x="1152" y="0"/>
                        <a:pt x="3351" y="0"/>
                      </a:cubicBezTo>
                      <a:lnTo>
                        <a:pt x="16962" y="0"/>
                      </a:lnTo>
                      <a:cubicBezTo>
                        <a:pt x="19475" y="0"/>
                        <a:pt x="20627" y="0"/>
                        <a:pt x="20627" y="3024"/>
                      </a:cubicBezTo>
                      <a:lnTo>
                        <a:pt x="20627" y="78097"/>
                      </a:lnTo>
                      <a:lnTo>
                        <a:pt x="50782" y="44627"/>
                      </a:lnTo>
                      <a:cubicBezTo>
                        <a:pt x="53295" y="41812"/>
                        <a:pt x="53923" y="41290"/>
                        <a:pt x="57484" y="41290"/>
                      </a:cubicBezTo>
                      <a:lnTo>
                        <a:pt x="68896" y="41290"/>
                      </a:lnTo>
                      <a:cubicBezTo>
                        <a:pt x="69943" y="41290"/>
                        <a:pt x="72247" y="41290"/>
                        <a:pt x="72247" y="43480"/>
                      </a:cubicBezTo>
                      <a:cubicBezTo>
                        <a:pt x="72247" y="44627"/>
                        <a:pt x="71409" y="45670"/>
                        <a:pt x="70362" y="46817"/>
                      </a:cubicBezTo>
                      <a:lnTo>
                        <a:pt x="40940" y="78097"/>
                      </a:lnTo>
                      <a:close/>
                    </a:path>
                  </a:pathLst>
                </a:custGeom>
                <a:solidFill>
                  <a:srgbClr val="003399"/>
                </a:solidFill>
                <a:ln w="10453" cap="flat">
                  <a:noFill/>
                  <a:prstDash val="solid"/>
                  <a:miter/>
                </a:ln>
              </p:spPr>
              <p:txBody>
                <a:bodyPr rtlCol="0" anchor="ctr"/>
                <a:lstStyle/>
                <a:p>
                  <a:endParaRPr lang="en-GR"/>
                </a:p>
              </p:txBody>
            </p:sp>
          </p:grpSp>
          <p:sp>
            <p:nvSpPr>
              <p:cNvPr id="38" name="Freeform 37">
                <a:extLst>
                  <a:ext uri="{FF2B5EF4-FFF2-40B4-BE49-F238E27FC236}">
                    <a16:creationId xmlns:a16="http://schemas.microsoft.com/office/drawing/2014/main" id="{9EC40785-53E5-4821-E4CC-6DBAE5D94F39}"/>
                  </a:ext>
                </a:extLst>
              </p:cNvPr>
              <p:cNvSpPr/>
              <p:nvPr/>
            </p:nvSpPr>
            <p:spPr>
              <a:xfrm>
                <a:off x="10117158" y="855627"/>
                <a:ext cx="89313" cy="81538"/>
              </a:xfrm>
              <a:custGeom>
                <a:avLst/>
                <a:gdLst>
                  <a:gd name="connsiteX0" fmla="*/ 40416 w 89313"/>
                  <a:gd name="connsiteY0" fmla="*/ 0 h 81538"/>
                  <a:gd name="connsiteX1" fmla="*/ 55599 w 89313"/>
                  <a:gd name="connsiteY1" fmla="*/ 30655 h 81538"/>
                  <a:gd name="connsiteX2" fmla="*/ 89314 w 89313"/>
                  <a:gd name="connsiteY2" fmla="*/ 36390 h 81538"/>
                  <a:gd name="connsiteX3" fmla="*/ 65231 w 89313"/>
                  <a:gd name="connsiteY3" fmla="*/ 50779 h 81538"/>
                  <a:gd name="connsiteX4" fmla="*/ 79157 w 89313"/>
                  <a:gd name="connsiteY4" fmla="*/ 81538 h 81538"/>
                  <a:gd name="connsiteX5" fmla="*/ 49002 w 89313"/>
                  <a:gd name="connsiteY5" fmla="*/ 59955 h 81538"/>
                  <a:gd name="connsiteX6" fmla="*/ 23873 w 89313"/>
                  <a:gd name="connsiteY6" fmla="*/ 73405 h 81538"/>
                  <a:gd name="connsiteX7" fmla="*/ 29422 w 89313"/>
                  <a:gd name="connsiteY7" fmla="*/ 45357 h 81538"/>
                  <a:gd name="connsiteX8" fmla="*/ 0 w 89313"/>
                  <a:gd name="connsiteY8" fmla="*/ 22522 h 81538"/>
                  <a:gd name="connsiteX9" fmla="*/ 33610 w 89313"/>
                  <a:gd name="connsiteY9" fmla="*/ 27214 h 81538"/>
                  <a:gd name="connsiteX10" fmla="*/ 40416 w 89313"/>
                  <a:gd name="connsiteY10" fmla="*/ 0 h 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3" h="81538">
                    <a:moveTo>
                      <a:pt x="40416" y="0"/>
                    </a:moveTo>
                    <a:lnTo>
                      <a:pt x="55599" y="30655"/>
                    </a:lnTo>
                    <a:lnTo>
                      <a:pt x="89314" y="36390"/>
                    </a:lnTo>
                    <a:lnTo>
                      <a:pt x="65231" y="50779"/>
                    </a:lnTo>
                    <a:lnTo>
                      <a:pt x="79157" y="81538"/>
                    </a:lnTo>
                    <a:lnTo>
                      <a:pt x="49002" y="59955"/>
                    </a:lnTo>
                    <a:lnTo>
                      <a:pt x="23873" y="73405"/>
                    </a:lnTo>
                    <a:lnTo>
                      <a:pt x="29422" y="45357"/>
                    </a:lnTo>
                    <a:lnTo>
                      <a:pt x="0" y="22522"/>
                    </a:lnTo>
                    <a:lnTo>
                      <a:pt x="33610" y="27214"/>
                    </a:lnTo>
                    <a:lnTo>
                      <a:pt x="40416" y="0"/>
                    </a:lnTo>
                    <a:close/>
                  </a:path>
                </a:pathLst>
              </a:custGeom>
              <a:solidFill>
                <a:srgbClr val="FFCC00"/>
              </a:solidFill>
              <a:ln w="10453" cap="flat">
                <a:noFill/>
                <a:prstDash val="solid"/>
                <a:miter/>
              </a:ln>
            </p:spPr>
            <p:txBody>
              <a:bodyPr rtlCol="0" anchor="ctr"/>
              <a:lstStyle/>
              <a:p>
                <a:endParaRPr lang="en-GR"/>
              </a:p>
            </p:txBody>
          </p:sp>
          <p:sp>
            <p:nvSpPr>
              <p:cNvPr id="39" name="Freeform 38">
                <a:extLst>
                  <a:ext uri="{FF2B5EF4-FFF2-40B4-BE49-F238E27FC236}">
                    <a16:creationId xmlns:a16="http://schemas.microsoft.com/office/drawing/2014/main" id="{5F9723F3-1E60-394A-E114-FA25D49859B6}"/>
                  </a:ext>
                </a:extLst>
              </p:cNvPr>
              <p:cNvSpPr/>
              <p:nvPr/>
            </p:nvSpPr>
            <p:spPr>
              <a:xfrm>
                <a:off x="9979470" y="262233"/>
                <a:ext cx="116013" cy="108856"/>
              </a:xfrm>
              <a:custGeom>
                <a:avLst/>
                <a:gdLst>
                  <a:gd name="connsiteX0" fmla="*/ 52772 w 116013"/>
                  <a:gd name="connsiteY0" fmla="*/ 0 h 108856"/>
                  <a:gd name="connsiteX1" fmla="*/ 72142 w 116013"/>
                  <a:gd name="connsiteY1" fmla="*/ 40978 h 108856"/>
                  <a:gd name="connsiteX2" fmla="*/ 116014 w 116013"/>
                  <a:gd name="connsiteY2" fmla="*/ 53907 h 108856"/>
                  <a:gd name="connsiteX3" fmla="*/ 84393 w 116013"/>
                  <a:gd name="connsiteY3" fmla="*/ 67879 h 108856"/>
                  <a:gd name="connsiteX4" fmla="*/ 102298 w 116013"/>
                  <a:gd name="connsiteY4" fmla="*/ 108857 h 108856"/>
                  <a:gd name="connsiteX5" fmla="*/ 63242 w 116013"/>
                  <a:gd name="connsiteY5" fmla="*/ 76846 h 108856"/>
                  <a:gd name="connsiteX6" fmla="*/ 30260 w 116013"/>
                  <a:gd name="connsiteY6" fmla="*/ 89984 h 108856"/>
                  <a:gd name="connsiteX7" fmla="*/ 37904 w 116013"/>
                  <a:gd name="connsiteY7" fmla="*/ 55262 h 108856"/>
                  <a:gd name="connsiteX8" fmla="*/ 0 w 116013"/>
                  <a:gd name="connsiteY8" fmla="*/ 21896 h 108856"/>
                  <a:gd name="connsiteX9" fmla="*/ 43453 w 116013"/>
                  <a:gd name="connsiteY9" fmla="*/ 33053 h 108856"/>
                  <a:gd name="connsiteX10" fmla="*/ 52772 w 116013"/>
                  <a:gd name="connsiteY10" fmla="*/ 0 h 1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013" h="108856">
                    <a:moveTo>
                      <a:pt x="52772" y="0"/>
                    </a:moveTo>
                    <a:lnTo>
                      <a:pt x="72142" y="40978"/>
                    </a:lnTo>
                    <a:lnTo>
                      <a:pt x="116014" y="53907"/>
                    </a:lnTo>
                    <a:lnTo>
                      <a:pt x="84393" y="67879"/>
                    </a:lnTo>
                    <a:lnTo>
                      <a:pt x="102298" y="108857"/>
                    </a:lnTo>
                    <a:lnTo>
                      <a:pt x="63242" y="76846"/>
                    </a:lnTo>
                    <a:lnTo>
                      <a:pt x="30260" y="89984"/>
                    </a:lnTo>
                    <a:lnTo>
                      <a:pt x="37904" y="55262"/>
                    </a:lnTo>
                    <a:lnTo>
                      <a:pt x="0" y="21896"/>
                    </a:lnTo>
                    <a:lnTo>
                      <a:pt x="43453" y="33053"/>
                    </a:lnTo>
                    <a:lnTo>
                      <a:pt x="52772" y="0"/>
                    </a:lnTo>
                    <a:close/>
                  </a:path>
                </a:pathLst>
              </a:custGeom>
              <a:solidFill>
                <a:srgbClr val="FFCC00"/>
              </a:solidFill>
              <a:ln w="10453" cap="flat">
                <a:noFill/>
                <a:prstDash val="solid"/>
                <a:miter/>
              </a:ln>
            </p:spPr>
            <p:txBody>
              <a:bodyPr rtlCol="0" anchor="ctr"/>
              <a:lstStyle/>
              <a:p>
                <a:endParaRPr lang="en-GR"/>
              </a:p>
            </p:txBody>
          </p:sp>
          <p:sp>
            <p:nvSpPr>
              <p:cNvPr id="40" name="Freeform 39">
                <a:extLst>
                  <a:ext uri="{FF2B5EF4-FFF2-40B4-BE49-F238E27FC236}">
                    <a16:creationId xmlns:a16="http://schemas.microsoft.com/office/drawing/2014/main" id="{D1263F8D-B533-D1F4-0941-41451A2130FA}"/>
                  </a:ext>
                </a:extLst>
              </p:cNvPr>
              <p:cNvSpPr/>
              <p:nvPr/>
            </p:nvSpPr>
            <p:spPr>
              <a:xfrm>
                <a:off x="10005541" y="787227"/>
                <a:ext cx="98213" cy="91756"/>
              </a:xfrm>
              <a:custGeom>
                <a:avLst/>
                <a:gdLst>
                  <a:gd name="connsiteX0" fmla="*/ 44604 w 98213"/>
                  <a:gd name="connsiteY0" fmla="*/ 0 h 91756"/>
                  <a:gd name="connsiteX1" fmla="*/ 61043 w 98213"/>
                  <a:gd name="connsiteY1" fmla="*/ 34409 h 91756"/>
                  <a:gd name="connsiteX2" fmla="*/ 98214 w 98213"/>
                  <a:gd name="connsiteY2" fmla="*/ 41499 h 91756"/>
                  <a:gd name="connsiteX3" fmla="*/ 71514 w 98213"/>
                  <a:gd name="connsiteY3" fmla="*/ 57139 h 91756"/>
                  <a:gd name="connsiteX4" fmla="*/ 86801 w 98213"/>
                  <a:gd name="connsiteY4" fmla="*/ 91757 h 91756"/>
                  <a:gd name="connsiteX5" fmla="*/ 53609 w 98213"/>
                  <a:gd name="connsiteY5" fmla="*/ 67045 h 91756"/>
                  <a:gd name="connsiteX6" fmla="*/ 25862 w 98213"/>
                  <a:gd name="connsiteY6" fmla="*/ 81642 h 91756"/>
                  <a:gd name="connsiteX7" fmla="*/ 32145 w 98213"/>
                  <a:gd name="connsiteY7" fmla="*/ 50466 h 91756"/>
                  <a:gd name="connsiteX8" fmla="*/ 0 w 98213"/>
                  <a:gd name="connsiteY8" fmla="*/ 24295 h 91756"/>
                  <a:gd name="connsiteX9" fmla="*/ 36751 w 98213"/>
                  <a:gd name="connsiteY9" fmla="*/ 30134 h 91756"/>
                  <a:gd name="connsiteX10" fmla="*/ 44604 w 98213"/>
                  <a:gd name="connsiteY10" fmla="*/ 0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13" h="91756">
                    <a:moveTo>
                      <a:pt x="44604" y="0"/>
                    </a:moveTo>
                    <a:lnTo>
                      <a:pt x="61043" y="34409"/>
                    </a:lnTo>
                    <a:lnTo>
                      <a:pt x="98214" y="41499"/>
                    </a:lnTo>
                    <a:lnTo>
                      <a:pt x="71514" y="57139"/>
                    </a:lnTo>
                    <a:lnTo>
                      <a:pt x="86801" y="91757"/>
                    </a:lnTo>
                    <a:lnTo>
                      <a:pt x="53609" y="67045"/>
                    </a:lnTo>
                    <a:lnTo>
                      <a:pt x="25862" y="81642"/>
                    </a:lnTo>
                    <a:lnTo>
                      <a:pt x="32145" y="50466"/>
                    </a:lnTo>
                    <a:lnTo>
                      <a:pt x="0" y="24295"/>
                    </a:lnTo>
                    <a:lnTo>
                      <a:pt x="36751" y="30134"/>
                    </a:lnTo>
                    <a:lnTo>
                      <a:pt x="44604" y="0"/>
                    </a:lnTo>
                    <a:close/>
                  </a:path>
                </a:pathLst>
              </a:custGeom>
              <a:solidFill>
                <a:srgbClr val="FFCC00"/>
              </a:solidFill>
              <a:ln w="10453" cap="flat">
                <a:noFill/>
                <a:prstDash val="solid"/>
                <a:miter/>
              </a:ln>
            </p:spPr>
            <p:txBody>
              <a:bodyPr rtlCol="0" anchor="ctr"/>
              <a:lstStyle/>
              <a:p>
                <a:endParaRPr lang="en-GR"/>
              </a:p>
            </p:txBody>
          </p:sp>
          <p:sp>
            <p:nvSpPr>
              <p:cNvPr id="41" name="Freeform 40">
                <a:extLst>
                  <a:ext uri="{FF2B5EF4-FFF2-40B4-BE49-F238E27FC236}">
                    <a16:creationId xmlns:a16="http://schemas.microsoft.com/office/drawing/2014/main" id="{23347428-6521-84A1-EB69-32F75919B229}"/>
                  </a:ext>
                </a:extLst>
              </p:cNvPr>
              <p:cNvSpPr/>
              <p:nvPr/>
            </p:nvSpPr>
            <p:spPr>
              <a:xfrm>
                <a:off x="9895077" y="366085"/>
                <a:ext cx="133290" cy="126999"/>
              </a:xfrm>
              <a:custGeom>
                <a:avLst/>
                <a:gdLst>
                  <a:gd name="connsiteX0" fmla="*/ 60834 w 133290"/>
                  <a:gd name="connsiteY0" fmla="*/ 0 h 126999"/>
                  <a:gd name="connsiteX1" fmla="*/ 82927 w 133290"/>
                  <a:gd name="connsiteY1" fmla="*/ 47755 h 126999"/>
                  <a:gd name="connsiteX2" fmla="*/ 133290 w 133290"/>
                  <a:gd name="connsiteY2" fmla="*/ 61102 h 126999"/>
                  <a:gd name="connsiteX3" fmla="*/ 96853 w 133290"/>
                  <a:gd name="connsiteY3" fmla="*/ 79140 h 126999"/>
                  <a:gd name="connsiteX4" fmla="*/ 117270 w 133290"/>
                  <a:gd name="connsiteY4" fmla="*/ 126999 h 126999"/>
                  <a:gd name="connsiteX5" fmla="*/ 72456 w 133290"/>
                  <a:gd name="connsiteY5" fmla="*/ 90714 h 126999"/>
                  <a:gd name="connsiteX6" fmla="*/ 34553 w 133290"/>
                  <a:gd name="connsiteY6" fmla="*/ 107605 h 126999"/>
                  <a:gd name="connsiteX7" fmla="*/ 43453 w 133290"/>
                  <a:gd name="connsiteY7" fmla="*/ 66211 h 126999"/>
                  <a:gd name="connsiteX8" fmla="*/ 0 w 133290"/>
                  <a:gd name="connsiteY8" fmla="*/ 28257 h 126999"/>
                  <a:gd name="connsiteX9" fmla="*/ 49945 w 133290"/>
                  <a:gd name="connsiteY9" fmla="*/ 39622 h 126999"/>
                  <a:gd name="connsiteX10" fmla="*/ 60834 w 133290"/>
                  <a:gd name="connsiteY10" fmla="*/ 0 h 12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90" h="126999">
                    <a:moveTo>
                      <a:pt x="60834" y="0"/>
                    </a:moveTo>
                    <a:lnTo>
                      <a:pt x="82927" y="47755"/>
                    </a:lnTo>
                    <a:lnTo>
                      <a:pt x="133290" y="61102"/>
                    </a:lnTo>
                    <a:lnTo>
                      <a:pt x="96853" y="79140"/>
                    </a:lnTo>
                    <a:lnTo>
                      <a:pt x="117270" y="126999"/>
                    </a:lnTo>
                    <a:lnTo>
                      <a:pt x="72456" y="90714"/>
                    </a:lnTo>
                    <a:lnTo>
                      <a:pt x="34553" y="107605"/>
                    </a:lnTo>
                    <a:lnTo>
                      <a:pt x="43453" y="66211"/>
                    </a:lnTo>
                    <a:lnTo>
                      <a:pt x="0" y="28257"/>
                    </a:lnTo>
                    <a:lnTo>
                      <a:pt x="49945" y="39622"/>
                    </a:lnTo>
                    <a:lnTo>
                      <a:pt x="60834" y="0"/>
                    </a:lnTo>
                    <a:close/>
                  </a:path>
                </a:pathLst>
              </a:custGeom>
              <a:solidFill>
                <a:srgbClr val="FFCC00"/>
              </a:solidFill>
              <a:ln w="10453" cap="flat">
                <a:noFill/>
                <a:prstDash val="solid"/>
                <a:miter/>
              </a:ln>
            </p:spPr>
            <p:txBody>
              <a:bodyPr rtlCol="0" anchor="ctr"/>
              <a:lstStyle/>
              <a:p>
                <a:endParaRPr lang="en-GR"/>
              </a:p>
            </p:txBody>
          </p:sp>
          <p:sp>
            <p:nvSpPr>
              <p:cNvPr id="42" name="Freeform 41">
                <a:extLst>
                  <a:ext uri="{FF2B5EF4-FFF2-40B4-BE49-F238E27FC236}">
                    <a16:creationId xmlns:a16="http://schemas.microsoft.com/office/drawing/2014/main" id="{930DEE02-04A9-374D-08F8-CE596DE9097C}"/>
                  </a:ext>
                </a:extLst>
              </p:cNvPr>
              <p:cNvSpPr/>
              <p:nvPr/>
            </p:nvSpPr>
            <p:spPr>
              <a:xfrm>
                <a:off x="9916332" y="661792"/>
                <a:ext cx="115699" cy="109795"/>
              </a:xfrm>
              <a:custGeom>
                <a:avLst/>
                <a:gdLst>
                  <a:gd name="connsiteX0" fmla="*/ 52772 w 115699"/>
                  <a:gd name="connsiteY0" fmla="*/ 0 h 109795"/>
                  <a:gd name="connsiteX1" fmla="*/ 72037 w 115699"/>
                  <a:gd name="connsiteY1" fmla="*/ 41186 h 109795"/>
                  <a:gd name="connsiteX2" fmla="*/ 115700 w 115699"/>
                  <a:gd name="connsiteY2" fmla="*/ 50570 h 109795"/>
                  <a:gd name="connsiteX3" fmla="*/ 84183 w 115699"/>
                  <a:gd name="connsiteY3" fmla="*/ 68400 h 109795"/>
                  <a:gd name="connsiteX4" fmla="*/ 101983 w 115699"/>
                  <a:gd name="connsiteY4" fmla="*/ 109795 h 109795"/>
                  <a:gd name="connsiteX5" fmla="*/ 63033 w 115699"/>
                  <a:gd name="connsiteY5" fmla="*/ 79661 h 109795"/>
                  <a:gd name="connsiteX6" fmla="*/ 30155 w 115699"/>
                  <a:gd name="connsiteY6" fmla="*/ 96344 h 109795"/>
                  <a:gd name="connsiteX7" fmla="*/ 37799 w 115699"/>
                  <a:gd name="connsiteY7" fmla="*/ 59433 h 109795"/>
                  <a:gd name="connsiteX8" fmla="*/ 0 w 115699"/>
                  <a:gd name="connsiteY8" fmla="*/ 27736 h 109795"/>
                  <a:gd name="connsiteX9" fmla="*/ 43453 w 115699"/>
                  <a:gd name="connsiteY9" fmla="*/ 35556 h 109795"/>
                  <a:gd name="connsiteX10" fmla="*/ 52772 w 115699"/>
                  <a:gd name="connsiteY10" fmla="*/ 0 h 1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9" h="109795">
                    <a:moveTo>
                      <a:pt x="52772" y="0"/>
                    </a:moveTo>
                    <a:lnTo>
                      <a:pt x="72037" y="41186"/>
                    </a:lnTo>
                    <a:lnTo>
                      <a:pt x="115700" y="50570"/>
                    </a:lnTo>
                    <a:lnTo>
                      <a:pt x="84183" y="68400"/>
                    </a:lnTo>
                    <a:lnTo>
                      <a:pt x="101983" y="109795"/>
                    </a:lnTo>
                    <a:lnTo>
                      <a:pt x="63033" y="79661"/>
                    </a:lnTo>
                    <a:lnTo>
                      <a:pt x="30155" y="96344"/>
                    </a:lnTo>
                    <a:lnTo>
                      <a:pt x="37799" y="59433"/>
                    </a:lnTo>
                    <a:lnTo>
                      <a:pt x="0" y="27736"/>
                    </a:lnTo>
                    <a:lnTo>
                      <a:pt x="43453" y="35556"/>
                    </a:lnTo>
                    <a:lnTo>
                      <a:pt x="52772" y="0"/>
                    </a:lnTo>
                    <a:close/>
                  </a:path>
                </a:pathLst>
              </a:custGeom>
              <a:solidFill>
                <a:srgbClr val="FFCC00"/>
              </a:solidFill>
              <a:ln w="10453" cap="flat">
                <a:noFill/>
                <a:prstDash val="solid"/>
                <a:miter/>
              </a:ln>
            </p:spPr>
            <p:txBody>
              <a:bodyPr rtlCol="0" anchor="ctr"/>
              <a:lstStyle/>
              <a:p>
                <a:endParaRPr lang="en-GR"/>
              </a:p>
            </p:txBody>
          </p:sp>
          <p:sp>
            <p:nvSpPr>
              <p:cNvPr id="43" name="Freeform 42">
                <a:extLst>
                  <a:ext uri="{FF2B5EF4-FFF2-40B4-BE49-F238E27FC236}">
                    <a16:creationId xmlns:a16="http://schemas.microsoft.com/office/drawing/2014/main" id="{15B0415E-968A-D501-F550-EF21E972E9F6}"/>
                  </a:ext>
                </a:extLst>
              </p:cNvPr>
              <p:cNvSpPr/>
              <p:nvPr/>
            </p:nvSpPr>
            <p:spPr>
              <a:xfrm>
                <a:off x="9874974" y="517483"/>
                <a:ext cx="125751" cy="120221"/>
              </a:xfrm>
              <a:custGeom>
                <a:avLst/>
                <a:gdLst>
                  <a:gd name="connsiteX0" fmla="*/ 57483 w 125751"/>
                  <a:gd name="connsiteY0" fmla="*/ 0 h 120221"/>
                  <a:gd name="connsiteX1" fmla="*/ 78215 w 125751"/>
                  <a:gd name="connsiteY1" fmla="*/ 45148 h 120221"/>
                  <a:gd name="connsiteX2" fmla="*/ 125751 w 125751"/>
                  <a:gd name="connsiteY2" fmla="*/ 56409 h 120221"/>
                  <a:gd name="connsiteX3" fmla="*/ 91303 w 125751"/>
                  <a:gd name="connsiteY3" fmla="*/ 74865 h 120221"/>
                  <a:gd name="connsiteX4" fmla="*/ 110569 w 125751"/>
                  <a:gd name="connsiteY4" fmla="*/ 120222 h 120221"/>
                  <a:gd name="connsiteX5" fmla="*/ 68373 w 125751"/>
                  <a:gd name="connsiteY5" fmla="*/ 86647 h 120221"/>
                  <a:gd name="connsiteX6" fmla="*/ 32563 w 125751"/>
                  <a:gd name="connsiteY6" fmla="*/ 103852 h 120221"/>
                  <a:gd name="connsiteX7" fmla="*/ 41044 w 125751"/>
                  <a:gd name="connsiteY7" fmla="*/ 64021 h 120221"/>
                  <a:gd name="connsiteX8" fmla="*/ 0 w 125751"/>
                  <a:gd name="connsiteY8" fmla="*/ 28778 h 120221"/>
                  <a:gd name="connsiteX9" fmla="*/ 47118 w 125751"/>
                  <a:gd name="connsiteY9" fmla="*/ 38371 h 120221"/>
                  <a:gd name="connsiteX10" fmla="*/ 57483 w 125751"/>
                  <a:gd name="connsiteY10" fmla="*/ 0 h 1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51" h="120221">
                    <a:moveTo>
                      <a:pt x="57483" y="0"/>
                    </a:moveTo>
                    <a:lnTo>
                      <a:pt x="78215" y="45148"/>
                    </a:lnTo>
                    <a:lnTo>
                      <a:pt x="125751" y="56409"/>
                    </a:lnTo>
                    <a:lnTo>
                      <a:pt x="91303" y="74865"/>
                    </a:lnTo>
                    <a:lnTo>
                      <a:pt x="110569" y="120222"/>
                    </a:lnTo>
                    <a:lnTo>
                      <a:pt x="68373" y="86647"/>
                    </a:lnTo>
                    <a:lnTo>
                      <a:pt x="32563" y="103852"/>
                    </a:lnTo>
                    <a:lnTo>
                      <a:pt x="41044" y="64021"/>
                    </a:lnTo>
                    <a:lnTo>
                      <a:pt x="0" y="28778"/>
                    </a:lnTo>
                    <a:lnTo>
                      <a:pt x="47118" y="38371"/>
                    </a:lnTo>
                    <a:lnTo>
                      <a:pt x="57483" y="0"/>
                    </a:lnTo>
                    <a:close/>
                  </a:path>
                </a:pathLst>
              </a:custGeom>
              <a:solidFill>
                <a:srgbClr val="FFCC00"/>
              </a:solidFill>
              <a:ln w="10453" cap="flat">
                <a:noFill/>
                <a:prstDash val="solid"/>
                <a:miter/>
              </a:ln>
            </p:spPr>
            <p:txBody>
              <a:bodyPr rtlCol="0" anchor="ctr"/>
              <a:lstStyle/>
              <a:p>
                <a:endParaRPr lang="en-GR"/>
              </a:p>
            </p:txBody>
          </p:sp>
          <p:sp>
            <p:nvSpPr>
              <p:cNvPr id="44" name="Freeform 43">
                <a:extLst>
                  <a:ext uri="{FF2B5EF4-FFF2-40B4-BE49-F238E27FC236}">
                    <a16:creationId xmlns:a16="http://schemas.microsoft.com/office/drawing/2014/main" id="{213E9F6B-91BE-862D-87D0-B03AA191A2E0}"/>
                  </a:ext>
                </a:extLst>
              </p:cNvPr>
              <p:cNvSpPr/>
              <p:nvPr/>
            </p:nvSpPr>
            <p:spPr>
              <a:xfrm>
                <a:off x="10223120" y="877107"/>
                <a:ext cx="83554" cy="74343"/>
              </a:xfrm>
              <a:custGeom>
                <a:avLst/>
                <a:gdLst>
                  <a:gd name="connsiteX0" fmla="*/ 37694 w 83554"/>
                  <a:gd name="connsiteY0" fmla="*/ 0 h 74343"/>
                  <a:gd name="connsiteX1" fmla="*/ 52039 w 83554"/>
                  <a:gd name="connsiteY1" fmla="*/ 27944 h 74343"/>
                  <a:gd name="connsiteX2" fmla="*/ 83555 w 83554"/>
                  <a:gd name="connsiteY2" fmla="*/ 32845 h 74343"/>
                  <a:gd name="connsiteX3" fmla="*/ 61043 w 83554"/>
                  <a:gd name="connsiteY3" fmla="*/ 46295 h 74343"/>
                  <a:gd name="connsiteX4" fmla="*/ 74236 w 83554"/>
                  <a:gd name="connsiteY4" fmla="*/ 74344 h 74343"/>
                  <a:gd name="connsiteX5" fmla="*/ 45966 w 83554"/>
                  <a:gd name="connsiteY5" fmla="*/ 54845 h 74343"/>
                  <a:gd name="connsiteX6" fmla="*/ 22512 w 83554"/>
                  <a:gd name="connsiteY6" fmla="*/ 67462 h 74343"/>
                  <a:gd name="connsiteX7" fmla="*/ 27642 w 83554"/>
                  <a:gd name="connsiteY7" fmla="*/ 41603 h 74343"/>
                  <a:gd name="connsiteX8" fmla="*/ 0 w 83554"/>
                  <a:gd name="connsiteY8" fmla="*/ 20854 h 74343"/>
                  <a:gd name="connsiteX9" fmla="*/ 31412 w 83554"/>
                  <a:gd name="connsiteY9" fmla="*/ 24920 h 74343"/>
                  <a:gd name="connsiteX10" fmla="*/ 37694 w 83554"/>
                  <a:gd name="connsiteY10" fmla="*/ 0 h 7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54" h="74343">
                    <a:moveTo>
                      <a:pt x="37694" y="0"/>
                    </a:moveTo>
                    <a:lnTo>
                      <a:pt x="52039" y="27944"/>
                    </a:lnTo>
                    <a:lnTo>
                      <a:pt x="83555" y="32845"/>
                    </a:lnTo>
                    <a:lnTo>
                      <a:pt x="61043" y="46295"/>
                    </a:lnTo>
                    <a:lnTo>
                      <a:pt x="74236" y="74344"/>
                    </a:lnTo>
                    <a:lnTo>
                      <a:pt x="45966" y="54845"/>
                    </a:lnTo>
                    <a:lnTo>
                      <a:pt x="22512" y="67462"/>
                    </a:lnTo>
                    <a:lnTo>
                      <a:pt x="27642" y="41603"/>
                    </a:lnTo>
                    <a:lnTo>
                      <a:pt x="0" y="20854"/>
                    </a:lnTo>
                    <a:lnTo>
                      <a:pt x="31412" y="24920"/>
                    </a:lnTo>
                    <a:lnTo>
                      <a:pt x="37694" y="0"/>
                    </a:lnTo>
                    <a:close/>
                  </a:path>
                </a:pathLst>
              </a:custGeom>
              <a:solidFill>
                <a:srgbClr val="FFCC00"/>
              </a:solidFill>
              <a:ln w="10453" cap="flat">
                <a:noFill/>
                <a:prstDash val="solid"/>
                <a:miter/>
              </a:ln>
            </p:spPr>
            <p:txBody>
              <a:bodyPr rtlCol="0" anchor="ctr"/>
              <a:lstStyle/>
              <a:p>
                <a:endParaRPr lang="en-GR"/>
              </a:p>
            </p:txBody>
          </p:sp>
          <p:sp>
            <p:nvSpPr>
              <p:cNvPr id="45" name="Freeform 44">
                <a:extLst>
                  <a:ext uri="{FF2B5EF4-FFF2-40B4-BE49-F238E27FC236}">
                    <a16:creationId xmlns:a16="http://schemas.microsoft.com/office/drawing/2014/main" id="{27262787-5FDC-3931-C07E-282944570F80}"/>
                  </a:ext>
                </a:extLst>
              </p:cNvPr>
              <p:cNvSpPr/>
              <p:nvPr/>
            </p:nvSpPr>
            <p:spPr>
              <a:xfrm>
                <a:off x="10330547" y="873040"/>
                <a:ext cx="61462" cy="53281"/>
              </a:xfrm>
              <a:custGeom>
                <a:avLst/>
                <a:gdLst>
                  <a:gd name="connsiteX0" fmla="*/ 27642 w 61462"/>
                  <a:gd name="connsiteY0" fmla="*/ 0 h 53281"/>
                  <a:gd name="connsiteX1" fmla="*/ 38218 w 61462"/>
                  <a:gd name="connsiteY1" fmla="*/ 20020 h 53281"/>
                  <a:gd name="connsiteX2" fmla="*/ 61462 w 61462"/>
                  <a:gd name="connsiteY2" fmla="*/ 23565 h 53281"/>
                  <a:gd name="connsiteX3" fmla="*/ 44919 w 61462"/>
                  <a:gd name="connsiteY3" fmla="*/ 33262 h 53281"/>
                  <a:gd name="connsiteX4" fmla="*/ 54656 w 61462"/>
                  <a:gd name="connsiteY4" fmla="*/ 53281 h 53281"/>
                  <a:gd name="connsiteX5" fmla="*/ 33820 w 61462"/>
                  <a:gd name="connsiteY5" fmla="*/ 39309 h 53281"/>
                  <a:gd name="connsiteX6" fmla="*/ 16648 w 61462"/>
                  <a:gd name="connsiteY6" fmla="*/ 48381 h 53281"/>
                  <a:gd name="connsiteX7" fmla="*/ 20313 w 61462"/>
                  <a:gd name="connsiteY7" fmla="*/ 29925 h 53281"/>
                  <a:gd name="connsiteX8" fmla="*/ 0 w 61462"/>
                  <a:gd name="connsiteY8" fmla="*/ 15119 h 53281"/>
                  <a:gd name="connsiteX9" fmla="*/ 23035 w 61462"/>
                  <a:gd name="connsiteY9" fmla="*/ 17934 h 53281"/>
                  <a:gd name="connsiteX10" fmla="*/ 27642 w 61462"/>
                  <a:gd name="connsiteY10" fmla="*/ 0 h 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2" h="53281">
                    <a:moveTo>
                      <a:pt x="27642" y="0"/>
                    </a:moveTo>
                    <a:lnTo>
                      <a:pt x="38218" y="20020"/>
                    </a:lnTo>
                    <a:lnTo>
                      <a:pt x="61462" y="23565"/>
                    </a:lnTo>
                    <a:lnTo>
                      <a:pt x="44919" y="33262"/>
                    </a:lnTo>
                    <a:lnTo>
                      <a:pt x="54656" y="53281"/>
                    </a:lnTo>
                    <a:lnTo>
                      <a:pt x="33820" y="39309"/>
                    </a:lnTo>
                    <a:lnTo>
                      <a:pt x="16648" y="48381"/>
                    </a:lnTo>
                    <a:lnTo>
                      <a:pt x="20313" y="29925"/>
                    </a:lnTo>
                    <a:lnTo>
                      <a:pt x="0" y="15119"/>
                    </a:lnTo>
                    <a:lnTo>
                      <a:pt x="23035" y="17934"/>
                    </a:lnTo>
                    <a:lnTo>
                      <a:pt x="27642" y="0"/>
                    </a:lnTo>
                    <a:close/>
                  </a:path>
                </a:pathLst>
              </a:custGeom>
              <a:solidFill>
                <a:srgbClr val="FFCC00"/>
              </a:solidFill>
              <a:ln w="10453" cap="flat">
                <a:noFill/>
                <a:prstDash val="solid"/>
                <a:miter/>
              </a:ln>
            </p:spPr>
            <p:txBody>
              <a:bodyPr rtlCol="0" anchor="ctr"/>
              <a:lstStyle/>
              <a:p>
                <a:endParaRPr lang="en-GR"/>
              </a:p>
            </p:txBody>
          </p:sp>
          <p:sp>
            <p:nvSpPr>
              <p:cNvPr id="46" name="Freeform 45">
                <a:extLst>
                  <a:ext uri="{FF2B5EF4-FFF2-40B4-BE49-F238E27FC236}">
                    <a16:creationId xmlns:a16="http://schemas.microsoft.com/office/drawing/2014/main" id="{F29CFC84-24BE-9477-F9A9-9762B742284F}"/>
                  </a:ext>
                </a:extLst>
              </p:cNvPr>
              <p:cNvSpPr/>
              <p:nvPr/>
            </p:nvSpPr>
            <p:spPr>
              <a:xfrm>
                <a:off x="10409286" y="837902"/>
                <a:ext cx="61357" cy="51821"/>
              </a:xfrm>
              <a:custGeom>
                <a:avLst/>
                <a:gdLst>
                  <a:gd name="connsiteX0" fmla="*/ 27538 w 61357"/>
                  <a:gd name="connsiteY0" fmla="*/ 0 h 51821"/>
                  <a:gd name="connsiteX1" fmla="*/ 38217 w 61357"/>
                  <a:gd name="connsiteY1" fmla="*/ 19498 h 51821"/>
                  <a:gd name="connsiteX2" fmla="*/ 61357 w 61357"/>
                  <a:gd name="connsiteY2" fmla="*/ 23043 h 51821"/>
                  <a:gd name="connsiteX3" fmla="*/ 44919 w 61357"/>
                  <a:gd name="connsiteY3" fmla="*/ 32323 h 51821"/>
                  <a:gd name="connsiteX4" fmla="*/ 54761 w 61357"/>
                  <a:gd name="connsiteY4" fmla="*/ 51822 h 51821"/>
                  <a:gd name="connsiteX5" fmla="*/ 33925 w 61357"/>
                  <a:gd name="connsiteY5" fmla="*/ 38267 h 51821"/>
                  <a:gd name="connsiteX6" fmla="*/ 16753 w 61357"/>
                  <a:gd name="connsiteY6" fmla="*/ 46921 h 51821"/>
                  <a:gd name="connsiteX7" fmla="*/ 20417 w 61357"/>
                  <a:gd name="connsiteY7" fmla="*/ 28987 h 51821"/>
                  <a:gd name="connsiteX8" fmla="*/ 0 w 61357"/>
                  <a:gd name="connsiteY8" fmla="*/ 14598 h 51821"/>
                  <a:gd name="connsiteX9" fmla="*/ 23035 w 61357"/>
                  <a:gd name="connsiteY9" fmla="*/ 17413 h 51821"/>
                  <a:gd name="connsiteX10" fmla="*/ 27538 w 61357"/>
                  <a:gd name="connsiteY10" fmla="*/ 0 h 5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57" h="51821">
                    <a:moveTo>
                      <a:pt x="27538" y="0"/>
                    </a:moveTo>
                    <a:lnTo>
                      <a:pt x="38217" y="19498"/>
                    </a:lnTo>
                    <a:lnTo>
                      <a:pt x="61357" y="23043"/>
                    </a:lnTo>
                    <a:lnTo>
                      <a:pt x="44919" y="32323"/>
                    </a:lnTo>
                    <a:lnTo>
                      <a:pt x="54761" y="51822"/>
                    </a:lnTo>
                    <a:lnTo>
                      <a:pt x="33925" y="38267"/>
                    </a:lnTo>
                    <a:lnTo>
                      <a:pt x="16753" y="46921"/>
                    </a:lnTo>
                    <a:lnTo>
                      <a:pt x="20417" y="28987"/>
                    </a:lnTo>
                    <a:lnTo>
                      <a:pt x="0" y="14598"/>
                    </a:lnTo>
                    <a:lnTo>
                      <a:pt x="23035" y="17413"/>
                    </a:lnTo>
                    <a:lnTo>
                      <a:pt x="27538" y="0"/>
                    </a:lnTo>
                    <a:close/>
                  </a:path>
                </a:pathLst>
              </a:custGeom>
              <a:solidFill>
                <a:srgbClr val="FFCC00"/>
              </a:solidFill>
              <a:ln w="10453" cap="flat">
                <a:noFill/>
                <a:prstDash val="solid"/>
                <a:miter/>
              </a:ln>
            </p:spPr>
            <p:txBody>
              <a:bodyPr rtlCol="0" anchor="ctr"/>
              <a:lstStyle/>
              <a:p>
                <a:endParaRPr lang="en-GR"/>
              </a:p>
            </p:txBody>
          </p:sp>
          <p:sp>
            <p:nvSpPr>
              <p:cNvPr id="47" name="Freeform 46">
                <a:extLst>
                  <a:ext uri="{FF2B5EF4-FFF2-40B4-BE49-F238E27FC236}">
                    <a16:creationId xmlns:a16="http://schemas.microsoft.com/office/drawing/2014/main" id="{19CAF910-44FE-696B-B32B-DADAA20926C0}"/>
                  </a:ext>
                </a:extLst>
              </p:cNvPr>
              <p:cNvSpPr/>
              <p:nvPr/>
            </p:nvSpPr>
            <p:spPr>
              <a:xfrm>
                <a:off x="10339133" y="264110"/>
                <a:ext cx="81670" cy="69547"/>
              </a:xfrm>
              <a:custGeom>
                <a:avLst/>
                <a:gdLst>
                  <a:gd name="connsiteX0" fmla="*/ 36752 w 81670"/>
                  <a:gd name="connsiteY0" fmla="*/ 0 h 69547"/>
                  <a:gd name="connsiteX1" fmla="*/ 50887 w 81670"/>
                  <a:gd name="connsiteY1" fmla="*/ 26276 h 69547"/>
                  <a:gd name="connsiteX2" fmla="*/ 81671 w 81670"/>
                  <a:gd name="connsiteY2" fmla="*/ 36598 h 69547"/>
                  <a:gd name="connsiteX3" fmla="*/ 59682 w 81670"/>
                  <a:gd name="connsiteY3" fmla="*/ 43480 h 69547"/>
                  <a:gd name="connsiteX4" fmla="*/ 72666 w 81670"/>
                  <a:gd name="connsiteY4" fmla="*/ 69547 h 69547"/>
                  <a:gd name="connsiteX5" fmla="*/ 45024 w 81670"/>
                  <a:gd name="connsiteY5" fmla="*/ 47859 h 69547"/>
                  <a:gd name="connsiteX6" fmla="*/ 22093 w 81670"/>
                  <a:gd name="connsiteY6" fmla="*/ 54220 h 69547"/>
                  <a:gd name="connsiteX7" fmla="*/ 27014 w 81670"/>
                  <a:gd name="connsiteY7" fmla="*/ 33262 h 69547"/>
                  <a:gd name="connsiteX8" fmla="*/ 0 w 81670"/>
                  <a:gd name="connsiteY8" fmla="*/ 10635 h 69547"/>
                  <a:gd name="connsiteX9" fmla="*/ 30679 w 81670"/>
                  <a:gd name="connsiteY9" fmla="*/ 19811 h 69547"/>
                  <a:gd name="connsiteX10" fmla="*/ 36752 w 81670"/>
                  <a:gd name="connsiteY10" fmla="*/ 0 h 6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70" h="69547">
                    <a:moveTo>
                      <a:pt x="36752" y="0"/>
                    </a:moveTo>
                    <a:lnTo>
                      <a:pt x="50887" y="26276"/>
                    </a:lnTo>
                    <a:lnTo>
                      <a:pt x="81671" y="36598"/>
                    </a:lnTo>
                    <a:lnTo>
                      <a:pt x="59682" y="43480"/>
                    </a:lnTo>
                    <a:lnTo>
                      <a:pt x="72666" y="69547"/>
                    </a:lnTo>
                    <a:lnTo>
                      <a:pt x="45024" y="47859"/>
                    </a:lnTo>
                    <a:lnTo>
                      <a:pt x="22093" y="54220"/>
                    </a:lnTo>
                    <a:lnTo>
                      <a:pt x="27014" y="33262"/>
                    </a:lnTo>
                    <a:lnTo>
                      <a:pt x="0" y="10635"/>
                    </a:lnTo>
                    <a:lnTo>
                      <a:pt x="30679" y="19811"/>
                    </a:lnTo>
                    <a:lnTo>
                      <a:pt x="36752" y="0"/>
                    </a:lnTo>
                    <a:close/>
                  </a:path>
                </a:pathLst>
              </a:custGeom>
              <a:solidFill>
                <a:srgbClr val="FFCC00"/>
              </a:solidFill>
              <a:ln w="10453" cap="flat">
                <a:noFill/>
                <a:prstDash val="solid"/>
                <a:miter/>
              </a:ln>
            </p:spPr>
            <p:txBody>
              <a:bodyPr rtlCol="0" anchor="ctr"/>
              <a:lstStyle/>
              <a:p>
                <a:endParaRPr lang="en-GR"/>
              </a:p>
            </p:txBody>
          </p:sp>
          <p:sp>
            <p:nvSpPr>
              <p:cNvPr id="48" name="Freeform 47">
                <a:extLst>
                  <a:ext uri="{FF2B5EF4-FFF2-40B4-BE49-F238E27FC236}">
                    <a16:creationId xmlns:a16="http://schemas.microsoft.com/office/drawing/2014/main" id="{C5114486-D4D4-7A50-5299-97A9A2BF9D72}"/>
                  </a:ext>
                </a:extLst>
              </p:cNvPr>
              <p:cNvSpPr/>
              <p:nvPr/>
            </p:nvSpPr>
            <p:spPr>
              <a:xfrm>
                <a:off x="10223120" y="218232"/>
                <a:ext cx="92873" cy="82163"/>
              </a:xfrm>
              <a:custGeom>
                <a:avLst/>
                <a:gdLst>
                  <a:gd name="connsiteX0" fmla="*/ 41882 w 92873"/>
                  <a:gd name="connsiteY0" fmla="*/ 0 h 82163"/>
                  <a:gd name="connsiteX1" fmla="*/ 57797 w 92873"/>
                  <a:gd name="connsiteY1" fmla="*/ 30968 h 82163"/>
                  <a:gd name="connsiteX2" fmla="*/ 92874 w 92873"/>
                  <a:gd name="connsiteY2" fmla="*/ 42750 h 82163"/>
                  <a:gd name="connsiteX3" fmla="*/ 67849 w 92873"/>
                  <a:gd name="connsiteY3" fmla="*/ 51300 h 82163"/>
                  <a:gd name="connsiteX4" fmla="*/ 82508 w 92873"/>
                  <a:gd name="connsiteY4" fmla="*/ 82164 h 82163"/>
                  <a:gd name="connsiteX5" fmla="*/ 50992 w 92873"/>
                  <a:gd name="connsiteY5" fmla="*/ 56722 h 82163"/>
                  <a:gd name="connsiteX6" fmla="*/ 24815 w 92873"/>
                  <a:gd name="connsiteY6" fmla="*/ 64647 h 82163"/>
                  <a:gd name="connsiteX7" fmla="*/ 30574 w 92873"/>
                  <a:gd name="connsiteY7" fmla="*/ 39726 h 82163"/>
                  <a:gd name="connsiteX8" fmla="*/ 0 w 92873"/>
                  <a:gd name="connsiteY8" fmla="*/ 13242 h 82163"/>
                  <a:gd name="connsiteX9" fmla="*/ 34867 w 92873"/>
                  <a:gd name="connsiteY9" fmla="*/ 23669 h 82163"/>
                  <a:gd name="connsiteX10" fmla="*/ 41882 w 92873"/>
                  <a:gd name="connsiteY10" fmla="*/ 0 h 8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73" h="82163">
                    <a:moveTo>
                      <a:pt x="41882" y="0"/>
                    </a:moveTo>
                    <a:lnTo>
                      <a:pt x="57797" y="30968"/>
                    </a:lnTo>
                    <a:lnTo>
                      <a:pt x="92874" y="42750"/>
                    </a:lnTo>
                    <a:lnTo>
                      <a:pt x="67849" y="51300"/>
                    </a:lnTo>
                    <a:lnTo>
                      <a:pt x="82508" y="82164"/>
                    </a:lnTo>
                    <a:lnTo>
                      <a:pt x="50992" y="56722"/>
                    </a:lnTo>
                    <a:lnTo>
                      <a:pt x="24815" y="64647"/>
                    </a:lnTo>
                    <a:lnTo>
                      <a:pt x="30574" y="39726"/>
                    </a:lnTo>
                    <a:lnTo>
                      <a:pt x="0" y="13242"/>
                    </a:lnTo>
                    <a:lnTo>
                      <a:pt x="34867" y="23669"/>
                    </a:lnTo>
                    <a:lnTo>
                      <a:pt x="41882" y="0"/>
                    </a:lnTo>
                    <a:close/>
                  </a:path>
                </a:pathLst>
              </a:custGeom>
              <a:solidFill>
                <a:srgbClr val="FFCC00"/>
              </a:solidFill>
              <a:ln w="10453" cap="flat">
                <a:noFill/>
                <a:prstDash val="solid"/>
                <a:miter/>
              </a:ln>
            </p:spPr>
            <p:txBody>
              <a:bodyPr rtlCol="0" anchor="ctr"/>
              <a:lstStyle/>
              <a:p>
                <a:endParaRPr lang="en-GR"/>
              </a:p>
            </p:txBody>
          </p:sp>
          <p:sp>
            <p:nvSpPr>
              <p:cNvPr id="49" name="Freeform 48">
                <a:extLst>
                  <a:ext uri="{FF2B5EF4-FFF2-40B4-BE49-F238E27FC236}">
                    <a16:creationId xmlns:a16="http://schemas.microsoft.com/office/drawing/2014/main" id="{92C2E486-4CFD-45D7-5066-BA7CD90FFB36}"/>
                  </a:ext>
                </a:extLst>
              </p:cNvPr>
              <p:cNvSpPr/>
              <p:nvPr/>
            </p:nvSpPr>
            <p:spPr>
              <a:xfrm>
                <a:off x="10100091" y="211767"/>
                <a:ext cx="102820" cy="93841"/>
              </a:xfrm>
              <a:custGeom>
                <a:avLst/>
                <a:gdLst>
                  <a:gd name="connsiteX0" fmla="*/ 46594 w 102820"/>
                  <a:gd name="connsiteY0" fmla="*/ 0 h 93841"/>
                  <a:gd name="connsiteX1" fmla="*/ 63975 w 102820"/>
                  <a:gd name="connsiteY1" fmla="*/ 35451 h 93841"/>
                  <a:gd name="connsiteX2" fmla="*/ 102821 w 102820"/>
                  <a:gd name="connsiteY2" fmla="*/ 47859 h 93841"/>
                  <a:gd name="connsiteX3" fmla="*/ 74969 w 102820"/>
                  <a:gd name="connsiteY3" fmla="*/ 58599 h 93841"/>
                  <a:gd name="connsiteX4" fmla="*/ 90989 w 102820"/>
                  <a:gd name="connsiteY4" fmla="*/ 93842 h 93841"/>
                  <a:gd name="connsiteX5" fmla="*/ 56227 w 102820"/>
                  <a:gd name="connsiteY5" fmla="*/ 65377 h 93841"/>
                  <a:gd name="connsiteX6" fmla="*/ 27224 w 102820"/>
                  <a:gd name="connsiteY6" fmla="*/ 75386 h 93841"/>
                  <a:gd name="connsiteX7" fmla="*/ 33820 w 102820"/>
                  <a:gd name="connsiteY7" fmla="*/ 46400 h 93841"/>
                  <a:gd name="connsiteX8" fmla="*/ 0 w 102820"/>
                  <a:gd name="connsiteY8" fmla="*/ 16683 h 93841"/>
                  <a:gd name="connsiteX9" fmla="*/ 38532 w 102820"/>
                  <a:gd name="connsiteY9" fmla="*/ 27736 h 93841"/>
                  <a:gd name="connsiteX10" fmla="*/ 46594 w 102820"/>
                  <a:gd name="connsiteY10" fmla="*/ 0 h 9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20" h="93841">
                    <a:moveTo>
                      <a:pt x="46594" y="0"/>
                    </a:moveTo>
                    <a:lnTo>
                      <a:pt x="63975" y="35451"/>
                    </a:lnTo>
                    <a:lnTo>
                      <a:pt x="102821" y="47859"/>
                    </a:lnTo>
                    <a:lnTo>
                      <a:pt x="74969" y="58599"/>
                    </a:lnTo>
                    <a:lnTo>
                      <a:pt x="90989" y="93842"/>
                    </a:lnTo>
                    <a:lnTo>
                      <a:pt x="56227" y="65377"/>
                    </a:lnTo>
                    <a:lnTo>
                      <a:pt x="27224" y="75386"/>
                    </a:lnTo>
                    <a:lnTo>
                      <a:pt x="33820" y="46400"/>
                    </a:lnTo>
                    <a:lnTo>
                      <a:pt x="0" y="16683"/>
                    </a:lnTo>
                    <a:lnTo>
                      <a:pt x="38532" y="27736"/>
                    </a:lnTo>
                    <a:lnTo>
                      <a:pt x="46594" y="0"/>
                    </a:lnTo>
                    <a:close/>
                  </a:path>
                </a:pathLst>
              </a:custGeom>
              <a:solidFill>
                <a:srgbClr val="FFCC00"/>
              </a:solidFill>
              <a:ln w="10453" cap="flat">
                <a:noFill/>
                <a:prstDash val="solid"/>
                <a:miter/>
              </a:ln>
            </p:spPr>
            <p:txBody>
              <a:bodyPr rtlCol="0" anchor="ctr"/>
              <a:lstStyle/>
              <a:p>
                <a:endParaRPr lang="en-GR"/>
              </a:p>
            </p:txBody>
          </p:sp>
        </p:grpSp>
        <p:grpSp>
          <p:nvGrpSpPr>
            <p:cNvPr id="50" name="Graphic 9">
              <a:extLst>
                <a:ext uri="{FF2B5EF4-FFF2-40B4-BE49-F238E27FC236}">
                  <a16:creationId xmlns:a16="http://schemas.microsoft.com/office/drawing/2014/main" id="{6C15E5D9-0669-DD78-FC3F-D4F61A01CD76}"/>
                </a:ext>
              </a:extLst>
            </p:cNvPr>
            <p:cNvGrpSpPr/>
            <p:nvPr/>
          </p:nvGrpSpPr>
          <p:grpSpPr>
            <a:xfrm>
              <a:off x="10863918" y="211767"/>
              <a:ext cx="1114171" cy="739683"/>
              <a:chOff x="10863918" y="211767"/>
              <a:chExt cx="1114171" cy="739683"/>
            </a:xfrm>
          </p:grpSpPr>
          <p:sp>
            <p:nvSpPr>
              <p:cNvPr id="51" name="Freeform 50">
                <a:extLst>
                  <a:ext uri="{FF2B5EF4-FFF2-40B4-BE49-F238E27FC236}">
                    <a16:creationId xmlns:a16="http://schemas.microsoft.com/office/drawing/2014/main" id="{47A3607F-9B70-D712-3229-0DA86CA17D9A}"/>
                  </a:ext>
                </a:extLst>
              </p:cNvPr>
              <p:cNvSpPr/>
              <p:nvPr/>
            </p:nvSpPr>
            <p:spPr>
              <a:xfrm>
                <a:off x="10863918" y="211767"/>
                <a:ext cx="1114171" cy="739683"/>
              </a:xfrm>
              <a:custGeom>
                <a:avLst/>
                <a:gdLst>
                  <a:gd name="connsiteX0" fmla="*/ 0 w 1114171"/>
                  <a:gd name="connsiteY0" fmla="*/ 0 h 739683"/>
                  <a:gd name="connsiteX1" fmla="*/ 1114172 w 1114171"/>
                  <a:gd name="connsiteY1" fmla="*/ 0 h 739683"/>
                  <a:gd name="connsiteX2" fmla="*/ 1114172 w 1114171"/>
                  <a:gd name="connsiteY2" fmla="*/ 739683 h 739683"/>
                  <a:gd name="connsiteX3" fmla="*/ 0 w 1114171"/>
                  <a:gd name="connsiteY3" fmla="*/ 739683 h 739683"/>
                </a:gdLst>
                <a:ahLst/>
                <a:cxnLst>
                  <a:cxn ang="0">
                    <a:pos x="connsiteX0" y="connsiteY0"/>
                  </a:cxn>
                  <a:cxn ang="0">
                    <a:pos x="connsiteX1" y="connsiteY1"/>
                  </a:cxn>
                  <a:cxn ang="0">
                    <a:pos x="connsiteX2" y="connsiteY2"/>
                  </a:cxn>
                  <a:cxn ang="0">
                    <a:pos x="connsiteX3" y="connsiteY3"/>
                  </a:cxn>
                </a:cxnLst>
                <a:rect l="l" t="t" r="r" b="b"/>
                <a:pathLst>
                  <a:path w="1114171" h="739683">
                    <a:moveTo>
                      <a:pt x="0" y="0"/>
                    </a:moveTo>
                    <a:lnTo>
                      <a:pt x="1114172" y="0"/>
                    </a:lnTo>
                    <a:lnTo>
                      <a:pt x="1114172" y="739683"/>
                    </a:lnTo>
                    <a:lnTo>
                      <a:pt x="0" y="739683"/>
                    </a:lnTo>
                    <a:close/>
                  </a:path>
                </a:pathLst>
              </a:custGeom>
              <a:solidFill>
                <a:srgbClr val="003399"/>
              </a:solidFill>
              <a:ln w="10453" cap="flat">
                <a:noFill/>
                <a:prstDash val="solid"/>
                <a:miter/>
              </a:ln>
            </p:spPr>
            <p:txBody>
              <a:bodyPr rtlCol="0" anchor="ctr"/>
              <a:lstStyle/>
              <a:p>
                <a:endParaRPr lang="en-GR"/>
              </a:p>
            </p:txBody>
          </p:sp>
          <p:sp>
            <p:nvSpPr>
              <p:cNvPr id="52" name="Freeform 51">
                <a:extLst>
                  <a:ext uri="{FF2B5EF4-FFF2-40B4-BE49-F238E27FC236}">
                    <a16:creationId xmlns:a16="http://schemas.microsoft.com/office/drawing/2014/main" id="{F286352C-3012-713B-712A-1034E1948F43}"/>
                  </a:ext>
                </a:extLst>
              </p:cNvPr>
              <p:cNvSpPr/>
              <p:nvPr/>
            </p:nvSpPr>
            <p:spPr>
              <a:xfrm>
                <a:off x="11142434" y="304254"/>
                <a:ext cx="557138" cy="554710"/>
              </a:xfrm>
              <a:custGeom>
                <a:avLst/>
                <a:gdLst>
                  <a:gd name="connsiteX0" fmla="*/ 264067 w 557138"/>
                  <a:gd name="connsiteY0" fmla="*/ 44836 h 554710"/>
                  <a:gd name="connsiteX1" fmla="*/ 240509 w 557138"/>
                  <a:gd name="connsiteY1" fmla="*/ 27736 h 554710"/>
                  <a:gd name="connsiteX2" fmla="*/ 269617 w 557138"/>
                  <a:gd name="connsiteY2" fmla="*/ 27736 h 554710"/>
                  <a:gd name="connsiteX3" fmla="*/ 278622 w 557138"/>
                  <a:gd name="connsiteY3" fmla="*/ 0 h 554710"/>
                  <a:gd name="connsiteX4" fmla="*/ 287626 w 557138"/>
                  <a:gd name="connsiteY4" fmla="*/ 27736 h 554710"/>
                  <a:gd name="connsiteX5" fmla="*/ 316734 w 557138"/>
                  <a:gd name="connsiteY5" fmla="*/ 27736 h 554710"/>
                  <a:gd name="connsiteX6" fmla="*/ 293176 w 557138"/>
                  <a:gd name="connsiteY6" fmla="*/ 44836 h 554710"/>
                  <a:gd name="connsiteX7" fmla="*/ 302180 w 557138"/>
                  <a:gd name="connsiteY7" fmla="*/ 72780 h 554710"/>
                  <a:gd name="connsiteX8" fmla="*/ 278622 w 557138"/>
                  <a:gd name="connsiteY8" fmla="*/ 55471 h 554710"/>
                  <a:gd name="connsiteX9" fmla="*/ 255063 w 557138"/>
                  <a:gd name="connsiteY9" fmla="*/ 72780 h 554710"/>
                  <a:gd name="connsiteX10" fmla="*/ 264067 w 557138"/>
                  <a:gd name="connsiteY10" fmla="*/ 44836 h 554710"/>
                  <a:gd name="connsiteX11" fmla="*/ 264067 w 557138"/>
                  <a:gd name="connsiteY11" fmla="*/ 44836 h 554710"/>
                  <a:gd name="connsiteX12" fmla="*/ 293176 w 557138"/>
                  <a:gd name="connsiteY12" fmla="*/ 526975 h 554710"/>
                  <a:gd name="connsiteX13" fmla="*/ 302180 w 557138"/>
                  <a:gd name="connsiteY13" fmla="*/ 554710 h 554710"/>
                  <a:gd name="connsiteX14" fmla="*/ 278622 w 557138"/>
                  <a:gd name="connsiteY14" fmla="*/ 537610 h 554710"/>
                  <a:gd name="connsiteX15" fmla="*/ 255063 w 557138"/>
                  <a:gd name="connsiteY15" fmla="*/ 554710 h 554710"/>
                  <a:gd name="connsiteX16" fmla="*/ 264067 w 557138"/>
                  <a:gd name="connsiteY16" fmla="*/ 526975 h 554710"/>
                  <a:gd name="connsiteX17" fmla="*/ 240509 w 557138"/>
                  <a:gd name="connsiteY17" fmla="*/ 509875 h 554710"/>
                  <a:gd name="connsiteX18" fmla="*/ 269617 w 557138"/>
                  <a:gd name="connsiteY18" fmla="*/ 509875 h 554710"/>
                  <a:gd name="connsiteX19" fmla="*/ 278622 w 557138"/>
                  <a:gd name="connsiteY19" fmla="*/ 481931 h 554710"/>
                  <a:gd name="connsiteX20" fmla="*/ 287626 w 557138"/>
                  <a:gd name="connsiteY20" fmla="*/ 509875 h 554710"/>
                  <a:gd name="connsiteX21" fmla="*/ 316734 w 557138"/>
                  <a:gd name="connsiteY21" fmla="*/ 509875 h 554710"/>
                  <a:gd name="connsiteX22" fmla="*/ 293176 w 557138"/>
                  <a:gd name="connsiteY22" fmla="*/ 526975 h 554710"/>
                  <a:gd name="connsiteX23" fmla="*/ 38113 w 557138"/>
                  <a:gd name="connsiteY23" fmla="*/ 295811 h 554710"/>
                  <a:gd name="connsiteX24" fmla="*/ 14554 w 557138"/>
                  <a:gd name="connsiteY24" fmla="*/ 313119 h 554710"/>
                  <a:gd name="connsiteX25" fmla="*/ 23559 w 557138"/>
                  <a:gd name="connsiteY25" fmla="*/ 285384 h 554710"/>
                  <a:gd name="connsiteX26" fmla="*/ 0 w 557138"/>
                  <a:gd name="connsiteY26" fmla="*/ 268701 h 554710"/>
                  <a:gd name="connsiteX27" fmla="*/ 29108 w 557138"/>
                  <a:gd name="connsiteY27" fmla="*/ 268701 h 554710"/>
                  <a:gd name="connsiteX28" fmla="*/ 38113 w 557138"/>
                  <a:gd name="connsiteY28" fmla="*/ 240965 h 554710"/>
                  <a:gd name="connsiteX29" fmla="*/ 47118 w 557138"/>
                  <a:gd name="connsiteY29" fmla="*/ 268701 h 554710"/>
                  <a:gd name="connsiteX30" fmla="*/ 76330 w 557138"/>
                  <a:gd name="connsiteY30" fmla="*/ 268701 h 554710"/>
                  <a:gd name="connsiteX31" fmla="*/ 52667 w 557138"/>
                  <a:gd name="connsiteY31" fmla="*/ 286009 h 554710"/>
                  <a:gd name="connsiteX32" fmla="*/ 61672 w 557138"/>
                  <a:gd name="connsiteY32" fmla="*/ 313745 h 554710"/>
                  <a:gd name="connsiteX33" fmla="*/ 38113 w 557138"/>
                  <a:gd name="connsiteY33" fmla="*/ 296436 h 554710"/>
                  <a:gd name="connsiteX34" fmla="*/ 38113 w 557138"/>
                  <a:gd name="connsiteY34" fmla="*/ 295811 h 554710"/>
                  <a:gd name="connsiteX35" fmla="*/ 172869 w 557138"/>
                  <a:gd name="connsiteY35" fmla="*/ 76950 h 554710"/>
                  <a:gd name="connsiteX36" fmla="*/ 181874 w 557138"/>
                  <a:gd name="connsiteY36" fmla="*/ 104686 h 554710"/>
                  <a:gd name="connsiteX37" fmla="*/ 158315 w 557138"/>
                  <a:gd name="connsiteY37" fmla="*/ 87690 h 554710"/>
                  <a:gd name="connsiteX38" fmla="*/ 134756 w 557138"/>
                  <a:gd name="connsiteY38" fmla="*/ 104790 h 554710"/>
                  <a:gd name="connsiteX39" fmla="*/ 143761 w 557138"/>
                  <a:gd name="connsiteY39" fmla="*/ 77055 h 554710"/>
                  <a:gd name="connsiteX40" fmla="*/ 120202 w 557138"/>
                  <a:gd name="connsiteY40" fmla="*/ 59955 h 554710"/>
                  <a:gd name="connsiteX41" fmla="*/ 149310 w 557138"/>
                  <a:gd name="connsiteY41" fmla="*/ 59955 h 554710"/>
                  <a:gd name="connsiteX42" fmla="*/ 158315 w 557138"/>
                  <a:gd name="connsiteY42" fmla="*/ 32219 h 554710"/>
                  <a:gd name="connsiteX43" fmla="*/ 167320 w 557138"/>
                  <a:gd name="connsiteY43" fmla="*/ 59955 h 554710"/>
                  <a:gd name="connsiteX44" fmla="*/ 196428 w 557138"/>
                  <a:gd name="connsiteY44" fmla="*/ 59955 h 554710"/>
                  <a:gd name="connsiteX45" fmla="*/ 172869 w 557138"/>
                  <a:gd name="connsiteY45" fmla="*/ 76950 h 554710"/>
                  <a:gd name="connsiteX46" fmla="*/ 61881 w 557138"/>
                  <a:gd name="connsiteY46" fmla="*/ 148166 h 554710"/>
                  <a:gd name="connsiteX47" fmla="*/ 70886 w 557138"/>
                  <a:gd name="connsiteY47" fmla="*/ 120431 h 554710"/>
                  <a:gd name="connsiteX48" fmla="*/ 79995 w 557138"/>
                  <a:gd name="connsiteY48" fmla="*/ 148166 h 554710"/>
                  <a:gd name="connsiteX49" fmla="*/ 108266 w 557138"/>
                  <a:gd name="connsiteY49" fmla="*/ 148166 h 554710"/>
                  <a:gd name="connsiteX50" fmla="*/ 84707 w 557138"/>
                  <a:gd name="connsiteY50" fmla="*/ 165475 h 554710"/>
                  <a:gd name="connsiteX51" fmla="*/ 93712 w 557138"/>
                  <a:gd name="connsiteY51" fmla="*/ 193210 h 554710"/>
                  <a:gd name="connsiteX52" fmla="*/ 70048 w 557138"/>
                  <a:gd name="connsiteY52" fmla="*/ 175902 h 554710"/>
                  <a:gd name="connsiteX53" fmla="*/ 46384 w 557138"/>
                  <a:gd name="connsiteY53" fmla="*/ 193210 h 554710"/>
                  <a:gd name="connsiteX54" fmla="*/ 55389 w 557138"/>
                  <a:gd name="connsiteY54" fmla="*/ 165475 h 554710"/>
                  <a:gd name="connsiteX55" fmla="*/ 31831 w 557138"/>
                  <a:gd name="connsiteY55" fmla="*/ 148166 h 554710"/>
                  <a:gd name="connsiteX56" fmla="*/ 61881 w 557138"/>
                  <a:gd name="connsiteY56" fmla="*/ 148166 h 554710"/>
                  <a:gd name="connsiteX57" fmla="*/ 32145 w 557138"/>
                  <a:gd name="connsiteY57" fmla="*/ 389131 h 554710"/>
                  <a:gd name="connsiteX58" fmla="*/ 61881 w 557138"/>
                  <a:gd name="connsiteY58" fmla="*/ 389131 h 554710"/>
                  <a:gd name="connsiteX59" fmla="*/ 70886 w 557138"/>
                  <a:gd name="connsiteY59" fmla="*/ 361396 h 554710"/>
                  <a:gd name="connsiteX60" fmla="*/ 79995 w 557138"/>
                  <a:gd name="connsiteY60" fmla="*/ 389131 h 554710"/>
                  <a:gd name="connsiteX61" fmla="*/ 108266 w 557138"/>
                  <a:gd name="connsiteY61" fmla="*/ 389131 h 554710"/>
                  <a:gd name="connsiteX62" fmla="*/ 84707 w 557138"/>
                  <a:gd name="connsiteY62" fmla="*/ 406440 h 554710"/>
                  <a:gd name="connsiteX63" fmla="*/ 93712 w 557138"/>
                  <a:gd name="connsiteY63" fmla="*/ 434176 h 554710"/>
                  <a:gd name="connsiteX64" fmla="*/ 70048 w 557138"/>
                  <a:gd name="connsiteY64" fmla="*/ 417075 h 554710"/>
                  <a:gd name="connsiteX65" fmla="*/ 46384 w 557138"/>
                  <a:gd name="connsiteY65" fmla="*/ 434176 h 554710"/>
                  <a:gd name="connsiteX66" fmla="*/ 55389 w 557138"/>
                  <a:gd name="connsiteY66" fmla="*/ 406440 h 554710"/>
                  <a:gd name="connsiteX67" fmla="*/ 31831 w 557138"/>
                  <a:gd name="connsiteY67" fmla="*/ 389131 h 554710"/>
                  <a:gd name="connsiteX68" fmla="*/ 32145 w 557138"/>
                  <a:gd name="connsiteY68" fmla="*/ 389131 h 554710"/>
                  <a:gd name="connsiteX69" fmla="*/ 143761 w 557138"/>
                  <a:gd name="connsiteY69" fmla="*/ 494547 h 554710"/>
                  <a:gd name="connsiteX70" fmla="*/ 120202 w 557138"/>
                  <a:gd name="connsiteY70" fmla="*/ 477551 h 554710"/>
                  <a:gd name="connsiteX71" fmla="*/ 149310 w 557138"/>
                  <a:gd name="connsiteY71" fmla="*/ 477551 h 554710"/>
                  <a:gd name="connsiteX72" fmla="*/ 158315 w 557138"/>
                  <a:gd name="connsiteY72" fmla="*/ 449816 h 554710"/>
                  <a:gd name="connsiteX73" fmla="*/ 167320 w 557138"/>
                  <a:gd name="connsiteY73" fmla="*/ 477551 h 554710"/>
                  <a:gd name="connsiteX74" fmla="*/ 196428 w 557138"/>
                  <a:gd name="connsiteY74" fmla="*/ 477551 h 554710"/>
                  <a:gd name="connsiteX75" fmla="*/ 172869 w 557138"/>
                  <a:gd name="connsiteY75" fmla="*/ 494547 h 554710"/>
                  <a:gd name="connsiteX76" fmla="*/ 181874 w 557138"/>
                  <a:gd name="connsiteY76" fmla="*/ 522283 h 554710"/>
                  <a:gd name="connsiteX77" fmla="*/ 158315 w 557138"/>
                  <a:gd name="connsiteY77" fmla="*/ 505183 h 554710"/>
                  <a:gd name="connsiteX78" fmla="*/ 134756 w 557138"/>
                  <a:gd name="connsiteY78" fmla="*/ 522283 h 554710"/>
                  <a:gd name="connsiteX79" fmla="*/ 143761 w 557138"/>
                  <a:gd name="connsiteY79" fmla="*/ 494547 h 554710"/>
                  <a:gd name="connsiteX80" fmla="*/ 533580 w 557138"/>
                  <a:gd name="connsiteY80" fmla="*/ 285905 h 554710"/>
                  <a:gd name="connsiteX81" fmla="*/ 542584 w 557138"/>
                  <a:gd name="connsiteY81" fmla="*/ 313641 h 554710"/>
                  <a:gd name="connsiteX82" fmla="*/ 519026 w 557138"/>
                  <a:gd name="connsiteY82" fmla="*/ 296332 h 554710"/>
                  <a:gd name="connsiteX83" fmla="*/ 495153 w 557138"/>
                  <a:gd name="connsiteY83" fmla="*/ 313641 h 554710"/>
                  <a:gd name="connsiteX84" fmla="*/ 504157 w 557138"/>
                  <a:gd name="connsiteY84" fmla="*/ 285905 h 554710"/>
                  <a:gd name="connsiteX85" fmla="*/ 480494 w 557138"/>
                  <a:gd name="connsiteY85" fmla="*/ 268597 h 554710"/>
                  <a:gd name="connsiteX86" fmla="*/ 510649 w 557138"/>
                  <a:gd name="connsiteY86" fmla="*/ 268597 h 554710"/>
                  <a:gd name="connsiteX87" fmla="*/ 519654 w 557138"/>
                  <a:gd name="connsiteY87" fmla="*/ 240861 h 554710"/>
                  <a:gd name="connsiteX88" fmla="*/ 528659 w 557138"/>
                  <a:gd name="connsiteY88" fmla="*/ 268597 h 554710"/>
                  <a:gd name="connsiteX89" fmla="*/ 557138 w 557138"/>
                  <a:gd name="connsiteY89" fmla="*/ 268597 h 554710"/>
                  <a:gd name="connsiteX90" fmla="*/ 533580 w 557138"/>
                  <a:gd name="connsiteY90" fmla="*/ 285905 h 554710"/>
                  <a:gd name="connsiteX91" fmla="*/ 384270 w 557138"/>
                  <a:gd name="connsiteY91" fmla="*/ 76950 h 554710"/>
                  <a:gd name="connsiteX92" fmla="*/ 360711 w 557138"/>
                  <a:gd name="connsiteY92" fmla="*/ 59955 h 554710"/>
                  <a:gd name="connsiteX93" fmla="*/ 389819 w 557138"/>
                  <a:gd name="connsiteY93" fmla="*/ 59955 h 554710"/>
                  <a:gd name="connsiteX94" fmla="*/ 398823 w 557138"/>
                  <a:gd name="connsiteY94" fmla="*/ 32219 h 554710"/>
                  <a:gd name="connsiteX95" fmla="*/ 407828 w 557138"/>
                  <a:gd name="connsiteY95" fmla="*/ 59955 h 554710"/>
                  <a:gd name="connsiteX96" fmla="*/ 436936 w 557138"/>
                  <a:gd name="connsiteY96" fmla="*/ 59955 h 554710"/>
                  <a:gd name="connsiteX97" fmla="*/ 413378 w 557138"/>
                  <a:gd name="connsiteY97" fmla="*/ 76950 h 554710"/>
                  <a:gd name="connsiteX98" fmla="*/ 422382 w 557138"/>
                  <a:gd name="connsiteY98" fmla="*/ 104686 h 554710"/>
                  <a:gd name="connsiteX99" fmla="*/ 398823 w 557138"/>
                  <a:gd name="connsiteY99" fmla="*/ 87690 h 554710"/>
                  <a:gd name="connsiteX100" fmla="*/ 375265 w 557138"/>
                  <a:gd name="connsiteY100" fmla="*/ 104790 h 554710"/>
                  <a:gd name="connsiteX101" fmla="*/ 384270 w 557138"/>
                  <a:gd name="connsiteY101" fmla="*/ 77055 h 554710"/>
                  <a:gd name="connsiteX102" fmla="*/ 384270 w 557138"/>
                  <a:gd name="connsiteY102" fmla="*/ 77055 h 554710"/>
                  <a:gd name="connsiteX103" fmla="*/ 477143 w 557138"/>
                  <a:gd name="connsiteY103" fmla="*/ 147853 h 554710"/>
                  <a:gd name="connsiteX104" fmla="*/ 486253 w 557138"/>
                  <a:gd name="connsiteY104" fmla="*/ 120118 h 554710"/>
                  <a:gd name="connsiteX105" fmla="*/ 495258 w 557138"/>
                  <a:gd name="connsiteY105" fmla="*/ 147853 h 554710"/>
                  <a:gd name="connsiteX106" fmla="*/ 524366 w 557138"/>
                  <a:gd name="connsiteY106" fmla="*/ 147853 h 554710"/>
                  <a:gd name="connsiteX107" fmla="*/ 501435 w 557138"/>
                  <a:gd name="connsiteY107" fmla="*/ 165266 h 554710"/>
                  <a:gd name="connsiteX108" fmla="*/ 510440 w 557138"/>
                  <a:gd name="connsiteY108" fmla="*/ 193002 h 554710"/>
                  <a:gd name="connsiteX109" fmla="*/ 486881 w 557138"/>
                  <a:gd name="connsiteY109" fmla="*/ 175693 h 554710"/>
                  <a:gd name="connsiteX110" fmla="*/ 463218 w 557138"/>
                  <a:gd name="connsiteY110" fmla="*/ 193002 h 554710"/>
                  <a:gd name="connsiteX111" fmla="*/ 472222 w 557138"/>
                  <a:gd name="connsiteY111" fmla="*/ 165266 h 554710"/>
                  <a:gd name="connsiteX112" fmla="*/ 448873 w 557138"/>
                  <a:gd name="connsiteY112" fmla="*/ 147958 h 554710"/>
                  <a:gd name="connsiteX113" fmla="*/ 477143 w 557138"/>
                  <a:gd name="connsiteY113" fmla="*/ 147958 h 554710"/>
                  <a:gd name="connsiteX114" fmla="*/ 495258 w 557138"/>
                  <a:gd name="connsiteY114" fmla="*/ 388818 h 554710"/>
                  <a:gd name="connsiteX115" fmla="*/ 524366 w 557138"/>
                  <a:gd name="connsiteY115" fmla="*/ 388818 h 554710"/>
                  <a:gd name="connsiteX116" fmla="*/ 501435 w 557138"/>
                  <a:gd name="connsiteY116" fmla="*/ 406127 h 554710"/>
                  <a:gd name="connsiteX117" fmla="*/ 510440 w 557138"/>
                  <a:gd name="connsiteY117" fmla="*/ 433863 h 554710"/>
                  <a:gd name="connsiteX118" fmla="*/ 486881 w 557138"/>
                  <a:gd name="connsiteY118" fmla="*/ 416763 h 554710"/>
                  <a:gd name="connsiteX119" fmla="*/ 463218 w 557138"/>
                  <a:gd name="connsiteY119" fmla="*/ 433863 h 554710"/>
                  <a:gd name="connsiteX120" fmla="*/ 472222 w 557138"/>
                  <a:gd name="connsiteY120" fmla="*/ 406127 h 554710"/>
                  <a:gd name="connsiteX121" fmla="*/ 448873 w 557138"/>
                  <a:gd name="connsiteY121" fmla="*/ 388818 h 554710"/>
                  <a:gd name="connsiteX122" fmla="*/ 477981 w 557138"/>
                  <a:gd name="connsiteY122" fmla="*/ 388818 h 554710"/>
                  <a:gd name="connsiteX123" fmla="*/ 487091 w 557138"/>
                  <a:gd name="connsiteY123" fmla="*/ 361083 h 554710"/>
                  <a:gd name="connsiteX124" fmla="*/ 496095 w 557138"/>
                  <a:gd name="connsiteY124" fmla="*/ 388818 h 554710"/>
                  <a:gd name="connsiteX125" fmla="*/ 495362 w 557138"/>
                  <a:gd name="connsiteY125" fmla="*/ 388818 h 554710"/>
                  <a:gd name="connsiteX126" fmla="*/ 436936 w 557138"/>
                  <a:gd name="connsiteY126" fmla="*/ 477239 h 554710"/>
                  <a:gd name="connsiteX127" fmla="*/ 413378 w 557138"/>
                  <a:gd name="connsiteY127" fmla="*/ 494234 h 554710"/>
                  <a:gd name="connsiteX128" fmla="*/ 422382 w 557138"/>
                  <a:gd name="connsiteY128" fmla="*/ 521970 h 554710"/>
                  <a:gd name="connsiteX129" fmla="*/ 398823 w 557138"/>
                  <a:gd name="connsiteY129" fmla="*/ 504870 h 554710"/>
                  <a:gd name="connsiteX130" fmla="*/ 375265 w 557138"/>
                  <a:gd name="connsiteY130" fmla="*/ 521970 h 554710"/>
                  <a:gd name="connsiteX131" fmla="*/ 384270 w 557138"/>
                  <a:gd name="connsiteY131" fmla="*/ 494234 h 554710"/>
                  <a:gd name="connsiteX132" fmla="*/ 360711 w 557138"/>
                  <a:gd name="connsiteY132" fmla="*/ 477239 h 554710"/>
                  <a:gd name="connsiteX133" fmla="*/ 389819 w 557138"/>
                  <a:gd name="connsiteY133" fmla="*/ 477239 h 554710"/>
                  <a:gd name="connsiteX134" fmla="*/ 398823 w 557138"/>
                  <a:gd name="connsiteY134" fmla="*/ 449503 h 554710"/>
                  <a:gd name="connsiteX135" fmla="*/ 407828 w 557138"/>
                  <a:gd name="connsiteY135" fmla="*/ 477239 h 554710"/>
                  <a:gd name="connsiteX136" fmla="*/ 436936 w 557138"/>
                  <a:gd name="connsiteY136" fmla="*/ 477239 h 5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557138" h="554710">
                    <a:moveTo>
                      <a:pt x="264067" y="44836"/>
                    </a:moveTo>
                    <a:lnTo>
                      <a:pt x="240509" y="27736"/>
                    </a:lnTo>
                    <a:lnTo>
                      <a:pt x="269617" y="27736"/>
                    </a:lnTo>
                    <a:lnTo>
                      <a:pt x="278622" y="0"/>
                    </a:lnTo>
                    <a:lnTo>
                      <a:pt x="287626" y="27736"/>
                    </a:lnTo>
                    <a:lnTo>
                      <a:pt x="316734" y="27736"/>
                    </a:lnTo>
                    <a:lnTo>
                      <a:pt x="293176" y="44836"/>
                    </a:lnTo>
                    <a:lnTo>
                      <a:pt x="302180" y="72780"/>
                    </a:lnTo>
                    <a:lnTo>
                      <a:pt x="278622" y="55471"/>
                    </a:lnTo>
                    <a:lnTo>
                      <a:pt x="255063" y="72780"/>
                    </a:lnTo>
                    <a:lnTo>
                      <a:pt x="264067" y="44836"/>
                    </a:lnTo>
                    <a:lnTo>
                      <a:pt x="264067" y="44836"/>
                    </a:lnTo>
                    <a:close/>
                    <a:moveTo>
                      <a:pt x="293176" y="526975"/>
                    </a:moveTo>
                    <a:lnTo>
                      <a:pt x="302180" y="554710"/>
                    </a:lnTo>
                    <a:lnTo>
                      <a:pt x="278622" y="537610"/>
                    </a:lnTo>
                    <a:lnTo>
                      <a:pt x="255063" y="554710"/>
                    </a:lnTo>
                    <a:lnTo>
                      <a:pt x="264067" y="526975"/>
                    </a:lnTo>
                    <a:lnTo>
                      <a:pt x="240509" y="509875"/>
                    </a:lnTo>
                    <a:lnTo>
                      <a:pt x="269617" y="509875"/>
                    </a:lnTo>
                    <a:lnTo>
                      <a:pt x="278622" y="481931"/>
                    </a:lnTo>
                    <a:lnTo>
                      <a:pt x="287626" y="509875"/>
                    </a:lnTo>
                    <a:lnTo>
                      <a:pt x="316734" y="509875"/>
                    </a:lnTo>
                    <a:lnTo>
                      <a:pt x="293176" y="526975"/>
                    </a:lnTo>
                    <a:close/>
                    <a:moveTo>
                      <a:pt x="38113" y="295811"/>
                    </a:moveTo>
                    <a:lnTo>
                      <a:pt x="14554" y="313119"/>
                    </a:lnTo>
                    <a:lnTo>
                      <a:pt x="23559" y="285384"/>
                    </a:lnTo>
                    <a:lnTo>
                      <a:pt x="0" y="268701"/>
                    </a:lnTo>
                    <a:lnTo>
                      <a:pt x="29108" y="268701"/>
                    </a:lnTo>
                    <a:lnTo>
                      <a:pt x="38113" y="240965"/>
                    </a:lnTo>
                    <a:lnTo>
                      <a:pt x="47118" y="268701"/>
                    </a:lnTo>
                    <a:lnTo>
                      <a:pt x="76330" y="268701"/>
                    </a:lnTo>
                    <a:lnTo>
                      <a:pt x="52667" y="286009"/>
                    </a:lnTo>
                    <a:lnTo>
                      <a:pt x="61672" y="313745"/>
                    </a:lnTo>
                    <a:lnTo>
                      <a:pt x="38113" y="296436"/>
                    </a:lnTo>
                    <a:lnTo>
                      <a:pt x="38113" y="295811"/>
                    </a:lnTo>
                    <a:close/>
                    <a:moveTo>
                      <a:pt x="172869" y="76950"/>
                    </a:moveTo>
                    <a:lnTo>
                      <a:pt x="181874" y="104686"/>
                    </a:lnTo>
                    <a:lnTo>
                      <a:pt x="158315" y="87690"/>
                    </a:lnTo>
                    <a:lnTo>
                      <a:pt x="134756" y="104790"/>
                    </a:lnTo>
                    <a:lnTo>
                      <a:pt x="143761" y="77055"/>
                    </a:lnTo>
                    <a:lnTo>
                      <a:pt x="120202" y="59955"/>
                    </a:lnTo>
                    <a:lnTo>
                      <a:pt x="149310" y="59955"/>
                    </a:lnTo>
                    <a:lnTo>
                      <a:pt x="158315" y="32219"/>
                    </a:lnTo>
                    <a:lnTo>
                      <a:pt x="167320" y="59955"/>
                    </a:lnTo>
                    <a:lnTo>
                      <a:pt x="196428" y="59955"/>
                    </a:lnTo>
                    <a:lnTo>
                      <a:pt x="172869" y="76950"/>
                    </a:lnTo>
                    <a:close/>
                    <a:moveTo>
                      <a:pt x="61881" y="148166"/>
                    </a:moveTo>
                    <a:lnTo>
                      <a:pt x="70886" y="120431"/>
                    </a:lnTo>
                    <a:lnTo>
                      <a:pt x="79995" y="148166"/>
                    </a:lnTo>
                    <a:lnTo>
                      <a:pt x="108266" y="148166"/>
                    </a:lnTo>
                    <a:lnTo>
                      <a:pt x="84707" y="165475"/>
                    </a:lnTo>
                    <a:lnTo>
                      <a:pt x="93712" y="193210"/>
                    </a:lnTo>
                    <a:lnTo>
                      <a:pt x="70048" y="175902"/>
                    </a:lnTo>
                    <a:lnTo>
                      <a:pt x="46384" y="193210"/>
                    </a:lnTo>
                    <a:lnTo>
                      <a:pt x="55389" y="165475"/>
                    </a:lnTo>
                    <a:lnTo>
                      <a:pt x="31831" y="148166"/>
                    </a:lnTo>
                    <a:lnTo>
                      <a:pt x="61881" y="148166"/>
                    </a:lnTo>
                    <a:close/>
                    <a:moveTo>
                      <a:pt x="32145" y="389131"/>
                    </a:moveTo>
                    <a:lnTo>
                      <a:pt x="61881" y="389131"/>
                    </a:lnTo>
                    <a:lnTo>
                      <a:pt x="70886" y="361396"/>
                    </a:lnTo>
                    <a:lnTo>
                      <a:pt x="79995" y="389131"/>
                    </a:lnTo>
                    <a:lnTo>
                      <a:pt x="108266" y="389131"/>
                    </a:lnTo>
                    <a:lnTo>
                      <a:pt x="84707" y="406440"/>
                    </a:lnTo>
                    <a:lnTo>
                      <a:pt x="93712" y="434176"/>
                    </a:lnTo>
                    <a:lnTo>
                      <a:pt x="70048" y="417075"/>
                    </a:lnTo>
                    <a:lnTo>
                      <a:pt x="46384" y="434176"/>
                    </a:lnTo>
                    <a:lnTo>
                      <a:pt x="55389" y="406440"/>
                    </a:lnTo>
                    <a:lnTo>
                      <a:pt x="31831" y="389131"/>
                    </a:lnTo>
                    <a:lnTo>
                      <a:pt x="32145" y="389131"/>
                    </a:lnTo>
                    <a:close/>
                    <a:moveTo>
                      <a:pt x="143761" y="494547"/>
                    </a:moveTo>
                    <a:lnTo>
                      <a:pt x="120202" y="477551"/>
                    </a:lnTo>
                    <a:lnTo>
                      <a:pt x="149310" y="477551"/>
                    </a:lnTo>
                    <a:lnTo>
                      <a:pt x="158315" y="449816"/>
                    </a:lnTo>
                    <a:lnTo>
                      <a:pt x="167320" y="477551"/>
                    </a:lnTo>
                    <a:lnTo>
                      <a:pt x="196428" y="477551"/>
                    </a:lnTo>
                    <a:lnTo>
                      <a:pt x="172869" y="494547"/>
                    </a:lnTo>
                    <a:lnTo>
                      <a:pt x="181874" y="522283"/>
                    </a:lnTo>
                    <a:lnTo>
                      <a:pt x="158315" y="505183"/>
                    </a:lnTo>
                    <a:lnTo>
                      <a:pt x="134756" y="522283"/>
                    </a:lnTo>
                    <a:lnTo>
                      <a:pt x="143761" y="494547"/>
                    </a:lnTo>
                    <a:close/>
                    <a:moveTo>
                      <a:pt x="533580" y="285905"/>
                    </a:moveTo>
                    <a:lnTo>
                      <a:pt x="542584" y="313641"/>
                    </a:lnTo>
                    <a:lnTo>
                      <a:pt x="519026" y="296332"/>
                    </a:lnTo>
                    <a:lnTo>
                      <a:pt x="495153" y="313641"/>
                    </a:lnTo>
                    <a:lnTo>
                      <a:pt x="504157" y="285905"/>
                    </a:lnTo>
                    <a:lnTo>
                      <a:pt x="480494" y="268597"/>
                    </a:lnTo>
                    <a:lnTo>
                      <a:pt x="510649" y="268597"/>
                    </a:lnTo>
                    <a:lnTo>
                      <a:pt x="519654" y="240861"/>
                    </a:lnTo>
                    <a:lnTo>
                      <a:pt x="528659" y="268597"/>
                    </a:lnTo>
                    <a:lnTo>
                      <a:pt x="557138" y="268597"/>
                    </a:lnTo>
                    <a:lnTo>
                      <a:pt x="533580" y="285905"/>
                    </a:lnTo>
                    <a:close/>
                    <a:moveTo>
                      <a:pt x="384270" y="76950"/>
                    </a:moveTo>
                    <a:lnTo>
                      <a:pt x="360711" y="59955"/>
                    </a:lnTo>
                    <a:lnTo>
                      <a:pt x="389819" y="59955"/>
                    </a:lnTo>
                    <a:lnTo>
                      <a:pt x="398823" y="32219"/>
                    </a:lnTo>
                    <a:lnTo>
                      <a:pt x="407828" y="59955"/>
                    </a:lnTo>
                    <a:lnTo>
                      <a:pt x="436936" y="59955"/>
                    </a:lnTo>
                    <a:lnTo>
                      <a:pt x="413378" y="76950"/>
                    </a:lnTo>
                    <a:lnTo>
                      <a:pt x="422382" y="104686"/>
                    </a:lnTo>
                    <a:lnTo>
                      <a:pt x="398823" y="87690"/>
                    </a:lnTo>
                    <a:lnTo>
                      <a:pt x="375265" y="104790"/>
                    </a:lnTo>
                    <a:lnTo>
                      <a:pt x="384270" y="77055"/>
                    </a:lnTo>
                    <a:lnTo>
                      <a:pt x="384270" y="77055"/>
                    </a:lnTo>
                    <a:close/>
                    <a:moveTo>
                      <a:pt x="477143" y="147853"/>
                    </a:moveTo>
                    <a:lnTo>
                      <a:pt x="486253" y="120118"/>
                    </a:lnTo>
                    <a:lnTo>
                      <a:pt x="495258" y="147853"/>
                    </a:lnTo>
                    <a:lnTo>
                      <a:pt x="524366" y="147853"/>
                    </a:lnTo>
                    <a:lnTo>
                      <a:pt x="501435" y="165266"/>
                    </a:lnTo>
                    <a:lnTo>
                      <a:pt x="510440" y="193002"/>
                    </a:lnTo>
                    <a:lnTo>
                      <a:pt x="486881" y="175693"/>
                    </a:lnTo>
                    <a:lnTo>
                      <a:pt x="463218" y="193002"/>
                    </a:lnTo>
                    <a:lnTo>
                      <a:pt x="472222" y="165266"/>
                    </a:lnTo>
                    <a:lnTo>
                      <a:pt x="448873" y="147958"/>
                    </a:lnTo>
                    <a:lnTo>
                      <a:pt x="477143" y="147958"/>
                    </a:lnTo>
                    <a:close/>
                    <a:moveTo>
                      <a:pt x="495258" y="388818"/>
                    </a:moveTo>
                    <a:lnTo>
                      <a:pt x="524366" y="388818"/>
                    </a:lnTo>
                    <a:lnTo>
                      <a:pt x="501435" y="406127"/>
                    </a:lnTo>
                    <a:lnTo>
                      <a:pt x="510440" y="433863"/>
                    </a:lnTo>
                    <a:lnTo>
                      <a:pt x="486881" y="416763"/>
                    </a:lnTo>
                    <a:lnTo>
                      <a:pt x="463218" y="433863"/>
                    </a:lnTo>
                    <a:lnTo>
                      <a:pt x="472222" y="406127"/>
                    </a:lnTo>
                    <a:lnTo>
                      <a:pt x="448873" y="388818"/>
                    </a:lnTo>
                    <a:lnTo>
                      <a:pt x="477981" y="388818"/>
                    </a:lnTo>
                    <a:lnTo>
                      <a:pt x="487091" y="361083"/>
                    </a:lnTo>
                    <a:lnTo>
                      <a:pt x="496095" y="388818"/>
                    </a:lnTo>
                    <a:lnTo>
                      <a:pt x="495362" y="388818"/>
                    </a:lnTo>
                    <a:close/>
                    <a:moveTo>
                      <a:pt x="436936" y="477239"/>
                    </a:moveTo>
                    <a:lnTo>
                      <a:pt x="413378" y="494234"/>
                    </a:lnTo>
                    <a:lnTo>
                      <a:pt x="422382" y="521970"/>
                    </a:lnTo>
                    <a:lnTo>
                      <a:pt x="398823" y="504870"/>
                    </a:lnTo>
                    <a:lnTo>
                      <a:pt x="375265" y="521970"/>
                    </a:lnTo>
                    <a:lnTo>
                      <a:pt x="384270" y="494234"/>
                    </a:lnTo>
                    <a:lnTo>
                      <a:pt x="360711" y="477239"/>
                    </a:lnTo>
                    <a:lnTo>
                      <a:pt x="389819" y="477239"/>
                    </a:lnTo>
                    <a:lnTo>
                      <a:pt x="398823" y="449503"/>
                    </a:lnTo>
                    <a:lnTo>
                      <a:pt x="407828" y="477239"/>
                    </a:lnTo>
                    <a:lnTo>
                      <a:pt x="436936" y="477239"/>
                    </a:lnTo>
                    <a:close/>
                  </a:path>
                </a:pathLst>
              </a:custGeom>
              <a:solidFill>
                <a:srgbClr val="FFCC00"/>
              </a:solidFill>
              <a:ln w="10453" cap="flat">
                <a:noFill/>
                <a:prstDash val="solid"/>
                <a:miter/>
              </a:ln>
            </p:spPr>
            <p:txBody>
              <a:bodyPr rtlCol="0" anchor="ctr"/>
              <a:lstStyle/>
              <a:p>
                <a:endParaRPr lang="en-GR"/>
              </a:p>
            </p:txBody>
          </p:sp>
        </p:grpSp>
      </p:grpSp>
      <p:sp>
        <p:nvSpPr>
          <p:cNvPr id="7" name="Title 1">
            <a:extLst>
              <a:ext uri="{FF2B5EF4-FFF2-40B4-BE49-F238E27FC236}">
                <a16:creationId xmlns:a16="http://schemas.microsoft.com/office/drawing/2014/main" id="{76DB6834-FD2E-BFE9-D961-29D0537A7133}"/>
              </a:ext>
            </a:extLst>
          </p:cNvPr>
          <p:cNvSpPr>
            <a:spLocks noGrp="1"/>
          </p:cNvSpPr>
          <p:nvPr>
            <p:ph type="title" hasCustomPrompt="1"/>
          </p:nvPr>
        </p:nvSpPr>
        <p:spPr>
          <a:xfrm>
            <a:off x="606000" y="1625133"/>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8" name="Content Placeholder 2">
            <a:extLst>
              <a:ext uri="{FF2B5EF4-FFF2-40B4-BE49-F238E27FC236}">
                <a16:creationId xmlns:a16="http://schemas.microsoft.com/office/drawing/2014/main" id="{CCC1C0CB-A468-C541-B1E4-8C494610C41F}"/>
              </a:ext>
            </a:extLst>
          </p:cNvPr>
          <p:cNvSpPr>
            <a:spLocks noGrp="1"/>
          </p:cNvSpPr>
          <p:nvPr>
            <p:ph idx="1" hasCustomPrompt="1"/>
          </p:nvPr>
        </p:nvSpPr>
        <p:spPr>
          <a:xfrm>
            <a:off x="606000" y="2683500"/>
            <a:ext cx="5284054" cy="3245119"/>
          </a:xfrm>
          <a:prstGeom prst="rect">
            <a:avLst/>
          </a:prstGeom>
        </p:spPr>
        <p:txBody>
          <a:bodyPr lIns="36000"/>
          <a:lstStyle>
            <a:lvl1pPr marL="0" indent="0">
              <a:buFontTx/>
              <a:buNone/>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 text and resize text box after background image is added</a:t>
            </a:r>
            <a:endParaRPr lang="en-GR" dirty="0"/>
          </a:p>
        </p:txBody>
      </p:sp>
    </p:spTree>
    <p:extLst>
      <p:ext uri="{BB962C8B-B14F-4D97-AF65-F5344CB8AC3E}">
        <p14:creationId xmlns:p14="http://schemas.microsoft.com/office/powerpoint/2010/main" val="49733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Curve Bottom Left with backgrou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77E2A2D-7339-7DEF-9A25-9356AB5E18FF}"/>
              </a:ext>
            </a:extLst>
          </p:cNvPr>
          <p:cNvGrpSpPr/>
          <p:nvPr userDrawn="1"/>
        </p:nvGrpSpPr>
        <p:grpSpPr>
          <a:xfrm flipH="1">
            <a:off x="0" y="5443804"/>
            <a:ext cx="5150223" cy="1414197"/>
            <a:chOff x="7041778" y="5443804"/>
            <a:chExt cx="5150223" cy="1414197"/>
          </a:xfrm>
        </p:grpSpPr>
        <p:sp>
          <p:nvSpPr>
            <p:cNvPr id="4" name="Freeform 3">
              <a:extLst>
                <a:ext uri="{FF2B5EF4-FFF2-40B4-BE49-F238E27FC236}">
                  <a16:creationId xmlns:a16="http://schemas.microsoft.com/office/drawing/2014/main" id="{BF7B81A8-EE5C-F674-28E3-F691E4AC3216}"/>
                </a:ext>
              </a:extLst>
            </p:cNvPr>
            <p:cNvSpPr/>
            <p:nvPr userDrawn="1"/>
          </p:nvSpPr>
          <p:spPr>
            <a:xfrm>
              <a:off x="7041778" y="5443804"/>
              <a:ext cx="5150223" cy="1414196"/>
            </a:xfrm>
            <a:custGeom>
              <a:avLst/>
              <a:gdLst>
                <a:gd name="connsiteX0" fmla="*/ 4533196 w 5150223"/>
                <a:gd name="connsiteY0" fmla="*/ 0 h 1414196"/>
                <a:gd name="connsiteX1" fmla="*/ 4903016 w 5150223"/>
                <a:gd name="connsiteY1" fmla="*/ 5201 h 1414196"/>
                <a:gd name="connsiteX2" fmla="*/ 5150223 w 5150223"/>
                <a:gd name="connsiteY2" fmla="*/ 15040 h 1414196"/>
                <a:gd name="connsiteX3" fmla="*/ 5150223 w 5150223"/>
                <a:gd name="connsiteY3" fmla="*/ 103601 h 1414196"/>
                <a:gd name="connsiteX4" fmla="*/ 4926855 w 5150223"/>
                <a:gd name="connsiteY4" fmla="*/ 94495 h 1414196"/>
                <a:gd name="connsiteX5" fmla="*/ 2895915 w 5150223"/>
                <a:gd name="connsiteY5" fmla="*/ 250871 h 1414196"/>
                <a:gd name="connsiteX6" fmla="*/ 1587200 w 5150223"/>
                <a:gd name="connsiteY6" fmla="*/ 811942 h 1414196"/>
                <a:gd name="connsiteX7" fmla="*/ 420801 w 5150223"/>
                <a:gd name="connsiteY7" fmla="*/ 1369715 h 1414196"/>
                <a:gd name="connsiteX8" fmla="*/ 289354 w 5150223"/>
                <a:gd name="connsiteY8" fmla="*/ 1414196 h 1414196"/>
                <a:gd name="connsiteX9" fmla="*/ 0 w 5150223"/>
                <a:gd name="connsiteY9" fmla="*/ 1414196 h 1414196"/>
                <a:gd name="connsiteX10" fmla="*/ 81233 w 5150223"/>
                <a:gd name="connsiteY10" fmla="*/ 1391031 h 1414196"/>
                <a:gd name="connsiteX11" fmla="*/ 1543643 w 5150223"/>
                <a:gd name="connsiteY11" fmla="*/ 734783 h 1414196"/>
                <a:gd name="connsiteX12" fmla="*/ 4533196 w 5150223"/>
                <a:gd name="connsiteY12" fmla="*/ 0 h 14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0223" h="1414196">
                  <a:moveTo>
                    <a:pt x="4533196" y="0"/>
                  </a:moveTo>
                  <a:cubicBezTo>
                    <a:pt x="4651147" y="0"/>
                    <a:pt x="4774254" y="1695"/>
                    <a:pt x="4903016" y="5201"/>
                  </a:cubicBezTo>
                  <a:lnTo>
                    <a:pt x="5150223" y="15040"/>
                  </a:lnTo>
                  <a:lnTo>
                    <a:pt x="5150223" y="103601"/>
                  </a:lnTo>
                  <a:lnTo>
                    <a:pt x="4926855" y="94495"/>
                  </a:lnTo>
                  <a:cubicBezTo>
                    <a:pt x="4079577" y="69564"/>
                    <a:pt x="3427662" y="120222"/>
                    <a:pt x="2895915" y="250871"/>
                  </a:cubicBezTo>
                  <a:cubicBezTo>
                    <a:pt x="2350294" y="384961"/>
                    <a:pt x="1979637" y="592351"/>
                    <a:pt x="1587200" y="811942"/>
                  </a:cubicBezTo>
                  <a:cubicBezTo>
                    <a:pt x="1263072" y="993305"/>
                    <a:pt x="911866" y="1189819"/>
                    <a:pt x="420801" y="1369715"/>
                  </a:cubicBezTo>
                  <a:lnTo>
                    <a:pt x="289354" y="1414196"/>
                  </a:lnTo>
                  <a:lnTo>
                    <a:pt x="0" y="1414196"/>
                  </a:lnTo>
                  <a:lnTo>
                    <a:pt x="81233" y="1391031"/>
                  </a:lnTo>
                  <a:cubicBezTo>
                    <a:pt x="735441" y="1187003"/>
                    <a:pt x="1158772" y="950072"/>
                    <a:pt x="1543643" y="734783"/>
                  </a:cubicBezTo>
                  <a:cubicBezTo>
                    <a:pt x="2241610" y="343983"/>
                    <a:pt x="2856651" y="0"/>
                    <a:pt x="4533196" y="0"/>
                  </a:cubicBez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sp>
          <p:nvSpPr>
            <p:cNvPr id="5" name="Freeform 4">
              <a:extLst>
                <a:ext uri="{FF2B5EF4-FFF2-40B4-BE49-F238E27FC236}">
                  <a16:creationId xmlns:a16="http://schemas.microsoft.com/office/drawing/2014/main" id="{E9963483-6678-B02A-0F15-72790A21FF9B}"/>
                </a:ext>
              </a:extLst>
            </p:cNvPr>
            <p:cNvSpPr/>
            <p:nvPr userDrawn="1"/>
          </p:nvSpPr>
          <p:spPr>
            <a:xfrm>
              <a:off x="7329874" y="5532104"/>
              <a:ext cx="4862126" cy="1325897"/>
            </a:xfrm>
            <a:custGeom>
              <a:avLst/>
              <a:gdLst>
                <a:gd name="connsiteX0" fmla="*/ 4202788 w 4862126"/>
                <a:gd name="connsiteY0" fmla="*/ 47 h 1325897"/>
                <a:gd name="connsiteX1" fmla="*/ 4533439 w 4862126"/>
                <a:gd name="connsiteY1" fmla="*/ 3434 h 1325897"/>
                <a:gd name="connsiteX2" fmla="*/ 4862126 w 4862126"/>
                <a:gd name="connsiteY2" fmla="*/ 14547 h 1325897"/>
                <a:gd name="connsiteX3" fmla="*/ 4862126 w 4862126"/>
                <a:gd name="connsiteY3" fmla="*/ 1325897 h 1325897"/>
                <a:gd name="connsiteX4" fmla="*/ 0 w 4862126"/>
                <a:gd name="connsiteY4" fmla="*/ 1325897 h 1325897"/>
                <a:gd name="connsiteX5" fmla="*/ 340982 w 4862126"/>
                <a:gd name="connsiteY5" fmla="*/ 1200828 h 1325897"/>
                <a:gd name="connsiteX6" fmla="*/ 1298999 w 4862126"/>
                <a:gd name="connsiteY6" fmla="*/ 723642 h 1325897"/>
                <a:gd name="connsiteX7" fmla="*/ 2607713 w 4862126"/>
                <a:gd name="connsiteY7" fmla="*/ 162571 h 1325897"/>
                <a:gd name="connsiteX8" fmla="*/ 2607713 w 4862126"/>
                <a:gd name="connsiteY8" fmla="*/ 162467 h 1325897"/>
                <a:gd name="connsiteX9" fmla="*/ 4202788 w 4862126"/>
                <a:gd name="connsiteY9" fmla="*/ 47 h 132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2126" h="1325897">
                  <a:moveTo>
                    <a:pt x="4202788" y="47"/>
                  </a:moveTo>
                  <a:cubicBezTo>
                    <a:pt x="4309534" y="-252"/>
                    <a:pt x="4419687" y="881"/>
                    <a:pt x="4533439" y="3434"/>
                  </a:cubicBezTo>
                  <a:lnTo>
                    <a:pt x="4862126" y="14547"/>
                  </a:lnTo>
                  <a:lnTo>
                    <a:pt x="4862126" y="1325897"/>
                  </a:lnTo>
                  <a:lnTo>
                    <a:pt x="0" y="1325897"/>
                  </a:lnTo>
                  <a:lnTo>
                    <a:pt x="340982" y="1200828"/>
                  </a:lnTo>
                  <a:cubicBezTo>
                    <a:pt x="726580" y="1043877"/>
                    <a:pt x="1022655" y="878246"/>
                    <a:pt x="1298999" y="723642"/>
                  </a:cubicBezTo>
                  <a:cubicBezTo>
                    <a:pt x="1691435" y="504051"/>
                    <a:pt x="2062093" y="296661"/>
                    <a:pt x="2607713" y="162571"/>
                  </a:cubicBezTo>
                  <a:lnTo>
                    <a:pt x="2607713" y="162467"/>
                  </a:lnTo>
                  <a:cubicBezTo>
                    <a:pt x="3044493" y="55175"/>
                    <a:pt x="3562314" y="1841"/>
                    <a:pt x="4202788" y="4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grpSp>
      <p:sp>
        <p:nvSpPr>
          <p:cNvPr id="15" name="Picture Placeholder 14">
            <a:extLst>
              <a:ext uri="{FF2B5EF4-FFF2-40B4-BE49-F238E27FC236}">
                <a16:creationId xmlns:a16="http://schemas.microsoft.com/office/drawing/2014/main" id="{AF12F801-9558-A127-1A06-894F350F67F2}"/>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5152326 w 12192000"/>
              <a:gd name="connsiteY3" fmla="*/ 6858000 h 6858000"/>
              <a:gd name="connsiteX4" fmla="*/ 4963348 w 12192000"/>
              <a:gd name="connsiteY4" fmla="*/ 6800187 h 6858000"/>
              <a:gd name="connsiteX5" fmla="*/ 3597818 w 12192000"/>
              <a:gd name="connsiteY5" fmla="*/ 6174937 h 6858000"/>
              <a:gd name="connsiteX6" fmla="*/ 608160 w 12192000"/>
              <a:gd name="connsiteY6" fmla="*/ 5440259 h 6858000"/>
              <a:gd name="connsiteX7" fmla="*/ 299684 w 12192000"/>
              <a:gd name="connsiteY7" fmla="*/ 5443921 h 6858000"/>
              <a:gd name="connsiteX8" fmla="*/ 0 w 12192000"/>
              <a:gd name="connsiteY8" fmla="*/ 54540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6858000"/>
                </a:lnTo>
                <a:lnTo>
                  <a:pt x="5152326" y="6858000"/>
                </a:lnTo>
                <a:lnTo>
                  <a:pt x="4963348" y="6800187"/>
                </a:lnTo>
                <a:cubicBezTo>
                  <a:pt x="4363533" y="6603412"/>
                  <a:pt x="3963280" y="6379396"/>
                  <a:pt x="3597818" y="6174937"/>
                </a:cubicBezTo>
                <a:cubicBezTo>
                  <a:pt x="2899641" y="5784242"/>
                  <a:pt x="2284705" y="5440259"/>
                  <a:pt x="608160" y="5440259"/>
                </a:cubicBezTo>
                <a:cubicBezTo>
                  <a:pt x="509109" y="5440259"/>
                  <a:pt x="406366" y="5441458"/>
                  <a:pt x="299684" y="5443921"/>
                </a:cubicBezTo>
                <a:lnTo>
                  <a:pt x="0" y="5454071"/>
                </a:lnTo>
                <a:close/>
              </a:path>
            </a:pathLst>
          </a:custGeom>
        </p:spPr>
        <p:txBody>
          <a:bodyPr wrap="square" anchor="ctr">
            <a:noAutofit/>
          </a:bodyPr>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background image</a:t>
            </a:r>
            <a:endParaRPr lang="en-GR" dirty="0"/>
          </a:p>
        </p:txBody>
      </p:sp>
      <p:grpSp>
        <p:nvGrpSpPr>
          <p:cNvPr id="11" name="Graphic 8">
            <a:extLst>
              <a:ext uri="{FF2B5EF4-FFF2-40B4-BE49-F238E27FC236}">
                <a16:creationId xmlns:a16="http://schemas.microsoft.com/office/drawing/2014/main" id="{D1393CEB-33A8-2ACD-8B80-DCCA0686961E}"/>
              </a:ext>
            </a:extLst>
          </p:cNvPr>
          <p:cNvGrpSpPr/>
          <p:nvPr/>
        </p:nvGrpSpPr>
        <p:grpSpPr>
          <a:xfrm>
            <a:off x="212758" y="5910094"/>
            <a:ext cx="2103116" cy="739683"/>
            <a:chOff x="212758" y="5910094"/>
            <a:chExt cx="2103116" cy="739683"/>
          </a:xfrm>
        </p:grpSpPr>
        <p:grpSp>
          <p:nvGrpSpPr>
            <p:cNvPr id="12" name="Graphic 8">
              <a:extLst>
                <a:ext uri="{FF2B5EF4-FFF2-40B4-BE49-F238E27FC236}">
                  <a16:creationId xmlns:a16="http://schemas.microsoft.com/office/drawing/2014/main" id="{D540919F-E25D-96FF-B123-1AD26E5F1489}"/>
                </a:ext>
              </a:extLst>
            </p:cNvPr>
            <p:cNvGrpSpPr/>
            <p:nvPr/>
          </p:nvGrpSpPr>
          <p:grpSpPr>
            <a:xfrm>
              <a:off x="212758" y="5910094"/>
              <a:ext cx="858690" cy="739683"/>
              <a:chOff x="212758" y="5910094"/>
              <a:chExt cx="858690" cy="739683"/>
            </a:xfrm>
          </p:grpSpPr>
          <p:grpSp>
            <p:nvGrpSpPr>
              <p:cNvPr id="13" name="Graphic 8">
                <a:extLst>
                  <a:ext uri="{FF2B5EF4-FFF2-40B4-BE49-F238E27FC236}">
                    <a16:creationId xmlns:a16="http://schemas.microsoft.com/office/drawing/2014/main" id="{FDEFED48-75E7-E4AF-26A4-69A4AF41B230}"/>
                  </a:ext>
                </a:extLst>
              </p:cNvPr>
              <p:cNvGrpSpPr/>
              <p:nvPr/>
            </p:nvGrpSpPr>
            <p:grpSpPr>
              <a:xfrm>
                <a:off x="423844" y="6059928"/>
                <a:ext cx="647603" cy="426563"/>
                <a:chOff x="423844" y="6059928"/>
                <a:chExt cx="647603" cy="426563"/>
              </a:xfrm>
              <a:solidFill>
                <a:srgbClr val="003399"/>
              </a:solidFill>
            </p:grpSpPr>
            <p:sp>
              <p:nvSpPr>
                <p:cNvPr id="14" name="Freeform 13">
                  <a:extLst>
                    <a:ext uri="{FF2B5EF4-FFF2-40B4-BE49-F238E27FC236}">
                      <a16:creationId xmlns:a16="http://schemas.microsoft.com/office/drawing/2014/main" id="{C6D3DC78-230D-0C8B-486C-4F64544D46D1}"/>
                    </a:ext>
                  </a:extLst>
                </p:cNvPr>
                <p:cNvSpPr/>
                <p:nvPr/>
              </p:nvSpPr>
              <p:spPr>
                <a:xfrm>
                  <a:off x="423844" y="6090375"/>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16" name="Freeform 15">
                  <a:extLst>
                    <a:ext uri="{FF2B5EF4-FFF2-40B4-BE49-F238E27FC236}">
                      <a16:creationId xmlns:a16="http://schemas.microsoft.com/office/drawing/2014/main" id="{8E7C4AD8-575C-358C-7A8A-DA633C3E495F}"/>
                    </a:ext>
                  </a:extLst>
                </p:cNvPr>
                <p:cNvSpPr/>
                <p:nvPr/>
              </p:nvSpPr>
              <p:spPr>
                <a:xfrm>
                  <a:off x="502687" y="6090270"/>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1"/>
                        <a:pt x="19999" y="88837"/>
                        <a:pt x="16858" y="88837"/>
                      </a:cubicBezTo>
                      <a:lnTo>
                        <a:pt x="3560" y="88837"/>
                      </a:lnTo>
                      <a:cubicBezTo>
                        <a:pt x="838" y="88837"/>
                        <a:pt x="0" y="88211"/>
                        <a:pt x="0" y="85292"/>
                      </a:cubicBezTo>
                      <a:lnTo>
                        <a:pt x="0" y="19290"/>
                      </a:lnTo>
                      <a:cubicBezTo>
                        <a:pt x="0" y="12617"/>
                        <a:pt x="314" y="8759"/>
                        <a:pt x="7853" y="5213"/>
                      </a:cubicBezTo>
                      <a:cubicBezTo>
                        <a:pt x="16753" y="1251"/>
                        <a:pt x="26491" y="0"/>
                        <a:pt x="36228" y="0"/>
                      </a:cubicBezTo>
                      <a:cubicBezTo>
                        <a:pt x="52981" y="0"/>
                        <a:pt x="58845"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17" name="Freeform 16">
                  <a:extLst>
                    <a:ext uri="{FF2B5EF4-FFF2-40B4-BE49-F238E27FC236}">
                      <a16:creationId xmlns:a16="http://schemas.microsoft.com/office/drawing/2014/main" id="{CB8295AB-1C0C-09AD-E3DA-345708BB6E43}"/>
                    </a:ext>
                  </a:extLst>
                </p:cNvPr>
                <p:cNvSpPr/>
                <p:nvPr/>
              </p:nvSpPr>
              <p:spPr>
                <a:xfrm>
                  <a:off x="576295" y="6068165"/>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3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6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0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3" y="101141"/>
                        <a:pt x="50363" y="105520"/>
                      </a:cubicBezTo>
                      <a:cubicBezTo>
                        <a:pt x="50363" y="110212"/>
                        <a:pt x="40940" y="112923"/>
                        <a:pt x="34239" y="112923"/>
                      </a:cubicBezTo>
                      <a:cubicBezTo>
                        <a:pt x="25129" y="112923"/>
                        <a:pt x="19266" y="109587"/>
                        <a:pt x="15915" y="105520"/>
                      </a:cubicBezTo>
                      <a:cubicBezTo>
                        <a:pt x="11203" y="99785"/>
                        <a:pt x="11099" y="93842"/>
                        <a:pt x="11099" y="88524"/>
                      </a:cubicBezTo>
                      <a:lnTo>
                        <a:pt x="11099" y="33575"/>
                      </a:lnTo>
                      <a:lnTo>
                        <a:pt x="3036" y="33575"/>
                      </a:lnTo>
                      <a:cubicBezTo>
                        <a:pt x="0" y="33575"/>
                        <a:pt x="0" y="32949"/>
                        <a:pt x="0" y="27006"/>
                      </a:cubicBezTo>
                      <a:cubicBezTo>
                        <a:pt x="0" y="25024"/>
                        <a:pt x="628"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0"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18" name="Freeform 17">
                  <a:extLst>
                    <a:ext uri="{FF2B5EF4-FFF2-40B4-BE49-F238E27FC236}">
                      <a16:creationId xmlns:a16="http://schemas.microsoft.com/office/drawing/2014/main" id="{3D18A1D2-D8D5-EF56-6A30-2B6AD42EAAFA}"/>
                    </a:ext>
                  </a:extLst>
                </p:cNvPr>
                <p:cNvSpPr/>
                <p:nvPr/>
              </p:nvSpPr>
              <p:spPr>
                <a:xfrm>
                  <a:off x="625612" y="6090375"/>
                  <a:ext cx="70780" cy="90922"/>
                </a:xfrm>
                <a:custGeom>
                  <a:avLst/>
                  <a:gdLst>
                    <a:gd name="connsiteX0" fmla="*/ 17486 w 70780"/>
                    <a:gd name="connsiteY0" fmla="*/ 44940 h 90922"/>
                    <a:gd name="connsiteX1" fmla="*/ 40626 w 70780"/>
                    <a:gd name="connsiteY1" fmla="*/ 72467 h 90922"/>
                    <a:gd name="connsiteX2" fmla="*/ 60625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8897 w 70780"/>
                    <a:gd name="connsiteY11" fmla="*/ 29404 h 90922"/>
                    <a:gd name="connsiteX12" fmla="*/ 34343 w 70780"/>
                    <a:gd name="connsiteY12" fmla="*/ 12512 h 90922"/>
                    <a:gd name="connsiteX13" fmla="*/ 16753 w 70780"/>
                    <a:gd name="connsiteY13" fmla="*/ 34617 h 90922"/>
                    <a:gd name="connsiteX14" fmla="*/ 49002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486" y="44940"/>
                      </a:moveTo>
                      <a:cubicBezTo>
                        <a:pt x="20313" y="67983"/>
                        <a:pt x="32563" y="72467"/>
                        <a:pt x="40626" y="72467"/>
                      </a:cubicBezTo>
                      <a:cubicBezTo>
                        <a:pt x="49526" y="72467"/>
                        <a:pt x="56227" y="67149"/>
                        <a:pt x="60625" y="61414"/>
                      </a:cubicBezTo>
                      <a:cubicBezTo>
                        <a:pt x="63347" y="57556"/>
                        <a:pt x="64184" y="56618"/>
                        <a:pt x="66383" y="56618"/>
                      </a:cubicBezTo>
                      <a:cubicBezTo>
                        <a:pt x="68582"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8897" y="29404"/>
                      </a:moveTo>
                      <a:cubicBezTo>
                        <a:pt x="48269" y="18664"/>
                        <a:pt x="41673" y="12512"/>
                        <a:pt x="34343" y="12512"/>
                      </a:cubicBezTo>
                      <a:cubicBezTo>
                        <a:pt x="22721" y="12512"/>
                        <a:pt x="17591" y="23043"/>
                        <a:pt x="16753" y="34617"/>
                      </a:cubicBezTo>
                      <a:lnTo>
                        <a:pt x="49002" y="29404"/>
                      </a:lnTo>
                      <a:close/>
                    </a:path>
                  </a:pathLst>
                </a:custGeom>
                <a:solidFill>
                  <a:srgbClr val="003399"/>
                </a:solidFill>
                <a:ln w="10453" cap="flat">
                  <a:noFill/>
                  <a:prstDash val="solid"/>
                  <a:miter/>
                </a:ln>
              </p:spPr>
              <p:txBody>
                <a:bodyPr rtlCol="0" anchor="ctr"/>
                <a:lstStyle/>
                <a:p>
                  <a:endParaRPr lang="en-GR"/>
                </a:p>
              </p:txBody>
            </p:sp>
            <p:sp>
              <p:nvSpPr>
                <p:cNvPr id="19" name="Freeform 18">
                  <a:extLst>
                    <a:ext uri="{FF2B5EF4-FFF2-40B4-BE49-F238E27FC236}">
                      <a16:creationId xmlns:a16="http://schemas.microsoft.com/office/drawing/2014/main" id="{57A91301-07BD-2E8D-363D-7D69ADF0C851}"/>
                    </a:ext>
                  </a:extLst>
                </p:cNvPr>
                <p:cNvSpPr/>
                <p:nvPr/>
              </p:nvSpPr>
              <p:spPr>
                <a:xfrm>
                  <a:off x="704350" y="6090375"/>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20" name="Freeform 19">
                  <a:extLst>
                    <a:ext uri="{FF2B5EF4-FFF2-40B4-BE49-F238E27FC236}">
                      <a16:creationId xmlns:a16="http://schemas.microsoft.com/office/drawing/2014/main" id="{66D57105-9094-96D9-388E-E434FDF40E7F}"/>
                    </a:ext>
                  </a:extLst>
                </p:cNvPr>
                <p:cNvSpPr/>
                <p:nvPr/>
              </p:nvSpPr>
              <p:spPr>
                <a:xfrm>
                  <a:off x="762253" y="6090375"/>
                  <a:ext cx="72979" cy="128042"/>
                </a:xfrm>
                <a:custGeom>
                  <a:avLst/>
                  <a:gdLst>
                    <a:gd name="connsiteX0" fmla="*/ 105 w 72979"/>
                    <a:gd name="connsiteY0" fmla="*/ 21688 h 128042"/>
                    <a:gd name="connsiteX1" fmla="*/ 2094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732 w 72979"/>
                    <a:gd name="connsiteY12" fmla="*/ 73510 h 128042"/>
                    <a:gd name="connsiteX13" fmla="*/ 32668 w 72979"/>
                    <a:gd name="connsiteY13" fmla="*/ 77368 h 128042"/>
                    <a:gd name="connsiteX14" fmla="*/ 51829 w 72979"/>
                    <a:gd name="connsiteY14" fmla="*/ 44940 h 128042"/>
                    <a:gd name="connsiteX15" fmla="*/ 31202 w 72979"/>
                    <a:gd name="connsiteY15" fmla="*/ 12199 h 128042"/>
                    <a:gd name="connsiteX16" fmla="*/ 20836 w 72979"/>
                    <a:gd name="connsiteY16" fmla="*/ 23878 h 128042"/>
                    <a:gd name="connsiteX17" fmla="*/ 20836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105" y="21688"/>
                      </a:moveTo>
                      <a:cubicBezTo>
                        <a:pt x="105" y="15119"/>
                        <a:pt x="105" y="12617"/>
                        <a:pt x="2094" y="10010"/>
                      </a:cubicBezTo>
                      <a:cubicBezTo>
                        <a:pt x="5445" y="5213"/>
                        <a:pt x="19056" y="0"/>
                        <a:pt x="33925" y="0"/>
                      </a:cubicBezTo>
                      <a:cubicBezTo>
                        <a:pt x="38636" y="0"/>
                        <a:pt x="52248" y="313"/>
                        <a:pt x="61776" y="9906"/>
                      </a:cubicBezTo>
                      <a:cubicBezTo>
                        <a:pt x="68477" y="16474"/>
                        <a:pt x="72980" y="27944"/>
                        <a:pt x="72980" y="41812"/>
                      </a:cubicBezTo>
                      <a:cubicBezTo>
                        <a:pt x="72980" y="64751"/>
                        <a:pt x="61043" y="90818"/>
                        <a:pt x="35914" y="90818"/>
                      </a:cubicBezTo>
                      <a:cubicBezTo>
                        <a:pt x="30050"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732" y="73510"/>
                      </a:moveTo>
                      <a:cubicBezTo>
                        <a:pt x="26281" y="76846"/>
                        <a:pt x="30679" y="77368"/>
                        <a:pt x="32668" y="77368"/>
                      </a:cubicBezTo>
                      <a:cubicBezTo>
                        <a:pt x="45128" y="77368"/>
                        <a:pt x="51829" y="62978"/>
                        <a:pt x="51829" y="44940"/>
                      </a:cubicBezTo>
                      <a:cubicBezTo>
                        <a:pt x="51829" y="21688"/>
                        <a:pt x="41778" y="12199"/>
                        <a:pt x="31202" y="12199"/>
                      </a:cubicBezTo>
                      <a:cubicBezTo>
                        <a:pt x="20627" y="12199"/>
                        <a:pt x="20836" y="19185"/>
                        <a:pt x="20836" y="23878"/>
                      </a:cubicBezTo>
                      <a:lnTo>
                        <a:pt x="20836" y="73510"/>
                      </a:lnTo>
                      <a:close/>
                    </a:path>
                  </a:pathLst>
                </a:custGeom>
                <a:solidFill>
                  <a:srgbClr val="003399"/>
                </a:solidFill>
                <a:ln w="10453" cap="flat">
                  <a:noFill/>
                  <a:prstDash val="solid"/>
                  <a:miter/>
                </a:ln>
              </p:spPr>
              <p:txBody>
                <a:bodyPr rtlCol="0" anchor="ctr"/>
                <a:lstStyle/>
                <a:p>
                  <a:endParaRPr lang="en-GR"/>
                </a:p>
              </p:txBody>
            </p:sp>
            <p:sp>
              <p:nvSpPr>
                <p:cNvPr id="21" name="Freeform 20">
                  <a:extLst>
                    <a:ext uri="{FF2B5EF4-FFF2-40B4-BE49-F238E27FC236}">
                      <a16:creationId xmlns:a16="http://schemas.microsoft.com/office/drawing/2014/main" id="{CAD67442-5947-D3F1-6003-A86216BF7F61}"/>
                    </a:ext>
                  </a:extLst>
                </p:cNvPr>
                <p:cNvSpPr/>
                <p:nvPr/>
              </p:nvSpPr>
              <p:spPr>
                <a:xfrm>
                  <a:off x="844656" y="6090375"/>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575"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22" name="Freeform 21">
                  <a:extLst>
                    <a:ext uri="{FF2B5EF4-FFF2-40B4-BE49-F238E27FC236}">
                      <a16:creationId xmlns:a16="http://schemas.microsoft.com/office/drawing/2014/main" id="{154A3135-89BD-F3B9-F376-2FBEBD7D24EB}"/>
                    </a:ext>
                  </a:extLst>
                </p:cNvPr>
                <p:cNvSpPr/>
                <p:nvPr/>
              </p:nvSpPr>
              <p:spPr>
                <a:xfrm>
                  <a:off x="901720" y="6059928"/>
                  <a:ext cx="22309" cy="119075"/>
                </a:xfrm>
                <a:custGeom>
                  <a:avLst/>
                  <a:gdLst>
                    <a:gd name="connsiteX0" fmla="*/ 11413 w 22309"/>
                    <a:gd name="connsiteY0" fmla="*/ 20541 h 119075"/>
                    <a:gd name="connsiteX1" fmla="*/ 0 w 22309"/>
                    <a:gd name="connsiteY1" fmla="*/ 10531 h 119075"/>
                    <a:gd name="connsiteX2" fmla="*/ 11413 w 22309"/>
                    <a:gd name="connsiteY2" fmla="*/ 0 h 119075"/>
                    <a:gd name="connsiteX3" fmla="*/ 22302 w 22309"/>
                    <a:gd name="connsiteY3" fmla="*/ 10010 h 119075"/>
                    <a:gd name="connsiteX4" fmla="*/ 11413 w 22309"/>
                    <a:gd name="connsiteY4" fmla="*/ 20541 h 119075"/>
                    <a:gd name="connsiteX5" fmla="*/ 21988 w 22309"/>
                    <a:gd name="connsiteY5" fmla="*/ 115426 h 119075"/>
                    <a:gd name="connsiteX6" fmla="*/ 18323 w 22309"/>
                    <a:gd name="connsiteY6" fmla="*/ 119075 h 119075"/>
                    <a:gd name="connsiteX7" fmla="*/ 3769 w 22309"/>
                    <a:gd name="connsiteY7" fmla="*/ 119075 h 119075"/>
                    <a:gd name="connsiteX8" fmla="*/ 942 w 22309"/>
                    <a:gd name="connsiteY8" fmla="*/ 115530 h 119075"/>
                    <a:gd name="connsiteX9" fmla="*/ 942 w 22309"/>
                    <a:gd name="connsiteY9" fmla="*/ 35973 h 119075"/>
                    <a:gd name="connsiteX10" fmla="*/ 4084 w 22309"/>
                    <a:gd name="connsiteY10" fmla="*/ 32428 h 119075"/>
                    <a:gd name="connsiteX11" fmla="*/ 18323 w 22309"/>
                    <a:gd name="connsiteY11" fmla="*/ 32428 h 119075"/>
                    <a:gd name="connsiteX12" fmla="*/ 21988 w 22309"/>
                    <a:gd name="connsiteY12" fmla="*/ 36077 h 119075"/>
                    <a:gd name="connsiteX13" fmla="*/ 21988 w 22309"/>
                    <a:gd name="connsiteY13" fmla="*/ 115321 h 1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09" h="119075">
                      <a:moveTo>
                        <a:pt x="11413" y="20541"/>
                      </a:moveTo>
                      <a:cubicBezTo>
                        <a:pt x="4398" y="20541"/>
                        <a:pt x="0" y="16370"/>
                        <a:pt x="0" y="10531"/>
                      </a:cubicBezTo>
                      <a:cubicBezTo>
                        <a:pt x="0" y="4692"/>
                        <a:pt x="3979" y="0"/>
                        <a:pt x="11413" y="0"/>
                      </a:cubicBezTo>
                      <a:cubicBezTo>
                        <a:pt x="18847" y="0"/>
                        <a:pt x="22198" y="4692"/>
                        <a:pt x="22302" y="10010"/>
                      </a:cubicBezTo>
                      <a:cubicBezTo>
                        <a:pt x="22512" y="16162"/>
                        <a:pt x="17905" y="20541"/>
                        <a:pt x="11413" y="20541"/>
                      </a:cubicBezTo>
                      <a:moveTo>
                        <a:pt x="21988" y="115426"/>
                      </a:moveTo>
                      <a:cubicBezTo>
                        <a:pt x="21988" y="118137"/>
                        <a:pt x="21674" y="119075"/>
                        <a:pt x="18323" y="119075"/>
                      </a:cubicBezTo>
                      <a:lnTo>
                        <a:pt x="3769" y="119075"/>
                      </a:lnTo>
                      <a:cubicBezTo>
                        <a:pt x="1047" y="119075"/>
                        <a:pt x="942" y="118241"/>
                        <a:pt x="942" y="115530"/>
                      </a:cubicBezTo>
                      <a:lnTo>
                        <a:pt x="942" y="35973"/>
                      </a:lnTo>
                      <a:cubicBezTo>
                        <a:pt x="942" y="33679"/>
                        <a:pt x="1256" y="32428"/>
                        <a:pt x="4084" y="32428"/>
                      </a:cubicBezTo>
                      <a:lnTo>
                        <a:pt x="18323" y="32428"/>
                      </a:lnTo>
                      <a:cubicBezTo>
                        <a:pt x="21465" y="32428"/>
                        <a:pt x="21883" y="33262"/>
                        <a:pt x="21988" y="36077"/>
                      </a:cubicBezTo>
                      <a:lnTo>
                        <a:pt x="21988" y="115321"/>
                      </a:lnTo>
                      <a:close/>
                    </a:path>
                  </a:pathLst>
                </a:custGeom>
                <a:solidFill>
                  <a:srgbClr val="003399"/>
                </a:solidFill>
                <a:ln w="10453" cap="flat">
                  <a:noFill/>
                  <a:prstDash val="solid"/>
                  <a:miter/>
                </a:ln>
              </p:spPr>
              <p:txBody>
                <a:bodyPr rtlCol="0" anchor="ctr"/>
                <a:lstStyle/>
                <a:p>
                  <a:endParaRPr lang="en-GR"/>
                </a:p>
              </p:txBody>
            </p:sp>
            <p:sp>
              <p:nvSpPr>
                <p:cNvPr id="23" name="Freeform 22">
                  <a:extLst>
                    <a:ext uri="{FF2B5EF4-FFF2-40B4-BE49-F238E27FC236}">
                      <a16:creationId xmlns:a16="http://schemas.microsoft.com/office/drawing/2014/main" id="{3793031A-3240-1EFF-B8EE-62386C998DAD}"/>
                    </a:ext>
                  </a:extLst>
                </p:cNvPr>
                <p:cNvSpPr/>
                <p:nvPr/>
              </p:nvSpPr>
              <p:spPr>
                <a:xfrm>
                  <a:off x="932923" y="6090375"/>
                  <a:ext cx="61357" cy="90922"/>
                </a:xfrm>
                <a:custGeom>
                  <a:avLst/>
                  <a:gdLst>
                    <a:gd name="connsiteX0" fmla="*/ 41568 w 61357"/>
                    <a:gd name="connsiteY0" fmla="*/ 38892 h 90922"/>
                    <a:gd name="connsiteX1" fmla="*/ 61357 w 61357"/>
                    <a:gd name="connsiteY1" fmla="*/ 64647 h 90922"/>
                    <a:gd name="connsiteX2" fmla="*/ 31202 w 61357"/>
                    <a:gd name="connsiteY2" fmla="*/ 90922 h 90922"/>
                    <a:gd name="connsiteX3" fmla="*/ 0 w 61357"/>
                    <a:gd name="connsiteY3" fmla="*/ 70694 h 90922"/>
                    <a:gd name="connsiteX4" fmla="*/ 8586 w 61357"/>
                    <a:gd name="connsiteY4" fmla="*/ 61623 h 90922"/>
                    <a:gd name="connsiteX5" fmla="*/ 18009 w 61357"/>
                    <a:gd name="connsiteY5" fmla="*/ 68192 h 90922"/>
                    <a:gd name="connsiteX6" fmla="*/ 31726 w 61357"/>
                    <a:gd name="connsiteY6" fmla="*/ 78202 h 90922"/>
                    <a:gd name="connsiteX7" fmla="*/ 42301 w 61357"/>
                    <a:gd name="connsiteY7" fmla="*/ 67879 h 90922"/>
                    <a:gd name="connsiteX8" fmla="*/ 36961 w 61357"/>
                    <a:gd name="connsiteY8" fmla="*/ 57556 h 90922"/>
                    <a:gd name="connsiteX9" fmla="*/ 20208 w 61357"/>
                    <a:gd name="connsiteY9" fmla="*/ 49006 h 90922"/>
                    <a:gd name="connsiteX10" fmla="*/ 1780 w 61357"/>
                    <a:gd name="connsiteY10" fmla="*/ 24607 h 90922"/>
                    <a:gd name="connsiteX11" fmla="*/ 30993 w 61357"/>
                    <a:gd name="connsiteY11" fmla="*/ 0 h 90922"/>
                    <a:gd name="connsiteX12" fmla="*/ 58845 w 61357"/>
                    <a:gd name="connsiteY12" fmla="*/ 17934 h 90922"/>
                    <a:gd name="connsiteX13" fmla="*/ 50782 w 61357"/>
                    <a:gd name="connsiteY13" fmla="*/ 26171 h 90922"/>
                    <a:gd name="connsiteX14" fmla="*/ 41568 w 61357"/>
                    <a:gd name="connsiteY14" fmla="*/ 19290 h 90922"/>
                    <a:gd name="connsiteX15" fmla="*/ 30155 w 61357"/>
                    <a:gd name="connsiteY15" fmla="*/ 11053 h 90922"/>
                    <a:gd name="connsiteX16" fmla="*/ 20103 w 61357"/>
                    <a:gd name="connsiteY16" fmla="*/ 21062 h 90922"/>
                    <a:gd name="connsiteX17" fmla="*/ 33401 w 61357"/>
                    <a:gd name="connsiteY17" fmla="*/ 35139 h 90922"/>
                    <a:gd name="connsiteX18" fmla="*/ 41778 w 61357"/>
                    <a:gd name="connsiteY18" fmla="*/ 38997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57" h="90922">
                      <a:moveTo>
                        <a:pt x="41568" y="38892"/>
                      </a:moveTo>
                      <a:cubicBezTo>
                        <a:pt x="49316" y="42542"/>
                        <a:pt x="61357" y="48589"/>
                        <a:pt x="61357" y="64647"/>
                      </a:cubicBezTo>
                      <a:cubicBezTo>
                        <a:pt x="61357" y="74031"/>
                        <a:pt x="56122" y="90922"/>
                        <a:pt x="31202" y="90922"/>
                      </a:cubicBezTo>
                      <a:cubicBezTo>
                        <a:pt x="8062" y="90922"/>
                        <a:pt x="0" y="77368"/>
                        <a:pt x="0" y="70694"/>
                      </a:cubicBezTo>
                      <a:cubicBezTo>
                        <a:pt x="0" y="65689"/>
                        <a:pt x="3665" y="61623"/>
                        <a:pt x="8586" y="61623"/>
                      </a:cubicBezTo>
                      <a:cubicBezTo>
                        <a:pt x="13507" y="61623"/>
                        <a:pt x="15601" y="64959"/>
                        <a:pt x="18009" y="68192"/>
                      </a:cubicBezTo>
                      <a:cubicBezTo>
                        <a:pt x="21988" y="73927"/>
                        <a:pt x="25025" y="78202"/>
                        <a:pt x="31726" y="78202"/>
                      </a:cubicBezTo>
                      <a:cubicBezTo>
                        <a:pt x="37799" y="78202"/>
                        <a:pt x="42301" y="74031"/>
                        <a:pt x="42301" y="67879"/>
                      </a:cubicBezTo>
                      <a:cubicBezTo>
                        <a:pt x="42301" y="62144"/>
                        <a:pt x="38636" y="59016"/>
                        <a:pt x="36961" y="57556"/>
                      </a:cubicBezTo>
                      <a:cubicBezTo>
                        <a:pt x="34658" y="55888"/>
                        <a:pt x="24396" y="50987"/>
                        <a:pt x="20208" y="49006"/>
                      </a:cubicBezTo>
                      <a:cubicBezTo>
                        <a:pt x="15182" y="46712"/>
                        <a:pt x="1780" y="40144"/>
                        <a:pt x="1780" y="24607"/>
                      </a:cubicBezTo>
                      <a:cubicBezTo>
                        <a:pt x="1780" y="12721"/>
                        <a:pt x="9633" y="0"/>
                        <a:pt x="30993" y="0"/>
                      </a:cubicBezTo>
                      <a:cubicBezTo>
                        <a:pt x="52353" y="0"/>
                        <a:pt x="58845" y="11157"/>
                        <a:pt x="58845" y="17934"/>
                      </a:cubicBezTo>
                      <a:cubicBezTo>
                        <a:pt x="58845" y="22626"/>
                        <a:pt x="55494" y="26171"/>
                        <a:pt x="50782" y="26171"/>
                      </a:cubicBezTo>
                      <a:cubicBezTo>
                        <a:pt x="45547" y="26171"/>
                        <a:pt x="43348" y="22522"/>
                        <a:pt x="41568" y="19290"/>
                      </a:cubicBezTo>
                      <a:cubicBezTo>
                        <a:pt x="39893" y="16162"/>
                        <a:pt x="37066" y="11053"/>
                        <a:pt x="30155" y="11053"/>
                      </a:cubicBezTo>
                      <a:cubicBezTo>
                        <a:pt x="23245" y="11053"/>
                        <a:pt x="20103" y="16787"/>
                        <a:pt x="20103" y="21062"/>
                      </a:cubicBezTo>
                      <a:cubicBezTo>
                        <a:pt x="20103" y="29404"/>
                        <a:pt x="27538" y="32636"/>
                        <a:pt x="33401" y="35139"/>
                      </a:cubicBezTo>
                      <a:lnTo>
                        <a:pt x="41778" y="38997"/>
                      </a:lnTo>
                      <a:close/>
                    </a:path>
                  </a:pathLst>
                </a:custGeom>
                <a:solidFill>
                  <a:srgbClr val="003399"/>
                </a:solidFill>
                <a:ln w="10453" cap="flat">
                  <a:noFill/>
                  <a:prstDash val="solid"/>
                  <a:miter/>
                </a:ln>
              </p:spPr>
              <p:txBody>
                <a:bodyPr rtlCol="0" anchor="ctr"/>
                <a:lstStyle/>
                <a:p>
                  <a:endParaRPr lang="en-GR"/>
                </a:p>
              </p:txBody>
            </p:sp>
            <p:sp>
              <p:nvSpPr>
                <p:cNvPr id="24" name="Freeform 23">
                  <a:extLst>
                    <a:ext uri="{FF2B5EF4-FFF2-40B4-BE49-F238E27FC236}">
                      <a16:creationId xmlns:a16="http://schemas.microsoft.com/office/drawing/2014/main" id="{DED1C9F9-9707-79F3-7334-A642B2EADA23}"/>
                    </a:ext>
                  </a:extLst>
                </p:cNvPr>
                <p:cNvSpPr/>
                <p:nvPr/>
              </p:nvSpPr>
              <p:spPr>
                <a:xfrm>
                  <a:off x="1000667" y="6090375"/>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25" name="Freeform 24">
                  <a:extLst>
                    <a:ext uri="{FF2B5EF4-FFF2-40B4-BE49-F238E27FC236}">
                      <a16:creationId xmlns:a16="http://schemas.microsoft.com/office/drawing/2014/main" id="{8DAEF4B1-2A2C-8FFF-1DA0-8C60CE6C887E}"/>
                    </a:ext>
                  </a:extLst>
                </p:cNvPr>
                <p:cNvSpPr/>
                <p:nvPr/>
              </p:nvSpPr>
              <p:spPr>
                <a:xfrm>
                  <a:off x="423844" y="6242816"/>
                  <a:ext cx="70780" cy="90922"/>
                </a:xfrm>
                <a:custGeom>
                  <a:avLst/>
                  <a:gdLst>
                    <a:gd name="connsiteX0" fmla="*/ 17591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508 h 90922"/>
                    <a:gd name="connsiteX12" fmla="*/ 34448 w 70780"/>
                    <a:gd name="connsiteY12" fmla="*/ 12617 h 90922"/>
                    <a:gd name="connsiteX13" fmla="*/ 16858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5044"/>
                      </a:moveTo>
                      <a:cubicBezTo>
                        <a:pt x="20418"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26" name="Freeform 25">
                  <a:extLst>
                    <a:ext uri="{FF2B5EF4-FFF2-40B4-BE49-F238E27FC236}">
                      <a16:creationId xmlns:a16="http://schemas.microsoft.com/office/drawing/2014/main" id="{2F547BF4-E4E9-3E96-E5BD-A0FEE0E571C9}"/>
                    </a:ext>
                  </a:extLst>
                </p:cNvPr>
                <p:cNvSpPr/>
                <p:nvPr/>
              </p:nvSpPr>
              <p:spPr>
                <a:xfrm>
                  <a:off x="502373" y="6245214"/>
                  <a:ext cx="70048" cy="88732"/>
                </a:xfrm>
                <a:custGeom>
                  <a:avLst/>
                  <a:gdLst>
                    <a:gd name="connsiteX0" fmla="*/ 70048 w 70048"/>
                    <a:gd name="connsiteY0" fmla="*/ 65794 h 88732"/>
                    <a:gd name="connsiteX1" fmla="*/ 63452 w 70048"/>
                    <a:gd name="connsiteY1" fmla="*/ 82164 h 88732"/>
                    <a:gd name="connsiteX2" fmla="*/ 34448 w 70048"/>
                    <a:gd name="connsiteY2" fmla="*/ 88733 h 88732"/>
                    <a:gd name="connsiteX3" fmla="*/ 0 w 70048"/>
                    <a:gd name="connsiteY3" fmla="*/ 61519 h 88732"/>
                    <a:gd name="connsiteX4" fmla="*/ 0 w 70048"/>
                    <a:gd name="connsiteY4" fmla="*/ 3232 h 88732"/>
                    <a:gd name="connsiteX5" fmla="*/ 3560 w 70048"/>
                    <a:gd name="connsiteY5" fmla="*/ 104 h 88732"/>
                    <a:gd name="connsiteX6" fmla="*/ 17276 w 70048"/>
                    <a:gd name="connsiteY6" fmla="*/ 104 h 88732"/>
                    <a:gd name="connsiteX7" fmla="*/ 20941 w 70048"/>
                    <a:gd name="connsiteY7" fmla="*/ 3441 h 88732"/>
                    <a:gd name="connsiteX8" fmla="*/ 20941 w 70048"/>
                    <a:gd name="connsiteY8" fmla="*/ 59433 h 88732"/>
                    <a:gd name="connsiteX9" fmla="*/ 35495 w 70048"/>
                    <a:gd name="connsiteY9" fmla="*/ 74969 h 88732"/>
                    <a:gd name="connsiteX10" fmla="*/ 49107 w 70048"/>
                    <a:gd name="connsiteY10" fmla="*/ 61414 h 88732"/>
                    <a:gd name="connsiteX11" fmla="*/ 49107 w 70048"/>
                    <a:gd name="connsiteY11" fmla="*/ 3545 h 88732"/>
                    <a:gd name="connsiteX12" fmla="*/ 52667 w 70048"/>
                    <a:gd name="connsiteY12" fmla="*/ 0 h 88732"/>
                    <a:gd name="connsiteX13" fmla="*/ 65965 w 70048"/>
                    <a:gd name="connsiteY13" fmla="*/ 0 h 88732"/>
                    <a:gd name="connsiteX14" fmla="*/ 69943 w 70048"/>
                    <a:gd name="connsiteY14" fmla="*/ 3545 h 88732"/>
                    <a:gd name="connsiteX15" fmla="*/ 69943 w 70048"/>
                    <a:gd name="connsiteY15" fmla="*/ 6589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048" h="88732">
                      <a:moveTo>
                        <a:pt x="70048" y="65794"/>
                      </a:moveTo>
                      <a:cubicBezTo>
                        <a:pt x="70048" y="73197"/>
                        <a:pt x="69839" y="77785"/>
                        <a:pt x="63452" y="82164"/>
                      </a:cubicBezTo>
                      <a:cubicBezTo>
                        <a:pt x="58740" y="84979"/>
                        <a:pt x="48479" y="88733"/>
                        <a:pt x="34448" y="88733"/>
                      </a:cubicBezTo>
                      <a:cubicBezTo>
                        <a:pt x="2094" y="88733"/>
                        <a:pt x="0" y="72050"/>
                        <a:pt x="0" y="61519"/>
                      </a:cubicBezTo>
                      <a:lnTo>
                        <a:pt x="0" y="3232"/>
                      </a:lnTo>
                      <a:cubicBezTo>
                        <a:pt x="0" y="521"/>
                        <a:pt x="1361" y="104"/>
                        <a:pt x="3560" y="104"/>
                      </a:cubicBezTo>
                      <a:lnTo>
                        <a:pt x="17276" y="104"/>
                      </a:lnTo>
                      <a:cubicBezTo>
                        <a:pt x="19789" y="-104"/>
                        <a:pt x="20941" y="626"/>
                        <a:pt x="20941" y="3441"/>
                      </a:cubicBezTo>
                      <a:lnTo>
                        <a:pt x="20941" y="59433"/>
                      </a:lnTo>
                      <a:cubicBezTo>
                        <a:pt x="20941" y="64959"/>
                        <a:pt x="21151" y="74969"/>
                        <a:pt x="35495" y="74969"/>
                      </a:cubicBezTo>
                      <a:cubicBezTo>
                        <a:pt x="48897" y="74969"/>
                        <a:pt x="49107" y="66941"/>
                        <a:pt x="49107" y="61414"/>
                      </a:cubicBezTo>
                      <a:lnTo>
                        <a:pt x="49107" y="3545"/>
                      </a:lnTo>
                      <a:cubicBezTo>
                        <a:pt x="49107" y="834"/>
                        <a:pt x="49945" y="0"/>
                        <a:pt x="52667" y="0"/>
                      </a:cubicBezTo>
                      <a:lnTo>
                        <a:pt x="65965" y="0"/>
                      </a:lnTo>
                      <a:cubicBezTo>
                        <a:pt x="68687" y="0"/>
                        <a:pt x="69943" y="313"/>
                        <a:pt x="69943" y="3545"/>
                      </a:cubicBezTo>
                      <a:lnTo>
                        <a:pt x="69943" y="65898"/>
                      </a:lnTo>
                      <a:close/>
                    </a:path>
                  </a:pathLst>
                </a:custGeom>
                <a:solidFill>
                  <a:srgbClr val="003399"/>
                </a:solidFill>
                <a:ln w="10453" cap="flat">
                  <a:noFill/>
                  <a:prstDash val="solid"/>
                  <a:miter/>
                </a:ln>
              </p:spPr>
              <p:txBody>
                <a:bodyPr rtlCol="0" anchor="ctr"/>
                <a:lstStyle/>
                <a:p>
                  <a:endParaRPr lang="en-GR"/>
                </a:p>
              </p:txBody>
            </p:sp>
            <p:sp>
              <p:nvSpPr>
                <p:cNvPr id="27" name="Freeform 26">
                  <a:extLst>
                    <a:ext uri="{FF2B5EF4-FFF2-40B4-BE49-F238E27FC236}">
                      <a16:creationId xmlns:a16="http://schemas.microsoft.com/office/drawing/2014/main" id="{2F4B3585-D487-F409-3052-0F81CB362DA1}"/>
                    </a:ext>
                  </a:extLst>
                </p:cNvPr>
                <p:cNvSpPr/>
                <p:nvPr/>
              </p:nvSpPr>
              <p:spPr>
                <a:xfrm>
                  <a:off x="585091" y="6243024"/>
                  <a:ext cx="55703" cy="88732"/>
                </a:xfrm>
                <a:custGeom>
                  <a:avLst/>
                  <a:gdLst>
                    <a:gd name="connsiteX0" fmla="*/ 20941 w 55703"/>
                    <a:gd name="connsiteY0" fmla="*/ 85188 h 88732"/>
                    <a:gd name="connsiteX1" fmla="*/ 17381 w 55703"/>
                    <a:gd name="connsiteY1" fmla="*/ 88733 h 88732"/>
                    <a:gd name="connsiteX2" fmla="*/ 3665 w 55703"/>
                    <a:gd name="connsiteY2" fmla="*/ 88733 h 88732"/>
                    <a:gd name="connsiteX3" fmla="*/ 0 w 55703"/>
                    <a:gd name="connsiteY3" fmla="*/ 85188 h 88732"/>
                    <a:gd name="connsiteX4" fmla="*/ 0 w 55703"/>
                    <a:gd name="connsiteY4" fmla="*/ 15328 h 88732"/>
                    <a:gd name="connsiteX5" fmla="*/ 4921 w 55703"/>
                    <a:gd name="connsiteY5" fmla="*/ 5839 h 88732"/>
                    <a:gd name="connsiteX6" fmla="*/ 35600 w 55703"/>
                    <a:gd name="connsiteY6" fmla="*/ 0 h 88732"/>
                    <a:gd name="connsiteX7" fmla="*/ 55703 w 55703"/>
                    <a:gd name="connsiteY7" fmla="*/ 12512 h 88732"/>
                    <a:gd name="connsiteX8" fmla="*/ 46803 w 55703"/>
                    <a:gd name="connsiteY8" fmla="*/ 21584 h 88732"/>
                    <a:gd name="connsiteX9" fmla="*/ 38218 w 55703"/>
                    <a:gd name="connsiteY9" fmla="*/ 15223 h 88732"/>
                    <a:gd name="connsiteX10" fmla="*/ 29841 w 55703"/>
                    <a:gd name="connsiteY10" fmla="*/ 10531 h 88732"/>
                    <a:gd name="connsiteX11" fmla="*/ 20941 w 55703"/>
                    <a:gd name="connsiteY11" fmla="*/ 20541 h 88732"/>
                    <a:gd name="connsiteX12" fmla="*/ 20941 w 55703"/>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03"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921" y="5839"/>
                      </a:cubicBezTo>
                      <a:cubicBezTo>
                        <a:pt x="10575" y="2711"/>
                        <a:pt x="22721" y="0"/>
                        <a:pt x="35600" y="0"/>
                      </a:cubicBezTo>
                      <a:cubicBezTo>
                        <a:pt x="45966" y="0"/>
                        <a:pt x="55703" y="2711"/>
                        <a:pt x="55703" y="12512"/>
                      </a:cubicBezTo>
                      <a:cubicBezTo>
                        <a:pt x="55703" y="17517"/>
                        <a:pt x="52143" y="21584"/>
                        <a:pt x="46803" y="21584"/>
                      </a:cubicBezTo>
                      <a:cubicBezTo>
                        <a:pt x="42301" y="21584"/>
                        <a:pt x="40730" y="19081"/>
                        <a:pt x="38218" y="15223"/>
                      </a:cubicBezTo>
                      <a:cubicBezTo>
                        <a:pt x="36752" y="13242"/>
                        <a:pt x="34867" y="10531"/>
                        <a:pt x="29841" y="10531"/>
                      </a:cubicBezTo>
                      <a:cubicBezTo>
                        <a:pt x="21150" y="10531"/>
                        <a:pt x="20941" y="16370"/>
                        <a:pt x="20941" y="20541"/>
                      </a:cubicBezTo>
                      <a:lnTo>
                        <a:pt x="20941" y="85188"/>
                      </a:lnTo>
                      <a:close/>
                    </a:path>
                  </a:pathLst>
                </a:custGeom>
                <a:solidFill>
                  <a:srgbClr val="003399"/>
                </a:solidFill>
                <a:ln w="10453" cap="flat">
                  <a:noFill/>
                  <a:prstDash val="solid"/>
                  <a:miter/>
                </a:ln>
              </p:spPr>
              <p:txBody>
                <a:bodyPr rtlCol="0" anchor="ctr"/>
                <a:lstStyle/>
                <a:p>
                  <a:endParaRPr lang="en-GR"/>
                </a:p>
              </p:txBody>
            </p:sp>
            <p:sp>
              <p:nvSpPr>
                <p:cNvPr id="28" name="Freeform 27">
                  <a:extLst>
                    <a:ext uri="{FF2B5EF4-FFF2-40B4-BE49-F238E27FC236}">
                      <a16:creationId xmlns:a16="http://schemas.microsoft.com/office/drawing/2014/main" id="{A290050D-D8F5-D690-FA09-F7745BF73829}"/>
                    </a:ext>
                  </a:extLst>
                </p:cNvPr>
                <p:cNvSpPr/>
                <p:nvPr/>
              </p:nvSpPr>
              <p:spPr>
                <a:xfrm>
                  <a:off x="639433" y="6242920"/>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9"/>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29" name="Freeform 28">
                  <a:extLst>
                    <a:ext uri="{FF2B5EF4-FFF2-40B4-BE49-F238E27FC236}">
                      <a16:creationId xmlns:a16="http://schemas.microsoft.com/office/drawing/2014/main" id="{A61FC34C-D237-4EDB-5938-841693A18451}"/>
                    </a:ext>
                  </a:extLst>
                </p:cNvPr>
                <p:cNvSpPr/>
                <p:nvPr/>
              </p:nvSpPr>
              <p:spPr>
                <a:xfrm>
                  <a:off x="729061" y="6243024"/>
                  <a:ext cx="72979" cy="128042"/>
                </a:xfrm>
                <a:custGeom>
                  <a:avLst/>
                  <a:gdLst>
                    <a:gd name="connsiteX0" fmla="*/ 0 w 72979"/>
                    <a:gd name="connsiteY0" fmla="*/ 21688 h 128042"/>
                    <a:gd name="connsiteX1" fmla="*/ 1989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627 w 72979"/>
                    <a:gd name="connsiteY12" fmla="*/ 73509 h 128042"/>
                    <a:gd name="connsiteX13" fmla="*/ 32563 w 72979"/>
                    <a:gd name="connsiteY13" fmla="*/ 77367 h 128042"/>
                    <a:gd name="connsiteX14" fmla="*/ 51725 w 72979"/>
                    <a:gd name="connsiteY14" fmla="*/ 44940 h 128042"/>
                    <a:gd name="connsiteX15" fmla="*/ 31098 w 72979"/>
                    <a:gd name="connsiteY15" fmla="*/ 12199 h 128042"/>
                    <a:gd name="connsiteX16" fmla="*/ 20732 w 72979"/>
                    <a:gd name="connsiteY16" fmla="*/ 23878 h 128042"/>
                    <a:gd name="connsiteX17" fmla="*/ 20732 w 72979"/>
                    <a:gd name="connsiteY17" fmla="*/ 73509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0" y="21688"/>
                      </a:moveTo>
                      <a:cubicBezTo>
                        <a:pt x="0" y="15223"/>
                        <a:pt x="0" y="12617"/>
                        <a:pt x="1989" y="10010"/>
                      </a:cubicBezTo>
                      <a:cubicBezTo>
                        <a:pt x="5340" y="5109"/>
                        <a:pt x="18952" y="0"/>
                        <a:pt x="33925" y="0"/>
                      </a:cubicBezTo>
                      <a:cubicBezTo>
                        <a:pt x="38636" y="0"/>
                        <a:pt x="52248" y="313"/>
                        <a:pt x="61776" y="9906"/>
                      </a:cubicBezTo>
                      <a:cubicBezTo>
                        <a:pt x="68477" y="16370"/>
                        <a:pt x="72980" y="27944"/>
                        <a:pt x="72980" y="41812"/>
                      </a:cubicBezTo>
                      <a:cubicBezTo>
                        <a:pt x="72980" y="64751"/>
                        <a:pt x="61043" y="90818"/>
                        <a:pt x="35914" y="90818"/>
                      </a:cubicBezTo>
                      <a:cubicBezTo>
                        <a:pt x="30051"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627" y="73509"/>
                      </a:moveTo>
                      <a:cubicBezTo>
                        <a:pt x="26176" y="76846"/>
                        <a:pt x="30574" y="77367"/>
                        <a:pt x="32563" y="77367"/>
                      </a:cubicBezTo>
                      <a:cubicBezTo>
                        <a:pt x="45023" y="77367"/>
                        <a:pt x="51725" y="62978"/>
                        <a:pt x="51725" y="44940"/>
                      </a:cubicBezTo>
                      <a:cubicBezTo>
                        <a:pt x="51725" y="21688"/>
                        <a:pt x="41673" y="12199"/>
                        <a:pt x="31098" y="12199"/>
                      </a:cubicBezTo>
                      <a:cubicBezTo>
                        <a:pt x="20522" y="12199"/>
                        <a:pt x="20732" y="19185"/>
                        <a:pt x="20732" y="23878"/>
                      </a:cubicBezTo>
                      <a:lnTo>
                        <a:pt x="20732" y="73509"/>
                      </a:lnTo>
                      <a:close/>
                    </a:path>
                  </a:pathLst>
                </a:custGeom>
                <a:solidFill>
                  <a:srgbClr val="003399"/>
                </a:solidFill>
                <a:ln w="10453" cap="flat">
                  <a:noFill/>
                  <a:prstDash val="solid"/>
                  <a:miter/>
                </a:ln>
              </p:spPr>
              <p:txBody>
                <a:bodyPr rtlCol="0" anchor="ctr"/>
                <a:lstStyle/>
                <a:p>
                  <a:endParaRPr lang="en-GR"/>
                </a:p>
              </p:txBody>
            </p:sp>
            <p:sp>
              <p:nvSpPr>
                <p:cNvPr id="30" name="Freeform 29">
                  <a:extLst>
                    <a:ext uri="{FF2B5EF4-FFF2-40B4-BE49-F238E27FC236}">
                      <a16:creationId xmlns:a16="http://schemas.microsoft.com/office/drawing/2014/main" id="{53BFB95C-37ED-D19B-715F-C75970F35A0F}"/>
                    </a:ext>
                  </a:extLst>
                </p:cNvPr>
                <p:cNvSpPr/>
                <p:nvPr/>
              </p:nvSpPr>
              <p:spPr>
                <a:xfrm>
                  <a:off x="807695" y="6242816"/>
                  <a:ext cx="70780" cy="90922"/>
                </a:xfrm>
                <a:custGeom>
                  <a:avLst/>
                  <a:gdLst>
                    <a:gd name="connsiteX0" fmla="*/ 17591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508 h 90922"/>
                    <a:gd name="connsiteX12" fmla="*/ 34448 w 70780"/>
                    <a:gd name="connsiteY12" fmla="*/ 12617 h 90922"/>
                    <a:gd name="connsiteX13" fmla="*/ 16858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5044"/>
                      </a:moveTo>
                      <a:cubicBezTo>
                        <a:pt x="20418"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31" name="Freeform 30">
                  <a:extLst>
                    <a:ext uri="{FF2B5EF4-FFF2-40B4-BE49-F238E27FC236}">
                      <a16:creationId xmlns:a16="http://schemas.microsoft.com/office/drawing/2014/main" id="{CA7CF5D8-9684-8C6E-9E45-91343E2A0C11}"/>
                    </a:ext>
                  </a:extLst>
                </p:cNvPr>
                <p:cNvSpPr/>
                <p:nvPr/>
              </p:nvSpPr>
              <p:spPr>
                <a:xfrm>
                  <a:off x="427404" y="6395465"/>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2"/>
                        <a:pt x="19999" y="88837"/>
                        <a:pt x="16858" y="88837"/>
                      </a:cubicBezTo>
                      <a:lnTo>
                        <a:pt x="3560" y="88837"/>
                      </a:lnTo>
                      <a:cubicBezTo>
                        <a:pt x="838" y="88837"/>
                        <a:pt x="0" y="88212"/>
                        <a:pt x="0" y="85292"/>
                      </a:cubicBezTo>
                      <a:lnTo>
                        <a:pt x="0" y="19290"/>
                      </a:lnTo>
                      <a:cubicBezTo>
                        <a:pt x="0" y="12617"/>
                        <a:pt x="314" y="8759"/>
                        <a:pt x="7853" y="5213"/>
                      </a:cubicBezTo>
                      <a:cubicBezTo>
                        <a:pt x="16753" y="1251"/>
                        <a:pt x="26490" y="0"/>
                        <a:pt x="36228" y="0"/>
                      </a:cubicBezTo>
                      <a:cubicBezTo>
                        <a:pt x="52981" y="0"/>
                        <a:pt x="58845"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32" name="Freeform 31">
                  <a:extLst>
                    <a:ext uri="{FF2B5EF4-FFF2-40B4-BE49-F238E27FC236}">
                      <a16:creationId xmlns:a16="http://schemas.microsoft.com/office/drawing/2014/main" id="{8750ED79-E18B-2131-C054-BD20DEA0FC6E}"/>
                    </a:ext>
                  </a:extLst>
                </p:cNvPr>
                <p:cNvSpPr/>
                <p:nvPr/>
              </p:nvSpPr>
              <p:spPr>
                <a:xfrm>
                  <a:off x="506247" y="6395569"/>
                  <a:ext cx="70780" cy="90922"/>
                </a:xfrm>
                <a:custGeom>
                  <a:avLst/>
                  <a:gdLst>
                    <a:gd name="connsiteX0" fmla="*/ 17591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1 w 70780"/>
                    <a:gd name="connsiteY10" fmla="*/ 44940 h 90922"/>
                    <a:gd name="connsiteX11" fmla="*/ 49002 w 70780"/>
                    <a:gd name="connsiteY11" fmla="*/ 29404 h 90922"/>
                    <a:gd name="connsiteX12" fmla="*/ 34448 w 70780"/>
                    <a:gd name="connsiteY12" fmla="*/ 12512 h 90922"/>
                    <a:gd name="connsiteX13" fmla="*/ 16858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1" y="44940"/>
                      </a:moveTo>
                      <a:cubicBezTo>
                        <a:pt x="20418"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33" name="Freeform 32">
                  <a:extLst>
                    <a:ext uri="{FF2B5EF4-FFF2-40B4-BE49-F238E27FC236}">
                      <a16:creationId xmlns:a16="http://schemas.microsoft.com/office/drawing/2014/main" id="{F55117C8-9025-7C4E-1D7D-2F4F35BBAB2C}"/>
                    </a:ext>
                  </a:extLst>
                </p:cNvPr>
                <p:cNvSpPr/>
                <p:nvPr/>
              </p:nvSpPr>
              <p:spPr>
                <a:xfrm>
                  <a:off x="576295" y="6373465"/>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3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6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0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3" y="101141"/>
                        <a:pt x="50363" y="105520"/>
                      </a:cubicBezTo>
                      <a:cubicBezTo>
                        <a:pt x="50363" y="110212"/>
                        <a:pt x="40940" y="112923"/>
                        <a:pt x="34239" y="112923"/>
                      </a:cubicBezTo>
                      <a:cubicBezTo>
                        <a:pt x="25129" y="112923"/>
                        <a:pt x="19266" y="109586"/>
                        <a:pt x="15915" y="105520"/>
                      </a:cubicBezTo>
                      <a:cubicBezTo>
                        <a:pt x="11203" y="99889"/>
                        <a:pt x="11099" y="93842"/>
                        <a:pt x="11099" y="88524"/>
                      </a:cubicBezTo>
                      <a:lnTo>
                        <a:pt x="11099" y="33575"/>
                      </a:lnTo>
                      <a:lnTo>
                        <a:pt x="3036" y="33575"/>
                      </a:lnTo>
                      <a:cubicBezTo>
                        <a:pt x="0" y="33575"/>
                        <a:pt x="0" y="32949"/>
                        <a:pt x="0" y="27006"/>
                      </a:cubicBezTo>
                      <a:cubicBezTo>
                        <a:pt x="0" y="25024"/>
                        <a:pt x="628"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0"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34" name="Freeform 33">
                  <a:extLst>
                    <a:ext uri="{FF2B5EF4-FFF2-40B4-BE49-F238E27FC236}">
                      <a16:creationId xmlns:a16="http://schemas.microsoft.com/office/drawing/2014/main" id="{0F40E864-3677-BD0B-CAA2-752FA9A96F53}"/>
                    </a:ext>
                  </a:extLst>
                </p:cNvPr>
                <p:cNvSpPr/>
                <p:nvPr/>
              </p:nvSpPr>
              <p:spPr>
                <a:xfrm>
                  <a:off x="620167" y="6397759"/>
                  <a:ext cx="115280" cy="86543"/>
                </a:xfrm>
                <a:custGeom>
                  <a:avLst/>
                  <a:gdLst>
                    <a:gd name="connsiteX0" fmla="*/ 57693 w 115280"/>
                    <a:gd name="connsiteY0" fmla="*/ 38580 h 86543"/>
                    <a:gd name="connsiteX1" fmla="*/ 43453 w 115280"/>
                    <a:gd name="connsiteY1" fmla="*/ 83728 h 86543"/>
                    <a:gd name="connsiteX2" fmla="*/ 39788 w 115280"/>
                    <a:gd name="connsiteY2" fmla="*/ 86543 h 86543"/>
                    <a:gd name="connsiteX3" fmla="*/ 29213 w 115280"/>
                    <a:gd name="connsiteY3" fmla="*/ 86543 h 86543"/>
                    <a:gd name="connsiteX4" fmla="*/ 25339 w 115280"/>
                    <a:gd name="connsiteY4" fmla="*/ 83519 h 86543"/>
                    <a:gd name="connsiteX5" fmla="*/ 628 w 115280"/>
                    <a:gd name="connsiteY5" fmla="*/ 5318 h 86543"/>
                    <a:gd name="connsiteX6" fmla="*/ 0 w 115280"/>
                    <a:gd name="connsiteY6" fmla="*/ 2294 h 86543"/>
                    <a:gd name="connsiteX7" fmla="*/ 3351 w 115280"/>
                    <a:gd name="connsiteY7" fmla="*/ 0 h 86543"/>
                    <a:gd name="connsiteX8" fmla="*/ 17276 w 115280"/>
                    <a:gd name="connsiteY8" fmla="*/ 0 h 86543"/>
                    <a:gd name="connsiteX9" fmla="*/ 22198 w 115280"/>
                    <a:gd name="connsiteY9" fmla="*/ 3337 h 86543"/>
                    <a:gd name="connsiteX10" fmla="*/ 37589 w 115280"/>
                    <a:gd name="connsiteY10" fmla="*/ 59329 h 86543"/>
                    <a:gd name="connsiteX11" fmla="*/ 54552 w 115280"/>
                    <a:gd name="connsiteY11" fmla="*/ 3337 h 86543"/>
                    <a:gd name="connsiteX12" fmla="*/ 56750 w 115280"/>
                    <a:gd name="connsiteY12" fmla="*/ 209 h 86543"/>
                    <a:gd name="connsiteX13" fmla="*/ 62405 w 115280"/>
                    <a:gd name="connsiteY13" fmla="*/ 0 h 86543"/>
                    <a:gd name="connsiteX14" fmla="*/ 65441 w 115280"/>
                    <a:gd name="connsiteY14" fmla="*/ 3024 h 86543"/>
                    <a:gd name="connsiteX15" fmla="*/ 82927 w 115280"/>
                    <a:gd name="connsiteY15" fmla="*/ 59329 h 86543"/>
                    <a:gd name="connsiteX16" fmla="*/ 98319 w 115280"/>
                    <a:gd name="connsiteY16" fmla="*/ 3337 h 86543"/>
                    <a:gd name="connsiteX17" fmla="*/ 101983 w 115280"/>
                    <a:gd name="connsiteY17" fmla="*/ 0 h 86543"/>
                    <a:gd name="connsiteX18" fmla="*/ 111930 w 115280"/>
                    <a:gd name="connsiteY18" fmla="*/ 0 h 86543"/>
                    <a:gd name="connsiteX19" fmla="*/ 115281 w 115280"/>
                    <a:gd name="connsiteY19" fmla="*/ 1981 h 86543"/>
                    <a:gd name="connsiteX20" fmla="*/ 114653 w 115280"/>
                    <a:gd name="connsiteY20" fmla="*/ 5005 h 86543"/>
                    <a:gd name="connsiteX21" fmla="*/ 90361 w 115280"/>
                    <a:gd name="connsiteY21" fmla="*/ 83415 h 86543"/>
                    <a:gd name="connsiteX22" fmla="*/ 86801 w 115280"/>
                    <a:gd name="connsiteY22" fmla="*/ 86543 h 86543"/>
                    <a:gd name="connsiteX23" fmla="*/ 76016 w 115280"/>
                    <a:gd name="connsiteY23" fmla="*/ 86543 h 86543"/>
                    <a:gd name="connsiteX24" fmla="*/ 72037 w 115280"/>
                    <a:gd name="connsiteY24" fmla="*/ 83415 h 86543"/>
                    <a:gd name="connsiteX25" fmla="*/ 57797 w 115280"/>
                    <a:gd name="connsiteY25" fmla="*/ 38580 h 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280" h="86543">
                      <a:moveTo>
                        <a:pt x="57693" y="38580"/>
                      </a:moveTo>
                      <a:lnTo>
                        <a:pt x="43453" y="83728"/>
                      </a:lnTo>
                      <a:cubicBezTo>
                        <a:pt x="42615" y="86230"/>
                        <a:pt x="42301" y="86543"/>
                        <a:pt x="39788" y="86543"/>
                      </a:cubicBezTo>
                      <a:lnTo>
                        <a:pt x="29213" y="86543"/>
                      </a:lnTo>
                      <a:cubicBezTo>
                        <a:pt x="26700" y="86543"/>
                        <a:pt x="26176" y="86022"/>
                        <a:pt x="25339" y="83519"/>
                      </a:cubicBezTo>
                      <a:lnTo>
                        <a:pt x="628" y="5318"/>
                      </a:lnTo>
                      <a:cubicBezTo>
                        <a:pt x="105" y="3649"/>
                        <a:pt x="0" y="3024"/>
                        <a:pt x="0" y="2294"/>
                      </a:cubicBezTo>
                      <a:cubicBezTo>
                        <a:pt x="0" y="0"/>
                        <a:pt x="2199" y="0"/>
                        <a:pt x="3351" y="0"/>
                      </a:cubicBezTo>
                      <a:lnTo>
                        <a:pt x="17276" y="0"/>
                      </a:lnTo>
                      <a:cubicBezTo>
                        <a:pt x="20103" y="0"/>
                        <a:pt x="21255" y="209"/>
                        <a:pt x="22198" y="3337"/>
                      </a:cubicBezTo>
                      <a:lnTo>
                        <a:pt x="37589" y="59329"/>
                      </a:lnTo>
                      <a:lnTo>
                        <a:pt x="54552" y="3337"/>
                      </a:lnTo>
                      <a:cubicBezTo>
                        <a:pt x="55075" y="1877"/>
                        <a:pt x="55389" y="521"/>
                        <a:pt x="56750" y="209"/>
                      </a:cubicBezTo>
                      <a:cubicBezTo>
                        <a:pt x="57065" y="0"/>
                        <a:pt x="60624" y="0"/>
                        <a:pt x="62405" y="0"/>
                      </a:cubicBezTo>
                      <a:cubicBezTo>
                        <a:pt x="64394" y="0"/>
                        <a:pt x="64603" y="626"/>
                        <a:pt x="65441" y="3024"/>
                      </a:cubicBezTo>
                      <a:lnTo>
                        <a:pt x="82927" y="59329"/>
                      </a:lnTo>
                      <a:lnTo>
                        <a:pt x="98319" y="3337"/>
                      </a:lnTo>
                      <a:cubicBezTo>
                        <a:pt x="98947" y="834"/>
                        <a:pt x="99366" y="0"/>
                        <a:pt x="101983" y="0"/>
                      </a:cubicBezTo>
                      <a:lnTo>
                        <a:pt x="111930" y="0"/>
                      </a:lnTo>
                      <a:cubicBezTo>
                        <a:pt x="113396" y="0"/>
                        <a:pt x="115281" y="0"/>
                        <a:pt x="115281" y="1981"/>
                      </a:cubicBezTo>
                      <a:cubicBezTo>
                        <a:pt x="115281" y="2503"/>
                        <a:pt x="114967" y="3858"/>
                        <a:pt x="114653" y="5005"/>
                      </a:cubicBezTo>
                      <a:lnTo>
                        <a:pt x="90361" y="83415"/>
                      </a:lnTo>
                      <a:cubicBezTo>
                        <a:pt x="89523" y="86126"/>
                        <a:pt x="89209" y="86543"/>
                        <a:pt x="86801" y="86543"/>
                      </a:cubicBezTo>
                      <a:lnTo>
                        <a:pt x="76016" y="86543"/>
                      </a:lnTo>
                      <a:cubicBezTo>
                        <a:pt x="73503" y="86543"/>
                        <a:pt x="72875" y="86022"/>
                        <a:pt x="72037" y="83415"/>
                      </a:cubicBezTo>
                      <a:lnTo>
                        <a:pt x="57797" y="38580"/>
                      </a:lnTo>
                      <a:close/>
                    </a:path>
                  </a:pathLst>
                </a:custGeom>
                <a:solidFill>
                  <a:srgbClr val="003399"/>
                </a:solidFill>
                <a:ln w="10453" cap="flat">
                  <a:noFill/>
                  <a:prstDash val="solid"/>
                  <a:miter/>
                </a:ln>
              </p:spPr>
              <p:txBody>
                <a:bodyPr rtlCol="0" anchor="ctr"/>
                <a:lstStyle/>
                <a:p>
                  <a:endParaRPr lang="en-GR"/>
                </a:p>
              </p:txBody>
            </p:sp>
            <p:sp>
              <p:nvSpPr>
                <p:cNvPr id="35" name="Freeform 34">
                  <a:extLst>
                    <a:ext uri="{FF2B5EF4-FFF2-40B4-BE49-F238E27FC236}">
                      <a16:creationId xmlns:a16="http://schemas.microsoft.com/office/drawing/2014/main" id="{29FE8E9F-28D1-9827-6031-47D12082DA74}"/>
                    </a:ext>
                  </a:extLst>
                </p:cNvPr>
                <p:cNvSpPr/>
                <p:nvPr/>
              </p:nvSpPr>
              <p:spPr>
                <a:xfrm>
                  <a:off x="735971" y="6395569"/>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9"/>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36" name="Freeform 35">
                  <a:extLst>
                    <a:ext uri="{FF2B5EF4-FFF2-40B4-BE49-F238E27FC236}">
                      <a16:creationId xmlns:a16="http://schemas.microsoft.com/office/drawing/2014/main" id="{07A83728-5BBB-590D-29D9-18AE248B004F}"/>
                    </a:ext>
                  </a:extLst>
                </p:cNvPr>
                <p:cNvSpPr/>
                <p:nvPr/>
              </p:nvSpPr>
              <p:spPr>
                <a:xfrm>
                  <a:off x="825390" y="6395569"/>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37" name="Freeform 36">
                  <a:extLst>
                    <a:ext uri="{FF2B5EF4-FFF2-40B4-BE49-F238E27FC236}">
                      <a16:creationId xmlns:a16="http://schemas.microsoft.com/office/drawing/2014/main" id="{49BE8E0C-9341-E3FA-5B0B-28288366C65C}"/>
                    </a:ext>
                  </a:extLst>
                </p:cNvPr>
                <p:cNvSpPr/>
                <p:nvPr/>
              </p:nvSpPr>
              <p:spPr>
                <a:xfrm>
                  <a:off x="883397" y="6356364"/>
                  <a:ext cx="77167" cy="127937"/>
                </a:xfrm>
                <a:custGeom>
                  <a:avLst/>
                  <a:gdLst>
                    <a:gd name="connsiteX0" fmla="*/ 41149 w 77167"/>
                    <a:gd name="connsiteY0" fmla="*/ 78097 h 127937"/>
                    <a:gd name="connsiteX1" fmla="*/ 75702 w 77167"/>
                    <a:gd name="connsiteY1" fmla="*/ 122933 h 127937"/>
                    <a:gd name="connsiteX2" fmla="*/ 77168 w 77167"/>
                    <a:gd name="connsiteY2" fmla="*/ 125748 h 127937"/>
                    <a:gd name="connsiteX3" fmla="*/ 73817 w 77167"/>
                    <a:gd name="connsiteY3" fmla="*/ 127938 h 127937"/>
                    <a:gd name="connsiteX4" fmla="*/ 56332 w 77167"/>
                    <a:gd name="connsiteY4" fmla="*/ 127938 h 127937"/>
                    <a:gd name="connsiteX5" fmla="*/ 50782 w 77167"/>
                    <a:gd name="connsiteY5" fmla="*/ 125435 h 127937"/>
                    <a:gd name="connsiteX6" fmla="*/ 20627 w 77167"/>
                    <a:gd name="connsiteY6" fmla="*/ 85292 h 127937"/>
                    <a:gd name="connsiteX7" fmla="*/ 20627 w 77167"/>
                    <a:gd name="connsiteY7" fmla="*/ 124706 h 127937"/>
                    <a:gd name="connsiteX8" fmla="*/ 16962 w 77167"/>
                    <a:gd name="connsiteY8" fmla="*/ 127834 h 127937"/>
                    <a:gd name="connsiteX9" fmla="*/ 3560 w 77167"/>
                    <a:gd name="connsiteY9" fmla="*/ 127834 h 127937"/>
                    <a:gd name="connsiteX10" fmla="*/ 0 w 77167"/>
                    <a:gd name="connsiteY10" fmla="*/ 124497 h 127937"/>
                    <a:gd name="connsiteX11" fmla="*/ 0 w 77167"/>
                    <a:gd name="connsiteY11" fmla="*/ 3128 h 127937"/>
                    <a:gd name="connsiteX12" fmla="*/ 3351 w 77167"/>
                    <a:gd name="connsiteY12" fmla="*/ 0 h 127937"/>
                    <a:gd name="connsiteX13" fmla="*/ 16962 w 77167"/>
                    <a:gd name="connsiteY13" fmla="*/ 0 h 127937"/>
                    <a:gd name="connsiteX14" fmla="*/ 20627 w 77167"/>
                    <a:gd name="connsiteY14" fmla="*/ 3024 h 127937"/>
                    <a:gd name="connsiteX15" fmla="*/ 20627 w 77167"/>
                    <a:gd name="connsiteY15" fmla="*/ 78097 h 127937"/>
                    <a:gd name="connsiteX16" fmla="*/ 50782 w 77167"/>
                    <a:gd name="connsiteY16" fmla="*/ 44627 h 127937"/>
                    <a:gd name="connsiteX17" fmla="*/ 57483 w 77167"/>
                    <a:gd name="connsiteY17" fmla="*/ 41291 h 127937"/>
                    <a:gd name="connsiteX18" fmla="*/ 68896 w 77167"/>
                    <a:gd name="connsiteY18" fmla="*/ 41291 h 127937"/>
                    <a:gd name="connsiteX19" fmla="*/ 72247 w 77167"/>
                    <a:gd name="connsiteY19" fmla="*/ 43480 h 127937"/>
                    <a:gd name="connsiteX20" fmla="*/ 70362 w 77167"/>
                    <a:gd name="connsiteY20" fmla="*/ 46817 h 127937"/>
                    <a:gd name="connsiteX21" fmla="*/ 40940 w 77167"/>
                    <a:gd name="connsiteY21" fmla="*/ 78097 h 12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67" h="127937">
                      <a:moveTo>
                        <a:pt x="41149" y="78097"/>
                      </a:moveTo>
                      <a:lnTo>
                        <a:pt x="75702" y="122933"/>
                      </a:lnTo>
                      <a:cubicBezTo>
                        <a:pt x="76540" y="124080"/>
                        <a:pt x="77168" y="124914"/>
                        <a:pt x="77168" y="125748"/>
                      </a:cubicBezTo>
                      <a:cubicBezTo>
                        <a:pt x="77168" y="127625"/>
                        <a:pt x="75493" y="127938"/>
                        <a:pt x="73817" y="127938"/>
                      </a:cubicBezTo>
                      <a:lnTo>
                        <a:pt x="56332" y="127938"/>
                      </a:lnTo>
                      <a:cubicBezTo>
                        <a:pt x="53190" y="127938"/>
                        <a:pt x="52667" y="127729"/>
                        <a:pt x="50782" y="125435"/>
                      </a:cubicBezTo>
                      <a:lnTo>
                        <a:pt x="20627" y="85292"/>
                      </a:lnTo>
                      <a:lnTo>
                        <a:pt x="20627" y="124706"/>
                      </a:lnTo>
                      <a:cubicBezTo>
                        <a:pt x="20627" y="127729"/>
                        <a:pt x="19475" y="127834"/>
                        <a:pt x="16962" y="127834"/>
                      </a:cubicBezTo>
                      <a:lnTo>
                        <a:pt x="3560" y="127834"/>
                      </a:lnTo>
                      <a:cubicBezTo>
                        <a:pt x="523" y="127834"/>
                        <a:pt x="0" y="127208"/>
                        <a:pt x="0" y="124497"/>
                      </a:cubicBezTo>
                      <a:lnTo>
                        <a:pt x="0" y="3128"/>
                      </a:lnTo>
                      <a:cubicBezTo>
                        <a:pt x="0" y="313"/>
                        <a:pt x="1152" y="0"/>
                        <a:pt x="3351" y="0"/>
                      </a:cubicBezTo>
                      <a:lnTo>
                        <a:pt x="16962" y="0"/>
                      </a:lnTo>
                      <a:cubicBezTo>
                        <a:pt x="19475" y="0"/>
                        <a:pt x="20627" y="0"/>
                        <a:pt x="20627" y="3024"/>
                      </a:cubicBezTo>
                      <a:lnTo>
                        <a:pt x="20627" y="78097"/>
                      </a:lnTo>
                      <a:lnTo>
                        <a:pt x="50782" y="44627"/>
                      </a:lnTo>
                      <a:cubicBezTo>
                        <a:pt x="53295" y="41812"/>
                        <a:pt x="53923" y="41291"/>
                        <a:pt x="57483" y="41291"/>
                      </a:cubicBezTo>
                      <a:lnTo>
                        <a:pt x="68896" y="41291"/>
                      </a:lnTo>
                      <a:cubicBezTo>
                        <a:pt x="69943" y="41291"/>
                        <a:pt x="72247" y="41291"/>
                        <a:pt x="72247" y="43480"/>
                      </a:cubicBezTo>
                      <a:cubicBezTo>
                        <a:pt x="72247" y="44627"/>
                        <a:pt x="71409" y="45670"/>
                        <a:pt x="70362" y="46817"/>
                      </a:cubicBezTo>
                      <a:lnTo>
                        <a:pt x="40940" y="78097"/>
                      </a:lnTo>
                      <a:close/>
                    </a:path>
                  </a:pathLst>
                </a:custGeom>
                <a:solidFill>
                  <a:srgbClr val="003399"/>
                </a:solidFill>
                <a:ln w="10453" cap="flat">
                  <a:noFill/>
                  <a:prstDash val="solid"/>
                  <a:miter/>
                </a:ln>
              </p:spPr>
              <p:txBody>
                <a:bodyPr rtlCol="0" anchor="ctr"/>
                <a:lstStyle/>
                <a:p>
                  <a:endParaRPr lang="en-GR"/>
                </a:p>
              </p:txBody>
            </p:sp>
          </p:grpSp>
          <p:sp>
            <p:nvSpPr>
              <p:cNvPr id="38" name="Freeform 37">
                <a:extLst>
                  <a:ext uri="{FF2B5EF4-FFF2-40B4-BE49-F238E27FC236}">
                    <a16:creationId xmlns:a16="http://schemas.microsoft.com/office/drawing/2014/main" id="{630F6516-85D1-353F-BEC7-39C006E91052}"/>
                  </a:ext>
                </a:extLst>
              </p:cNvPr>
              <p:cNvSpPr/>
              <p:nvPr/>
            </p:nvSpPr>
            <p:spPr>
              <a:xfrm>
                <a:off x="454942" y="6554058"/>
                <a:ext cx="89313" cy="81538"/>
              </a:xfrm>
              <a:custGeom>
                <a:avLst/>
                <a:gdLst>
                  <a:gd name="connsiteX0" fmla="*/ 40416 w 89313"/>
                  <a:gd name="connsiteY0" fmla="*/ 0 h 81538"/>
                  <a:gd name="connsiteX1" fmla="*/ 55599 w 89313"/>
                  <a:gd name="connsiteY1" fmla="*/ 30655 h 81538"/>
                  <a:gd name="connsiteX2" fmla="*/ 89314 w 89313"/>
                  <a:gd name="connsiteY2" fmla="*/ 36390 h 81538"/>
                  <a:gd name="connsiteX3" fmla="*/ 65127 w 89313"/>
                  <a:gd name="connsiteY3" fmla="*/ 50779 h 81538"/>
                  <a:gd name="connsiteX4" fmla="*/ 79157 w 89313"/>
                  <a:gd name="connsiteY4" fmla="*/ 81538 h 81538"/>
                  <a:gd name="connsiteX5" fmla="*/ 49002 w 89313"/>
                  <a:gd name="connsiteY5" fmla="*/ 59850 h 81538"/>
                  <a:gd name="connsiteX6" fmla="*/ 23768 w 89313"/>
                  <a:gd name="connsiteY6" fmla="*/ 73405 h 81538"/>
                  <a:gd name="connsiteX7" fmla="*/ 29422 w 89313"/>
                  <a:gd name="connsiteY7" fmla="*/ 45357 h 81538"/>
                  <a:gd name="connsiteX8" fmla="*/ 0 w 89313"/>
                  <a:gd name="connsiteY8" fmla="*/ 22418 h 81538"/>
                  <a:gd name="connsiteX9" fmla="*/ 33506 w 89313"/>
                  <a:gd name="connsiteY9" fmla="*/ 27110 h 81538"/>
                  <a:gd name="connsiteX10" fmla="*/ 40416 w 89313"/>
                  <a:gd name="connsiteY10" fmla="*/ 0 h 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3" h="81538">
                    <a:moveTo>
                      <a:pt x="40416" y="0"/>
                    </a:moveTo>
                    <a:lnTo>
                      <a:pt x="55599" y="30655"/>
                    </a:lnTo>
                    <a:lnTo>
                      <a:pt x="89314" y="36390"/>
                    </a:lnTo>
                    <a:lnTo>
                      <a:pt x="65127" y="50779"/>
                    </a:lnTo>
                    <a:lnTo>
                      <a:pt x="79157" y="81538"/>
                    </a:lnTo>
                    <a:lnTo>
                      <a:pt x="49002" y="59850"/>
                    </a:lnTo>
                    <a:lnTo>
                      <a:pt x="23768" y="73405"/>
                    </a:lnTo>
                    <a:lnTo>
                      <a:pt x="29422" y="45357"/>
                    </a:lnTo>
                    <a:lnTo>
                      <a:pt x="0" y="22418"/>
                    </a:lnTo>
                    <a:lnTo>
                      <a:pt x="33506" y="27110"/>
                    </a:lnTo>
                    <a:lnTo>
                      <a:pt x="40416" y="0"/>
                    </a:lnTo>
                    <a:close/>
                  </a:path>
                </a:pathLst>
              </a:custGeom>
              <a:solidFill>
                <a:srgbClr val="FFCC00"/>
              </a:solidFill>
              <a:ln w="10453" cap="flat">
                <a:noFill/>
                <a:prstDash val="solid"/>
                <a:miter/>
              </a:ln>
            </p:spPr>
            <p:txBody>
              <a:bodyPr rtlCol="0" anchor="ctr"/>
              <a:lstStyle/>
              <a:p>
                <a:endParaRPr lang="en-GR"/>
              </a:p>
            </p:txBody>
          </p:sp>
          <p:sp>
            <p:nvSpPr>
              <p:cNvPr id="39" name="Freeform 38">
                <a:extLst>
                  <a:ext uri="{FF2B5EF4-FFF2-40B4-BE49-F238E27FC236}">
                    <a16:creationId xmlns:a16="http://schemas.microsoft.com/office/drawing/2014/main" id="{38E0C6C9-8595-8A6A-A2E7-D3B1DB472579}"/>
                  </a:ext>
                </a:extLst>
              </p:cNvPr>
              <p:cNvSpPr/>
              <p:nvPr/>
            </p:nvSpPr>
            <p:spPr>
              <a:xfrm>
                <a:off x="317254" y="5960560"/>
                <a:ext cx="116013" cy="108960"/>
              </a:xfrm>
              <a:custGeom>
                <a:avLst/>
                <a:gdLst>
                  <a:gd name="connsiteX0" fmla="*/ 52772 w 116013"/>
                  <a:gd name="connsiteY0" fmla="*/ 0 h 108960"/>
                  <a:gd name="connsiteX1" fmla="*/ 72142 w 116013"/>
                  <a:gd name="connsiteY1" fmla="*/ 40978 h 108960"/>
                  <a:gd name="connsiteX2" fmla="*/ 116014 w 116013"/>
                  <a:gd name="connsiteY2" fmla="*/ 53907 h 108960"/>
                  <a:gd name="connsiteX3" fmla="*/ 84288 w 116013"/>
                  <a:gd name="connsiteY3" fmla="*/ 67983 h 108960"/>
                  <a:gd name="connsiteX4" fmla="*/ 102297 w 116013"/>
                  <a:gd name="connsiteY4" fmla="*/ 108961 h 108960"/>
                  <a:gd name="connsiteX5" fmla="*/ 63137 w 116013"/>
                  <a:gd name="connsiteY5" fmla="*/ 76846 h 108960"/>
                  <a:gd name="connsiteX6" fmla="*/ 30260 w 116013"/>
                  <a:gd name="connsiteY6" fmla="*/ 89984 h 108960"/>
                  <a:gd name="connsiteX7" fmla="*/ 37799 w 116013"/>
                  <a:gd name="connsiteY7" fmla="*/ 55367 h 108960"/>
                  <a:gd name="connsiteX8" fmla="*/ 0 w 116013"/>
                  <a:gd name="connsiteY8" fmla="*/ 21896 h 108960"/>
                  <a:gd name="connsiteX9" fmla="*/ 43453 w 116013"/>
                  <a:gd name="connsiteY9" fmla="*/ 33053 h 108960"/>
                  <a:gd name="connsiteX10" fmla="*/ 52772 w 116013"/>
                  <a:gd name="connsiteY10" fmla="*/ 0 h 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013" h="108960">
                    <a:moveTo>
                      <a:pt x="52772" y="0"/>
                    </a:moveTo>
                    <a:lnTo>
                      <a:pt x="72142" y="40978"/>
                    </a:lnTo>
                    <a:lnTo>
                      <a:pt x="116014" y="53907"/>
                    </a:lnTo>
                    <a:lnTo>
                      <a:pt x="84288" y="67983"/>
                    </a:lnTo>
                    <a:lnTo>
                      <a:pt x="102297" y="108961"/>
                    </a:lnTo>
                    <a:lnTo>
                      <a:pt x="63137" y="76846"/>
                    </a:lnTo>
                    <a:lnTo>
                      <a:pt x="30260" y="89984"/>
                    </a:lnTo>
                    <a:lnTo>
                      <a:pt x="37799" y="55367"/>
                    </a:lnTo>
                    <a:lnTo>
                      <a:pt x="0" y="21896"/>
                    </a:lnTo>
                    <a:lnTo>
                      <a:pt x="43453" y="33053"/>
                    </a:lnTo>
                    <a:lnTo>
                      <a:pt x="52772" y="0"/>
                    </a:lnTo>
                    <a:close/>
                  </a:path>
                </a:pathLst>
              </a:custGeom>
              <a:solidFill>
                <a:srgbClr val="FFCC00"/>
              </a:solidFill>
              <a:ln w="10453" cap="flat">
                <a:noFill/>
                <a:prstDash val="solid"/>
                <a:miter/>
              </a:ln>
            </p:spPr>
            <p:txBody>
              <a:bodyPr rtlCol="0" anchor="ctr"/>
              <a:lstStyle/>
              <a:p>
                <a:endParaRPr lang="en-GR"/>
              </a:p>
            </p:txBody>
          </p:sp>
          <p:sp>
            <p:nvSpPr>
              <p:cNvPr id="40" name="Freeform 39">
                <a:extLst>
                  <a:ext uri="{FF2B5EF4-FFF2-40B4-BE49-F238E27FC236}">
                    <a16:creationId xmlns:a16="http://schemas.microsoft.com/office/drawing/2014/main" id="{8D3774DC-772B-3401-A293-EDD9F0172E3B}"/>
                  </a:ext>
                </a:extLst>
              </p:cNvPr>
              <p:cNvSpPr/>
              <p:nvPr/>
            </p:nvSpPr>
            <p:spPr>
              <a:xfrm>
                <a:off x="343221" y="6485554"/>
                <a:ext cx="98213" cy="91860"/>
              </a:xfrm>
              <a:custGeom>
                <a:avLst/>
                <a:gdLst>
                  <a:gd name="connsiteX0" fmla="*/ 44605 w 98213"/>
                  <a:gd name="connsiteY0" fmla="*/ 0 h 91860"/>
                  <a:gd name="connsiteX1" fmla="*/ 61148 w 98213"/>
                  <a:gd name="connsiteY1" fmla="*/ 34513 h 91860"/>
                  <a:gd name="connsiteX2" fmla="*/ 98214 w 98213"/>
                  <a:gd name="connsiteY2" fmla="*/ 41603 h 91860"/>
                  <a:gd name="connsiteX3" fmla="*/ 71514 w 98213"/>
                  <a:gd name="connsiteY3" fmla="*/ 57244 h 91860"/>
                  <a:gd name="connsiteX4" fmla="*/ 86801 w 98213"/>
                  <a:gd name="connsiteY4" fmla="*/ 91861 h 91860"/>
                  <a:gd name="connsiteX5" fmla="*/ 53714 w 98213"/>
                  <a:gd name="connsiteY5" fmla="*/ 67149 h 91860"/>
                  <a:gd name="connsiteX6" fmla="*/ 25862 w 98213"/>
                  <a:gd name="connsiteY6" fmla="*/ 81747 h 91860"/>
                  <a:gd name="connsiteX7" fmla="*/ 32249 w 98213"/>
                  <a:gd name="connsiteY7" fmla="*/ 50466 h 91860"/>
                  <a:gd name="connsiteX8" fmla="*/ 0 w 98213"/>
                  <a:gd name="connsiteY8" fmla="*/ 24399 h 91860"/>
                  <a:gd name="connsiteX9" fmla="*/ 36856 w 98213"/>
                  <a:gd name="connsiteY9" fmla="*/ 30238 h 91860"/>
                  <a:gd name="connsiteX10" fmla="*/ 44605 w 98213"/>
                  <a:gd name="connsiteY10" fmla="*/ 0 h 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13" h="91860">
                    <a:moveTo>
                      <a:pt x="44605" y="0"/>
                    </a:moveTo>
                    <a:lnTo>
                      <a:pt x="61148" y="34513"/>
                    </a:lnTo>
                    <a:lnTo>
                      <a:pt x="98214" y="41603"/>
                    </a:lnTo>
                    <a:lnTo>
                      <a:pt x="71514" y="57244"/>
                    </a:lnTo>
                    <a:lnTo>
                      <a:pt x="86801" y="91861"/>
                    </a:lnTo>
                    <a:lnTo>
                      <a:pt x="53714" y="67149"/>
                    </a:lnTo>
                    <a:lnTo>
                      <a:pt x="25862" y="81747"/>
                    </a:lnTo>
                    <a:lnTo>
                      <a:pt x="32249" y="50466"/>
                    </a:lnTo>
                    <a:lnTo>
                      <a:pt x="0" y="24399"/>
                    </a:lnTo>
                    <a:lnTo>
                      <a:pt x="36856" y="30238"/>
                    </a:lnTo>
                    <a:lnTo>
                      <a:pt x="44605" y="0"/>
                    </a:lnTo>
                    <a:close/>
                  </a:path>
                </a:pathLst>
              </a:custGeom>
              <a:solidFill>
                <a:srgbClr val="FFCC00"/>
              </a:solidFill>
              <a:ln w="10453" cap="flat">
                <a:noFill/>
                <a:prstDash val="solid"/>
                <a:miter/>
              </a:ln>
            </p:spPr>
            <p:txBody>
              <a:bodyPr rtlCol="0" anchor="ctr"/>
              <a:lstStyle/>
              <a:p>
                <a:endParaRPr lang="en-GR"/>
              </a:p>
            </p:txBody>
          </p:sp>
          <p:sp>
            <p:nvSpPr>
              <p:cNvPr id="41" name="Freeform 40">
                <a:extLst>
                  <a:ext uri="{FF2B5EF4-FFF2-40B4-BE49-F238E27FC236}">
                    <a16:creationId xmlns:a16="http://schemas.microsoft.com/office/drawing/2014/main" id="{759F2EDD-0B7C-3407-7838-80A213E28791}"/>
                  </a:ext>
                </a:extLst>
              </p:cNvPr>
              <p:cNvSpPr/>
              <p:nvPr/>
            </p:nvSpPr>
            <p:spPr>
              <a:xfrm>
                <a:off x="232861" y="6064516"/>
                <a:ext cx="133290" cy="126895"/>
              </a:xfrm>
              <a:custGeom>
                <a:avLst/>
                <a:gdLst>
                  <a:gd name="connsiteX0" fmla="*/ 60834 w 133290"/>
                  <a:gd name="connsiteY0" fmla="*/ 0 h 126895"/>
                  <a:gd name="connsiteX1" fmla="*/ 82822 w 133290"/>
                  <a:gd name="connsiteY1" fmla="*/ 47755 h 126895"/>
                  <a:gd name="connsiteX2" fmla="*/ 133290 w 133290"/>
                  <a:gd name="connsiteY2" fmla="*/ 61102 h 126895"/>
                  <a:gd name="connsiteX3" fmla="*/ 96853 w 133290"/>
                  <a:gd name="connsiteY3" fmla="*/ 79140 h 126895"/>
                  <a:gd name="connsiteX4" fmla="*/ 117270 w 133290"/>
                  <a:gd name="connsiteY4" fmla="*/ 126895 h 126895"/>
                  <a:gd name="connsiteX5" fmla="*/ 72352 w 133290"/>
                  <a:gd name="connsiteY5" fmla="*/ 90610 h 126895"/>
                  <a:gd name="connsiteX6" fmla="*/ 34448 w 133290"/>
                  <a:gd name="connsiteY6" fmla="*/ 107605 h 126895"/>
                  <a:gd name="connsiteX7" fmla="*/ 43348 w 133290"/>
                  <a:gd name="connsiteY7" fmla="*/ 66211 h 126895"/>
                  <a:gd name="connsiteX8" fmla="*/ 0 w 133290"/>
                  <a:gd name="connsiteY8" fmla="*/ 28257 h 126895"/>
                  <a:gd name="connsiteX9" fmla="*/ 49945 w 133290"/>
                  <a:gd name="connsiteY9" fmla="*/ 39622 h 126895"/>
                  <a:gd name="connsiteX10" fmla="*/ 60834 w 133290"/>
                  <a:gd name="connsiteY10" fmla="*/ 0 h 12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90" h="126895">
                    <a:moveTo>
                      <a:pt x="60834" y="0"/>
                    </a:moveTo>
                    <a:lnTo>
                      <a:pt x="82822" y="47755"/>
                    </a:lnTo>
                    <a:lnTo>
                      <a:pt x="133290" y="61102"/>
                    </a:lnTo>
                    <a:lnTo>
                      <a:pt x="96853" y="79140"/>
                    </a:lnTo>
                    <a:lnTo>
                      <a:pt x="117270" y="126895"/>
                    </a:lnTo>
                    <a:lnTo>
                      <a:pt x="72352" y="90610"/>
                    </a:lnTo>
                    <a:lnTo>
                      <a:pt x="34448" y="107605"/>
                    </a:lnTo>
                    <a:lnTo>
                      <a:pt x="43348" y="66211"/>
                    </a:lnTo>
                    <a:lnTo>
                      <a:pt x="0" y="28257"/>
                    </a:lnTo>
                    <a:lnTo>
                      <a:pt x="49945" y="39622"/>
                    </a:lnTo>
                    <a:lnTo>
                      <a:pt x="60834" y="0"/>
                    </a:lnTo>
                    <a:close/>
                  </a:path>
                </a:pathLst>
              </a:custGeom>
              <a:solidFill>
                <a:srgbClr val="FFCC00"/>
              </a:solidFill>
              <a:ln w="10453" cap="flat">
                <a:noFill/>
                <a:prstDash val="solid"/>
                <a:miter/>
              </a:ln>
            </p:spPr>
            <p:txBody>
              <a:bodyPr rtlCol="0" anchor="ctr"/>
              <a:lstStyle/>
              <a:p>
                <a:endParaRPr lang="en-GR"/>
              </a:p>
            </p:txBody>
          </p:sp>
          <p:sp>
            <p:nvSpPr>
              <p:cNvPr id="42" name="Freeform 41">
                <a:extLst>
                  <a:ext uri="{FF2B5EF4-FFF2-40B4-BE49-F238E27FC236}">
                    <a16:creationId xmlns:a16="http://schemas.microsoft.com/office/drawing/2014/main" id="{953CC3F0-6FAF-84BB-A7B6-987313DEDBB5}"/>
                  </a:ext>
                </a:extLst>
              </p:cNvPr>
              <p:cNvSpPr/>
              <p:nvPr/>
            </p:nvSpPr>
            <p:spPr>
              <a:xfrm>
                <a:off x="254116" y="6360118"/>
                <a:ext cx="115699" cy="109795"/>
              </a:xfrm>
              <a:custGeom>
                <a:avLst/>
                <a:gdLst>
                  <a:gd name="connsiteX0" fmla="*/ 52772 w 115699"/>
                  <a:gd name="connsiteY0" fmla="*/ 0 h 109795"/>
                  <a:gd name="connsiteX1" fmla="*/ 71933 w 115699"/>
                  <a:gd name="connsiteY1" fmla="*/ 41290 h 109795"/>
                  <a:gd name="connsiteX2" fmla="*/ 115700 w 115699"/>
                  <a:gd name="connsiteY2" fmla="*/ 50570 h 109795"/>
                  <a:gd name="connsiteX3" fmla="*/ 84183 w 115699"/>
                  <a:gd name="connsiteY3" fmla="*/ 68400 h 109795"/>
                  <a:gd name="connsiteX4" fmla="*/ 101879 w 115699"/>
                  <a:gd name="connsiteY4" fmla="*/ 109795 h 109795"/>
                  <a:gd name="connsiteX5" fmla="*/ 62928 w 115699"/>
                  <a:gd name="connsiteY5" fmla="*/ 79766 h 109795"/>
                  <a:gd name="connsiteX6" fmla="*/ 30155 w 115699"/>
                  <a:gd name="connsiteY6" fmla="*/ 96344 h 109795"/>
                  <a:gd name="connsiteX7" fmla="*/ 37799 w 115699"/>
                  <a:gd name="connsiteY7" fmla="*/ 59433 h 109795"/>
                  <a:gd name="connsiteX8" fmla="*/ 0 w 115699"/>
                  <a:gd name="connsiteY8" fmla="*/ 27840 h 109795"/>
                  <a:gd name="connsiteX9" fmla="*/ 43348 w 115699"/>
                  <a:gd name="connsiteY9" fmla="*/ 35660 h 109795"/>
                  <a:gd name="connsiteX10" fmla="*/ 52772 w 115699"/>
                  <a:gd name="connsiteY10" fmla="*/ 0 h 1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9" h="109795">
                    <a:moveTo>
                      <a:pt x="52772" y="0"/>
                    </a:moveTo>
                    <a:lnTo>
                      <a:pt x="71933" y="41290"/>
                    </a:lnTo>
                    <a:lnTo>
                      <a:pt x="115700" y="50570"/>
                    </a:lnTo>
                    <a:lnTo>
                      <a:pt x="84183" y="68400"/>
                    </a:lnTo>
                    <a:lnTo>
                      <a:pt x="101879" y="109795"/>
                    </a:lnTo>
                    <a:lnTo>
                      <a:pt x="62928" y="79766"/>
                    </a:lnTo>
                    <a:lnTo>
                      <a:pt x="30155" y="96344"/>
                    </a:lnTo>
                    <a:lnTo>
                      <a:pt x="37799" y="59433"/>
                    </a:lnTo>
                    <a:lnTo>
                      <a:pt x="0" y="27840"/>
                    </a:lnTo>
                    <a:lnTo>
                      <a:pt x="43348" y="35660"/>
                    </a:lnTo>
                    <a:lnTo>
                      <a:pt x="52772" y="0"/>
                    </a:lnTo>
                    <a:close/>
                  </a:path>
                </a:pathLst>
              </a:custGeom>
              <a:solidFill>
                <a:srgbClr val="FFCC00"/>
              </a:solidFill>
              <a:ln w="10453" cap="flat">
                <a:noFill/>
                <a:prstDash val="solid"/>
                <a:miter/>
              </a:ln>
            </p:spPr>
            <p:txBody>
              <a:bodyPr rtlCol="0" anchor="ctr"/>
              <a:lstStyle/>
              <a:p>
                <a:endParaRPr lang="en-GR"/>
              </a:p>
            </p:txBody>
          </p:sp>
          <p:sp>
            <p:nvSpPr>
              <p:cNvPr id="43" name="Freeform 42">
                <a:extLst>
                  <a:ext uri="{FF2B5EF4-FFF2-40B4-BE49-F238E27FC236}">
                    <a16:creationId xmlns:a16="http://schemas.microsoft.com/office/drawing/2014/main" id="{CA8149BC-B534-C367-48CC-39F315EE4087}"/>
                  </a:ext>
                </a:extLst>
              </p:cNvPr>
              <p:cNvSpPr/>
              <p:nvPr/>
            </p:nvSpPr>
            <p:spPr>
              <a:xfrm>
                <a:off x="212758" y="6215810"/>
                <a:ext cx="125646" cy="120221"/>
              </a:xfrm>
              <a:custGeom>
                <a:avLst/>
                <a:gdLst>
                  <a:gd name="connsiteX0" fmla="*/ 57379 w 125646"/>
                  <a:gd name="connsiteY0" fmla="*/ 0 h 120221"/>
                  <a:gd name="connsiteX1" fmla="*/ 78215 w 125646"/>
                  <a:gd name="connsiteY1" fmla="*/ 45253 h 120221"/>
                  <a:gd name="connsiteX2" fmla="*/ 125647 w 125646"/>
                  <a:gd name="connsiteY2" fmla="*/ 56514 h 120221"/>
                  <a:gd name="connsiteX3" fmla="*/ 91303 w 125646"/>
                  <a:gd name="connsiteY3" fmla="*/ 74865 h 120221"/>
                  <a:gd name="connsiteX4" fmla="*/ 110569 w 125646"/>
                  <a:gd name="connsiteY4" fmla="*/ 120222 h 120221"/>
                  <a:gd name="connsiteX5" fmla="*/ 68268 w 125646"/>
                  <a:gd name="connsiteY5" fmla="*/ 86647 h 120221"/>
                  <a:gd name="connsiteX6" fmla="*/ 32459 w 125646"/>
                  <a:gd name="connsiteY6" fmla="*/ 103956 h 120221"/>
                  <a:gd name="connsiteX7" fmla="*/ 40940 w 125646"/>
                  <a:gd name="connsiteY7" fmla="*/ 64021 h 120221"/>
                  <a:gd name="connsiteX8" fmla="*/ 0 w 125646"/>
                  <a:gd name="connsiteY8" fmla="*/ 28882 h 120221"/>
                  <a:gd name="connsiteX9" fmla="*/ 47118 w 125646"/>
                  <a:gd name="connsiteY9" fmla="*/ 38371 h 120221"/>
                  <a:gd name="connsiteX10" fmla="*/ 57379 w 125646"/>
                  <a:gd name="connsiteY10" fmla="*/ 0 h 1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46" h="120221">
                    <a:moveTo>
                      <a:pt x="57379" y="0"/>
                    </a:moveTo>
                    <a:lnTo>
                      <a:pt x="78215" y="45253"/>
                    </a:lnTo>
                    <a:lnTo>
                      <a:pt x="125647" y="56514"/>
                    </a:lnTo>
                    <a:lnTo>
                      <a:pt x="91303" y="74865"/>
                    </a:lnTo>
                    <a:lnTo>
                      <a:pt x="110569" y="120222"/>
                    </a:lnTo>
                    <a:lnTo>
                      <a:pt x="68268" y="86647"/>
                    </a:lnTo>
                    <a:lnTo>
                      <a:pt x="32459" y="103956"/>
                    </a:lnTo>
                    <a:lnTo>
                      <a:pt x="40940" y="64021"/>
                    </a:lnTo>
                    <a:lnTo>
                      <a:pt x="0" y="28882"/>
                    </a:lnTo>
                    <a:lnTo>
                      <a:pt x="47118" y="38371"/>
                    </a:lnTo>
                    <a:lnTo>
                      <a:pt x="57379" y="0"/>
                    </a:lnTo>
                    <a:close/>
                  </a:path>
                </a:pathLst>
              </a:custGeom>
              <a:solidFill>
                <a:srgbClr val="FFCC00"/>
              </a:solidFill>
              <a:ln w="10453" cap="flat">
                <a:noFill/>
                <a:prstDash val="solid"/>
                <a:miter/>
              </a:ln>
            </p:spPr>
            <p:txBody>
              <a:bodyPr rtlCol="0" anchor="ctr"/>
              <a:lstStyle/>
              <a:p>
                <a:endParaRPr lang="en-GR"/>
              </a:p>
            </p:txBody>
          </p:sp>
          <p:sp>
            <p:nvSpPr>
              <p:cNvPr id="44" name="Freeform 43">
                <a:extLst>
                  <a:ext uri="{FF2B5EF4-FFF2-40B4-BE49-F238E27FC236}">
                    <a16:creationId xmlns:a16="http://schemas.microsoft.com/office/drawing/2014/main" id="{0B02D7AE-A0DB-12D6-54E9-4EC3F44C5C43}"/>
                  </a:ext>
                </a:extLst>
              </p:cNvPr>
              <p:cNvSpPr/>
              <p:nvPr/>
            </p:nvSpPr>
            <p:spPr>
              <a:xfrm>
                <a:off x="560904" y="6575433"/>
                <a:ext cx="83450" cy="74343"/>
              </a:xfrm>
              <a:custGeom>
                <a:avLst/>
                <a:gdLst>
                  <a:gd name="connsiteX0" fmla="*/ 37694 w 83450"/>
                  <a:gd name="connsiteY0" fmla="*/ 0 h 74343"/>
                  <a:gd name="connsiteX1" fmla="*/ 51934 w 83450"/>
                  <a:gd name="connsiteY1" fmla="*/ 27944 h 74343"/>
                  <a:gd name="connsiteX2" fmla="*/ 83450 w 83450"/>
                  <a:gd name="connsiteY2" fmla="*/ 32949 h 74343"/>
                  <a:gd name="connsiteX3" fmla="*/ 61043 w 83450"/>
                  <a:gd name="connsiteY3" fmla="*/ 46295 h 74343"/>
                  <a:gd name="connsiteX4" fmla="*/ 74236 w 83450"/>
                  <a:gd name="connsiteY4" fmla="*/ 74344 h 74343"/>
                  <a:gd name="connsiteX5" fmla="*/ 45861 w 83450"/>
                  <a:gd name="connsiteY5" fmla="*/ 54845 h 74343"/>
                  <a:gd name="connsiteX6" fmla="*/ 22407 w 83450"/>
                  <a:gd name="connsiteY6" fmla="*/ 67462 h 74343"/>
                  <a:gd name="connsiteX7" fmla="*/ 27538 w 83450"/>
                  <a:gd name="connsiteY7" fmla="*/ 41708 h 74343"/>
                  <a:gd name="connsiteX8" fmla="*/ 0 w 83450"/>
                  <a:gd name="connsiteY8" fmla="*/ 20958 h 74343"/>
                  <a:gd name="connsiteX9" fmla="*/ 31307 w 83450"/>
                  <a:gd name="connsiteY9" fmla="*/ 25025 h 74343"/>
                  <a:gd name="connsiteX10" fmla="*/ 37694 w 83450"/>
                  <a:gd name="connsiteY10" fmla="*/ 0 h 7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50" h="74343">
                    <a:moveTo>
                      <a:pt x="37694" y="0"/>
                    </a:moveTo>
                    <a:lnTo>
                      <a:pt x="51934" y="27944"/>
                    </a:lnTo>
                    <a:lnTo>
                      <a:pt x="83450" y="32949"/>
                    </a:lnTo>
                    <a:lnTo>
                      <a:pt x="61043" y="46295"/>
                    </a:lnTo>
                    <a:lnTo>
                      <a:pt x="74236" y="74344"/>
                    </a:lnTo>
                    <a:lnTo>
                      <a:pt x="45861" y="54845"/>
                    </a:lnTo>
                    <a:lnTo>
                      <a:pt x="22407" y="67462"/>
                    </a:lnTo>
                    <a:lnTo>
                      <a:pt x="27538" y="41708"/>
                    </a:lnTo>
                    <a:lnTo>
                      <a:pt x="0" y="20958"/>
                    </a:lnTo>
                    <a:lnTo>
                      <a:pt x="31307" y="25025"/>
                    </a:lnTo>
                    <a:lnTo>
                      <a:pt x="37694" y="0"/>
                    </a:lnTo>
                    <a:close/>
                  </a:path>
                </a:pathLst>
              </a:custGeom>
              <a:solidFill>
                <a:srgbClr val="FFCC00"/>
              </a:solidFill>
              <a:ln w="10453" cap="flat">
                <a:noFill/>
                <a:prstDash val="solid"/>
                <a:miter/>
              </a:ln>
            </p:spPr>
            <p:txBody>
              <a:bodyPr rtlCol="0" anchor="ctr"/>
              <a:lstStyle/>
              <a:p>
                <a:endParaRPr lang="en-GR"/>
              </a:p>
            </p:txBody>
          </p:sp>
          <p:sp>
            <p:nvSpPr>
              <p:cNvPr id="45" name="Freeform 44">
                <a:extLst>
                  <a:ext uri="{FF2B5EF4-FFF2-40B4-BE49-F238E27FC236}">
                    <a16:creationId xmlns:a16="http://schemas.microsoft.com/office/drawing/2014/main" id="{2B24A2F8-A15B-6232-D952-3874DDA24DEA}"/>
                  </a:ext>
                </a:extLst>
              </p:cNvPr>
              <p:cNvSpPr/>
              <p:nvPr/>
            </p:nvSpPr>
            <p:spPr>
              <a:xfrm>
                <a:off x="668227" y="6571471"/>
                <a:ext cx="61462" cy="53177"/>
              </a:xfrm>
              <a:custGeom>
                <a:avLst/>
                <a:gdLst>
                  <a:gd name="connsiteX0" fmla="*/ 27642 w 61462"/>
                  <a:gd name="connsiteY0" fmla="*/ 0 h 53177"/>
                  <a:gd name="connsiteX1" fmla="*/ 38322 w 61462"/>
                  <a:gd name="connsiteY1" fmla="*/ 20020 h 53177"/>
                  <a:gd name="connsiteX2" fmla="*/ 61462 w 61462"/>
                  <a:gd name="connsiteY2" fmla="*/ 23460 h 53177"/>
                  <a:gd name="connsiteX3" fmla="*/ 45023 w 61462"/>
                  <a:gd name="connsiteY3" fmla="*/ 33157 h 53177"/>
                  <a:gd name="connsiteX4" fmla="*/ 54761 w 61462"/>
                  <a:gd name="connsiteY4" fmla="*/ 53177 h 53177"/>
                  <a:gd name="connsiteX5" fmla="*/ 33925 w 61462"/>
                  <a:gd name="connsiteY5" fmla="*/ 39309 h 53177"/>
                  <a:gd name="connsiteX6" fmla="*/ 16753 w 61462"/>
                  <a:gd name="connsiteY6" fmla="*/ 48381 h 53177"/>
                  <a:gd name="connsiteX7" fmla="*/ 20418 w 61462"/>
                  <a:gd name="connsiteY7" fmla="*/ 29925 h 53177"/>
                  <a:gd name="connsiteX8" fmla="*/ 0 w 61462"/>
                  <a:gd name="connsiteY8" fmla="*/ 15119 h 53177"/>
                  <a:gd name="connsiteX9" fmla="*/ 23140 w 61462"/>
                  <a:gd name="connsiteY9" fmla="*/ 17934 h 53177"/>
                  <a:gd name="connsiteX10" fmla="*/ 27642 w 61462"/>
                  <a:gd name="connsiteY10" fmla="*/ 0 h 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2" h="53177">
                    <a:moveTo>
                      <a:pt x="27642" y="0"/>
                    </a:moveTo>
                    <a:lnTo>
                      <a:pt x="38322" y="20020"/>
                    </a:lnTo>
                    <a:lnTo>
                      <a:pt x="61462" y="23460"/>
                    </a:lnTo>
                    <a:lnTo>
                      <a:pt x="45023" y="33157"/>
                    </a:lnTo>
                    <a:lnTo>
                      <a:pt x="54761" y="53177"/>
                    </a:lnTo>
                    <a:lnTo>
                      <a:pt x="33925" y="39309"/>
                    </a:lnTo>
                    <a:lnTo>
                      <a:pt x="16753" y="48381"/>
                    </a:lnTo>
                    <a:lnTo>
                      <a:pt x="20418" y="29925"/>
                    </a:lnTo>
                    <a:lnTo>
                      <a:pt x="0" y="15119"/>
                    </a:lnTo>
                    <a:lnTo>
                      <a:pt x="23140" y="17934"/>
                    </a:lnTo>
                    <a:lnTo>
                      <a:pt x="27642" y="0"/>
                    </a:lnTo>
                    <a:close/>
                  </a:path>
                </a:pathLst>
              </a:custGeom>
              <a:solidFill>
                <a:srgbClr val="FFCC00"/>
              </a:solidFill>
              <a:ln w="10453" cap="flat">
                <a:noFill/>
                <a:prstDash val="solid"/>
                <a:miter/>
              </a:ln>
            </p:spPr>
            <p:txBody>
              <a:bodyPr rtlCol="0" anchor="ctr"/>
              <a:lstStyle/>
              <a:p>
                <a:endParaRPr lang="en-GR"/>
              </a:p>
            </p:txBody>
          </p:sp>
          <p:sp>
            <p:nvSpPr>
              <p:cNvPr id="46" name="Freeform 45">
                <a:extLst>
                  <a:ext uri="{FF2B5EF4-FFF2-40B4-BE49-F238E27FC236}">
                    <a16:creationId xmlns:a16="http://schemas.microsoft.com/office/drawing/2014/main" id="{CFD3A7B3-DBFC-CF72-8C24-1CA46B44D994}"/>
                  </a:ext>
                </a:extLst>
              </p:cNvPr>
              <p:cNvSpPr/>
              <p:nvPr/>
            </p:nvSpPr>
            <p:spPr>
              <a:xfrm>
                <a:off x="746965" y="6536332"/>
                <a:ext cx="61462" cy="51821"/>
              </a:xfrm>
              <a:custGeom>
                <a:avLst/>
                <a:gdLst>
                  <a:gd name="connsiteX0" fmla="*/ 27642 w 61462"/>
                  <a:gd name="connsiteY0" fmla="*/ 0 h 51821"/>
                  <a:gd name="connsiteX1" fmla="*/ 38322 w 61462"/>
                  <a:gd name="connsiteY1" fmla="*/ 19498 h 51821"/>
                  <a:gd name="connsiteX2" fmla="*/ 61462 w 61462"/>
                  <a:gd name="connsiteY2" fmla="*/ 22939 h 51821"/>
                  <a:gd name="connsiteX3" fmla="*/ 45023 w 61462"/>
                  <a:gd name="connsiteY3" fmla="*/ 32323 h 51821"/>
                  <a:gd name="connsiteX4" fmla="*/ 54761 w 61462"/>
                  <a:gd name="connsiteY4" fmla="*/ 51822 h 51821"/>
                  <a:gd name="connsiteX5" fmla="*/ 33925 w 61462"/>
                  <a:gd name="connsiteY5" fmla="*/ 38162 h 51821"/>
                  <a:gd name="connsiteX6" fmla="*/ 16753 w 61462"/>
                  <a:gd name="connsiteY6" fmla="*/ 46921 h 51821"/>
                  <a:gd name="connsiteX7" fmla="*/ 20418 w 61462"/>
                  <a:gd name="connsiteY7" fmla="*/ 28987 h 51821"/>
                  <a:gd name="connsiteX8" fmla="*/ 0 w 61462"/>
                  <a:gd name="connsiteY8" fmla="*/ 14493 h 51821"/>
                  <a:gd name="connsiteX9" fmla="*/ 23140 w 61462"/>
                  <a:gd name="connsiteY9" fmla="*/ 17309 h 51821"/>
                  <a:gd name="connsiteX10" fmla="*/ 27642 w 61462"/>
                  <a:gd name="connsiteY10" fmla="*/ 0 h 5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2" h="51821">
                    <a:moveTo>
                      <a:pt x="27642" y="0"/>
                    </a:moveTo>
                    <a:lnTo>
                      <a:pt x="38322" y="19498"/>
                    </a:lnTo>
                    <a:lnTo>
                      <a:pt x="61462" y="22939"/>
                    </a:lnTo>
                    <a:lnTo>
                      <a:pt x="45023" y="32323"/>
                    </a:lnTo>
                    <a:lnTo>
                      <a:pt x="54761" y="51822"/>
                    </a:lnTo>
                    <a:lnTo>
                      <a:pt x="33925" y="38162"/>
                    </a:lnTo>
                    <a:lnTo>
                      <a:pt x="16753" y="46921"/>
                    </a:lnTo>
                    <a:lnTo>
                      <a:pt x="20418" y="28987"/>
                    </a:lnTo>
                    <a:lnTo>
                      <a:pt x="0" y="14493"/>
                    </a:lnTo>
                    <a:lnTo>
                      <a:pt x="23140" y="17309"/>
                    </a:lnTo>
                    <a:lnTo>
                      <a:pt x="27642" y="0"/>
                    </a:lnTo>
                    <a:close/>
                  </a:path>
                </a:pathLst>
              </a:custGeom>
              <a:solidFill>
                <a:srgbClr val="FFCC00"/>
              </a:solidFill>
              <a:ln w="10453" cap="flat">
                <a:noFill/>
                <a:prstDash val="solid"/>
                <a:miter/>
              </a:ln>
            </p:spPr>
            <p:txBody>
              <a:bodyPr rtlCol="0" anchor="ctr"/>
              <a:lstStyle/>
              <a:p>
                <a:endParaRPr lang="en-GR"/>
              </a:p>
            </p:txBody>
          </p:sp>
          <p:sp>
            <p:nvSpPr>
              <p:cNvPr id="47" name="Freeform 46">
                <a:extLst>
                  <a:ext uri="{FF2B5EF4-FFF2-40B4-BE49-F238E27FC236}">
                    <a16:creationId xmlns:a16="http://schemas.microsoft.com/office/drawing/2014/main" id="{D19089C8-1E7D-8340-FB9B-B739972CB45D}"/>
                  </a:ext>
                </a:extLst>
              </p:cNvPr>
              <p:cNvSpPr/>
              <p:nvPr/>
            </p:nvSpPr>
            <p:spPr>
              <a:xfrm>
                <a:off x="676918" y="5962437"/>
                <a:ext cx="81565" cy="69651"/>
              </a:xfrm>
              <a:custGeom>
                <a:avLst/>
                <a:gdLst>
                  <a:gd name="connsiteX0" fmla="*/ 36752 w 81565"/>
                  <a:gd name="connsiteY0" fmla="*/ 0 h 69651"/>
                  <a:gd name="connsiteX1" fmla="*/ 50782 w 81565"/>
                  <a:gd name="connsiteY1" fmla="*/ 26380 h 69651"/>
                  <a:gd name="connsiteX2" fmla="*/ 81566 w 81565"/>
                  <a:gd name="connsiteY2" fmla="*/ 36598 h 69651"/>
                  <a:gd name="connsiteX3" fmla="*/ 59682 w 81565"/>
                  <a:gd name="connsiteY3" fmla="*/ 43584 h 69651"/>
                  <a:gd name="connsiteX4" fmla="*/ 72666 w 81565"/>
                  <a:gd name="connsiteY4" fmla="*/ 69652 h 69651"/>
                  <a:gd name="connsiteX5" fmla="*/ 44919 w 81565"/>
                  <a:gd name="connsiteY5" fmla="*/ 47859 h 69651"/>
                  <a:gd name="connsiteX6" fmla="*/ 22093 w 81565"/>
                  <a:gd name="connsiteY6" fmla="*/ 54220 h 69651"/>
                  <a:gd name="connsiteX7" fmla="*/ 27014 w 81565"/>
                  <a:gd name="connsiteY7" fmla="*/ 33366 h 69651"/>
                  <a:gd name="connsiteX8" fmla="*/ 0 w 81565"/>
                  <a:gd name="connsiteY8" fmla="*/ 10635 h 69651"/>
                  <a:gd name="connsiteX9" fmla="*/ 30574 w 81565"/>
                  <a:gd name="connsiteY9" fmla="*/ 19915 h 69651"/>
                  <a:gd name="connsiteX10" fmla="*/ 36752 w 81565"/>
                  <a:gd name="connsiteY10" fmla="*/ 0 h 6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565" h="69651">
                    <a:moveTo>
                      <a:pt x="36752" y="0"/>
                    </a:moveTo>
                    <a:lnTo>
                      <a:pt x="50782" y="26380"/>
                    </a:lnTo>
                    <a:lnTo>
                      <a:pt x="81566" y="36598"/>
                    </a:lnTo>
                    <a:lnTo>
                      <a:pt x="59682" y="43584"/>
                    </a:lnTo>
                    <a:lnTo>
                      <a:pt x="72666" y="69652"/>
                    </a:lnTo>
                    <a:lnTo>
                      <a:pt x="44919" y="47859"/>
                    </a:lnTo>
                    <a:lnTo>
                      <a:pt x="22093" y="54220"/>
                    </a:lnTo>
                    <a:lnTo>
                      <a:pt x="27014" y="33366"/>
                    </a:lnTo>
                    <a:lnTo>
                      <a:pt x="0" y="10635"/>
                    </a:lnTo>
                    <a:lnTo>
                      <a:pt x="30574" y="19915"/>
                    </a:lnTo>
                    <a:lnTo>
                      <a:pt x="36752" y="0"/>
                    </a:lnTo>
                    <a:close/>
                  </a:path>
                </a:pathLst>
              </a:custGeom>
              <a:solidFill>
                <a:srgbClr val="FFCC00"/>
              </a:solidFill>
              <a:ln w="10453" cap="flat">
                <a:noFill/>
                <a:prstDash val="solid"/>
                <a:miter/>
              </a:ln>
            </p:spPr>
            <p:txBody>
              <a:bodyPr rtlCol="0" anchor="ctr"/>
              <a:lstStyle/>
              <a:p>
                <a:endParaRPr lang="en-GR"/>
              </a:p>
            </p:txBody>
          </p:sp>
          <p:sp>
            <p:nvSpPr>
              <p:cNvPr id="48" name="Freeform 47">
                <a:extLst>
                  <a:ext uri="{FF2B5EF4-FFF2-40B4-BE49-F238E27FC236}">
                    <a16:creationId xmlns:a16="http://schemas.microsoft.com/office/drawing/2014/main" id="{8701D43E-1BCF-5427-AC3E-004D970016DA}"/>
                  </a:ext>
                </a:extLst>
              </p:cNvPr>
              <p:cNvSpPr/>
              <p:nvPr/>
            </p:nvSpPr>
            <p:spPr>
              <a:xfrm>
                <a:off x="560799" y="5916558"/>
                <a:ext cx="92978" cy="82163"/>
              </a:xfrm>
              <a:custGeom>
                <a:avLst/>
                <a:gdLst>
                  <a:gd name="connsiteX0" fmla="*/ 41987 w 92978"/>
                  <a:gd name="connsiteY0" fmla="*/ 0 h 82163"/>
                  <a:gd name="connsiteX1" fmla="*/ 57902 w 92978"/>
                  <a:gd name="connsiteY1" fmla="*/ 31072 h 82163"/>
                  <a:gd name="connsiteX2" fmla="*/ 92979 w 92978"/>
                  <a:gd name="connsiteY2" fmla="*/ 42750 h 82163"/>
                  <a:gd name="connsiteX3" fmla="*/ 67849 w 92978"/>
                  <a:gd name="connsiteY3" fmla="*/ 51405 h 82163"/>
                  <a:gd name="connsiteX4" fmla="*/ 82508 w 92978"/>
                  <a:gd name="connsiteY4" fmla="*/ 82164 h 82163"/>
                  <a:gd name="connsiteX5" fmla="*/ 50992 w 92978"/>
                  <a:gd name="connsiteY5" fmla="*/ 56722 h 82163"/>
                  <a:gd name="connsiteX6" fmla="*/ 24920 w 92978"/>
                  <a:gd name="connsiteY6" fmla="*/ 64647 h 82163"/>
                  <a:gd name="connsiteX7" fmla="*/ 30679 w 92978"/>
                  <a:gd name="connsiteY7" fmla="*/ 39726 h 82163"/>
                  <a:gd name="connsiteX8" fmla="*/ 0 w 92978"/>
                  <a:gd name="connsiteY8" fmla="*/ 13242 h 82163"/>
                  <a:gd name="connsiteX9" fmla="*/ 34867 w 92978"/>
                  <a:gd name="connsiteY9" fmla="*/ 23773 h 82163"/>
                  <a:gd name="connsiteX10" fmla="*/ 41987 w 92978"/>
                  <a:gd name="connsiteY10" fmla="*/ 0 h 8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8" h="82163">
                    <a:moveTo>
                      <a:pt x="41987" y="0"/>
                    </a:moveTo>
                    <a:lnTo>
                      <a:pt x="57902" y="31072"/>
                    </a:lnTo>
                    <a:lnTo>
                      <a:pt x="92979" y="42750"/>
                    </a:lnTo>
                    <a:lnTo>
                      <a:pt x="67849" y="51405"/>
                    </a:lnTo>
                    <a:lnTo>
                      <a:pt x="82508" y="82164"/>
                    </a:lnTo>
                    <a:lnTo>
                      <a:pt x="50992" y="56722"/>
                    </a:lnTo>
                    <a:lnTo>
                      <a:pt x="24920" y="64647"/>
                    </a:lnTo>
                    <a:lnTo>
                      <a:pt x="30679" y="39726"/>
                    </a:lnTo>
                    <a:lnTo>
                      <a:pt x="0" y="13242"/>
                    </a:lnTo>
                    <a:lnTo>
                      <a:pt x="34867" y="23773"/>
                    </a:lnTo>
                    <a:lnTo>
                      <a:pt x="41987" y="0"/>
                    </a:lnTo>
                    <a:close/>
                  </a:path>
                </a:pathLst>
              </a:custGeom>
              <a:solidFill>
                <a:srgbClr val="FFCC00"/>
              </a:solidFill>
              <a:ln w="10453" cap="flat">
                <a:noFill/>
                <a:prstDash val="solid"/>
                <a:miter/>
              </a:ln>
            </p:spPr>
            <p:txBody>
              <a:bodyPr rtlCol="0" anchor="ctr"/>
              <a:lstStyle/>
              <a:p>
                <a:endParaRPr lang="en-GR"/>
              </a:p>
            </p:txBody>
          </p:sp>
          <p:sp>
            <p:nvSpPr>
              <p:cNvPr id="49" name="Freeform 48">
                <a:extLst>
                  <a:ext uri="{FF2B5EF4-FFF2-40B4-BE49-F238E27FC236}">
                    <a16:creationId xmlns:a16="http://schemas.microsoft.com/office/drawing/2014/main" id="{24AD6B89-75E1-4B85-0D4E-D82FF53EDBF5}"/>
                  </a:ext>
                </a:extLst>
              </p:cNvPr>
              <p:cNvSpPr/>
              <p:nvPr/>
            </p:nvSpPr>
            <p:spPr>
              <a:xfrm>
                <a:off x="437875" y="5910094"/>
                <a:ext cx="102716" cy="93946"/>
              </a:xfrm>
              <a:custGeom>
                <a:avLst/>
                <a:gdLst>
                  <a:gd name="connsiteX0" fmla="*/ 46489 w 102716"/>
                  <a:gd name="connsiteY0" fmla="*/ 0 h 93946"/>
                  <a:gd name="connsiteX1" fmla="*/ 63975 w 102716"/>
                  <a:gd name="connsiteY1" fmla="*/ 35451 h 93946"/>
                  <a:gd name="connsiteX2" fmla="*/ 102716 w 102716"/>
                  <a:gd name="connsiteY2" fmla="*/ 47859 h 93946"/>
                  <a:gd name="connsiteX3" fmla="*/ 74865 w 102716"/>
                  <a:gd name="connsiteY3" fmla="*/ 58703 h 93946"/>
                  <a:gd name="connsiteX4" fmla="*/ 90884 w 102716"/>
                  <a:gd name="connsiteY4" fmla="*/ 93946 h 93946"/>
                  <a:gd name="connsiteX5" fmla="*/ 56227 w 102716"/>
                  <a:gd name="connsiteY5" fmla="*/ 65481 h 93946"/>
                  <a:gd name="connsiteX6" fmla="*/ 27223 w 102716"/>
                  <a:gd name="connsiteY6" fmla="*/ 75491 h 93946"/>
                  <a:gd name="connsiteX7" fmla="*/ 33715 w 102716"/>
                  <a:gd name="connsiteY7" fmla="*/ 46400 h 93946"/>
                  <a:gd name="connsiteX8" fmla="*/ 0 w 102716"/>
                  <a:gd name="connsiteY8" fmla="*/ 16787 h 93946"/>
                  <a:gd name="connsiteX9" fmla="*/ 38532 w 102716"/>
                  <a:gd name="connsiteY9" fmla="*/ 27736 h 93946"/>
                  <a:gd name="connsiteX10" fmla="*/ 46489 w 102716"/>
                  <a:gd name="connsiteY10" fmla="*/ 0 h 9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716" h="93946">
                    <a:moveTo>
                      <a:pt x="46489" y="0"/>
                    </a:moveTo>
                    <a:lnTo>
                      <a:pt x="63975" y="35451"/>
                    </a:lnTo>
                    <a:lnTo>
                      <a:pt x="102716" y="47859"/>
                    </a:lnTo>
                    <a:lnTo>
                      <a:pt x="74865" y="58703"/>
                    </a:lnTo>
                    <a:lnTo>
                      <a:pt x="90884" y="93946"/>
                    </a:lnTo>
                    <a:lnTo>
                      <a:pt x="56227" y="65481"/>
                    </a:lnTo>
                    <a:lnTo>
                      <a:pt x="27223" y="75491"/>
                    </a:lnTo>
                    <a:lnTo>
                      <a:pt x="33715" y="46400"/>
                    </a:lnTo>
                    <a:lnTo>
                      <a:pt x="0" y="16787"/>
                    </a:lnTo>
                    <a:lnTo>
                      <a:pt x="38532" y="27736"/>
                    </a:lnTo>
                    <a:lnTo>
                      <a:pt x="46489" y="0"/>
                    </a:lnTo>
                    <a:close/>
                  </a:path>
                </a:pathLst>
              </a:custGeom>
              <a:solidFill>
                <a:srgbClr val="FFCC00"/>
              </a:solidFill>
              <a:ln w="10453" cap="flat">
                <a:noFill/>
                <a:prstDash val="solid"/>
                <a:miter/>
              </a:ln>
            </p:spPr>
            <p:txBody>
              <a:bodyPr rtlCol="0" anchor="ctr"/>
              <a:lstStyle/>
              <a:p>
                <a:endParaRPr lang="en-GR"/>
              </a:p>
            </p:txBody>
          </p:sp>
        </p:grpSp>
        <p:grpSp>
          <p:nvGrpSpPr>
            <p:cNvPr id="50" name="Graphic 8">
              <a:extLst>
                <a:ext uri="{FF2B5EF4-FFF2-40B4-BE49-F238E27FC236}">
                  <a16:creationId xmlns:a16="http://schemas.microsoft.com/office/drawing/2014/main" id="{90DDA116-A422-6464-3981-D21D4A866493}"/>
                </a:ext>
              </a:extLst>
            </p:cNvPr>
            <p:cNvGrpSpPr/>
            <p:nvPr/>
          </p:nvGrpSpPr>
          <p:grpSpPr>
            <a:xfrm>
              <a:off x="1201702" y="5910094"/>
              <a:ext cx="1114171" cy="739683"/>
              <a:chOff x="1201702" y="5910094"/>
              <a:chExt cx="1114171" cy="739683"/>
            </a:xfrm>
          </p:grpSpPr>
          <p:sp>
            <p:nvSpPr>
              <p:cNvPr id="51" name="Freeform 50">
                <a:extLst>
                  <a:ext uri="{FF2B5EF4-FFF2-40B4-BE49-F238E27FC236}">
                    <a16:creationId xmlns:a16="http://schemas.microsoft.com/office/drawing/2014/main" id="{AECF95B7-C4E8-3A5E-66D7-17D20DA3DE40}"/>
                  </a:ext>
                </a:extLst>
              </p:cNvPr>
              <p:cNvSpPr/>
              <p:nvPr/>
            </p:nvSpPr>
            <p:spPr>
              <a:xfrm>
                <a:off x="1201702" y="5910094"/>
                <a:ext cx="1114171" cy="739683"/>
              </a:xfrm>
              <a:custGeom>
                <a:avLst/>
                <a:gdLst>
                  <a:gd name="connsiteX0" fmla="*/ 0 w 1114171"/>
                  <a:gd name="connsiteY0" fmla="*/ 0 h 739683"/>
                  <a:gd name="connsiteX1" fmla="*/ 1114172 w 1114171"/>
                  <a:gd name="connsiteY1" fmla="*/ 0 h 739683"/>
                  <a:gd name="connsiteX2" fmla="*/ 1114172 w 1114171"/>
                  <a:gd name="connsiteY2" fmla="*/ 739683 h 739683"/>
                  <a:gd name="connsiteX3" fmla="*/ 0 w 1114171"/>
                  <a:gd name="connsiteY3" fmla="*/ 739683 h 739683"/>
                </a:gdLst>
                <a:ahLst/>
                <a:cxnLst>
                  <a:cxn ang="0">
                    <a:pos x="connsiteX0" y="connsiteY0"/>
                  </a:cxn>
                  <a:cxn ang="0">
                    <a:pos x="connsiteX1" y="connsiteY1"/>
                  </a:cxn>
                  <a:cxn ang="0">
                    <a:pos x="connsiteX2" y="connsiteY2"/>
                  </a:cxn>
                  <a:cxn ang="0">
                    <a:pos x="connsiteX3" y="connsiteY3"/>
                  </a:cxn>
                </a:cxnLst>
                <a:rect l="l" t="t" r="r" b="b"/>
                <a:pathLst>
                  <a:path w="1114171" h="739683">
                    <a:moveTo>
                      <a:pt x="0" y="0"/>
                    </a:moveTo>
                    <a:lnTo>
                      <a:pt x="1114172" y="0"/>
                    </a:lnTo>
                    <a:lnTo>
                      <a:pt x="1114172" y="739683"/>
                    </a:lnTo>
                    <a:lnTo>
                      <a:pt x="0" y="739683"/>
                    </a:lnTo>
                    <a:close/>
                  </a:path>
                </a:pathLst>
              </a:custGeom>
              <a:solidFill>
                <a:srgbClr val="003399"/>
              </a:solidFill>
              <a:ln w="10453" cap="flat">
                <a:noFill/>
                <a:prstDash val="solid"/>
                <a:miter/>
              </a:ln>
            </p:spPr>
            <p:txBody>
              <a:bodyPr rtlCol="0" anchor="ctr"/>
              <a:lstStyle/>
              <a:p>
                <a:endParaRPr lang="en-GR"/>
              </a:p>
            </p:txBody>
          </p:sp>
          <p:sp>
            <p:nvSpPr>
              <p:cNvPr id="52" name="Freeform 51">
                <a:extLst>
                  <a:ext uri="{FF2B5EF4-FFF2-40B4-BE49-F238E27FC236}">
                    <a16:creationId xmlns:a16="http://schemas.microsoft.com/office/drawing/2014/main" id="{77C779B8-32DC-7A27-ACCE-CCC6253AFFEB}"/>
                  </a:ext>
                </a:extLst>
              </p:cNvPr>
              <p:cNvSpPr/>
              <p:nvPr/>
            </p:nvSpPr>
            <p:spPr>
              <a:xfrm>
                <a:off x="1480114" y="6002580"/>
                <a:ext cx="557138" cy="554710"/>
              </a:xfrm>
              <a:custGeom>
                <a:avLst/>
                <a:gdLst>
                  <a:gd name="connsiteX0" fmla="*/ 264067 w 557138"/>
                  <a:gd name="connsiteY0" fmla="*/ 44836 h 554710"/>
                  <a:gd name="connsiteX1" fmla="*/ 240509 w 557138"/>
                  <a:gd name="connsiteY1" fmla="*/ 27736 h 554710"/>
                  <a:gd name="connsiteX2" fmla="*/ 269617 w 557138"/>
                  <a:gd name="connsiteY2" fmla="*/ 27736 h 554710"/>
                  <a:gd name="connsiteX3" fmla="*/ 278622 w 557138"/>
                  <a:gd name="connsiteY3" fmla="*/ 0 h 554710"/>
                  <a:gd name="connsiteX4" fmla="*/ 287626 w 557138"/>
                  <a:gd name="connsiteY4" fmla="*/ 27736 h 554710"/>
                  <a:gd name="connsiteX5" fmla="*/ 316734 w 557138"/>
                  <a:gd name="connsiteY5" fmla="*/ 27736 h 554710"/>
                  <a:gd name="connsiteX6" fmla="*/ 293176 w 557138"/>
                  <a:gd name="connsiteY6" fmla="*/ 44836 h 554710"/>
                  <a:gd name="connsiteX7" fmla="*/ 302180 w 557138"/>
                  <a:gd name="connsiteY7" fmla="*/ 72780 h 554710"/>
                  <a:gd name="connsiteX8" fmla="*/ 278622 w 557138"/>
                  <a:gd name="connsiteY8" fmla="*/ 55471 h 554710"/>
                  <a:gd name="connsiteX9" fmla="*/ 255063 w 557138"/>
                  <a:gd name="connsiteY9" fmla="*/ 72780 h 554710"/>
                  <a:gd name="connsiteX10" fmla="*/ 264067 w 557138"/>
                  <a:gd name="connsiteY10" fmla="*/ 44836 h 554710"/>
                  <a:gd name="connsiteX11" fmla="*/ 264067 w 557138"/>
                  <a:gd name="connsiteY11" fmla="*/ 44836 h 554710"/>
                  <a:gd name="connsiteX12" fmla="*/ 293176 w 557138"/>
                  <a:gd name="connsiteY12" fmla="*/ 526975 h 554710"/>
                  <a:gd name="connsiteX13" fmla="*/ 302180 w 557138"/>
                  <a:gd name="connsiteY13" fmla="*/ 554710 h 554710"/>
                  <a:gd name="connsiteX14" fmla="*/ 278622 w 557138"/>
                  <a:gd name="connsiteY14" fmla="*/ 537610 h 554710"/>
                  <a:gd name="connsiteX15" fmla="*/ 255063 w 557138"/>
                  <a:gd name="connsiteY15" fmla="*/ 554710 h 554710"/>
                  <a:gd name="connsiteX16" fmla="*/ 264067 w 557138"/>
                  <a:gd name="connsiteY16" fmla="*/ 526975 h 554710"/>
                  <a:gd name="connsiteX17" fmla="*/ 240509 w 557138"/>
                  <a:gd name="connsiteY17" fmla="*/ 509875 h 554710"/>
                  <a:gd name="connsiteX18" fmla="*/ 269617 w 557138"/>
                  <a:gd name="connsiteY18" fmla="*/ 509875 h 554710"/>
                  <a:gd name="connsiteX19" fmla="*/ 278622 w 557138"/>
                  <a:gd name="connsiteY19" fmla="*/ 481931 h 554710"/>
                  <a:gd name="connsiteX20" fmla="*/ 287626 w 557138"/>
                  <a:gd name="connsiteY20" fmla="*/ 509875 h 554710"/>
                  <a:gd name="connsiteX21" fmla="*/ 316734 w 557138"/>
                  <a:gd name="connsiteY21" fmla="*/ 509875 h 554710"/>
                  <a:gd name="connsiteX22" fmla="*/ 293176 w 557138"/>
                  <a:gd name="connsiteY22" fmla="*/ 526975 h 554710"/>
                  <a:gd name="connsiteX23" fmla="*/ 38113 w 557138"/>
                  <a:gd name="connsiteY23" fmla="*/ 295811 h 554710"/>
                  <a:gd name="connsiteX24" fmla="*/ 14554 w 557138"/>
                  <a:gd name="connsiteY24" fmla="*/ 313119 h 554710"/>
                  <a:gd name="connsiteX25" fmla="*/ 23559 w 557138"/>
                  <a:gd name="connsiteY25" fmla="*/ 285384 h 554710"/>
                  <a:gd name="connsiteX26" fmla="*/ 0 w 557138"/>
                  <a:gd name="connsiteY26" fmla="*/ 268701 h 554710"/>
                  <a:gd name="connsiteX27" fmla="*/ 29108 w 557138"/>
                  <a:gd name="connsiteY27" fmla="*/ 268701 h 554710"/>
                  <a:gd name="connsiteX28" fmla="*/ 38113 w 557138"/>
                  <a:gd name="connsiteY28" fmla="*/ 240965 h 554710"/>
                  <a:gd name="connsiteX29" fmla="*/ 47118 w 557138"/>
                  <a:gd name="connsiteY29" fmla="*/ 268701 h 554710"/>
                  <a:gd name="connsiteX30" fmla="*/ 76330 w 557138"/>
                  <a:gd name="connsiteY30" fmla="*/ 268701 h 554710"/>
                  <a:gd name="connsiteX31" fmla="*/ 52667 w 557138"/>
                  <a:gd name="connsiteY31" fmla="*/ 286009 h 554710"/>
                  <a:gd name="connsiteX32" fmla="*/ 61672 w 557138"/>
                  <a:gd name="connsiteY32" fmla="*/ 313745 h 554710"/>
                  <a:gd name="connsiteX33" fmla="*/ 38113 w 557138"/>
                  <a:gd name="connsiteY33" fmla="*/ 296436 h 554710"/>
                  <a:gd name="connsiteX34" fmla="*/ 38113 w 557138"/>
                  <a:gd name="connsiteY34" fmla="*/ 295811 h 554710"/>
                  <a:gd name="connsiteX35" fmla="*/ 172869 w 557138"/>
                  <a:gd name="connsiteY35" fmla="*/ 76950 h 554710"/>
                  <a:gd name="connsiteX36" fmla="*/ 181874 w 557138"/>
                  <a:gd name="connsiteY36" fmla="*/ 104686 h 554710"/>
                  <a:gd name="connsiteX37" fmla="*/ 158315 w 557138"/>
                  <a:gd name="connsiteY37" fmla="*/ 87690 h 554710"/>
                  <a:gd name="connsiteX38" fmla="*/ 134756 w 557138"/>
                  <a:gd name="connsiteY38" fmla="*/ 104790 h 554710"/>
                  <a:gd name="connsiteX39" fmla="*/ 143761 w 557138"/>
                  <a:gd name="connsiteY39" fmla="*/ 77055 h 554710"/>
                  <a:gd name="connsiteX40" fmla="*/ 120202 w 557138"/>
                  <a:gd name="connsiteY40" fmla="*/ 59955 h 554710"/>
                  <a:gd name="connsiteX41" fmla="*/ 149310 w 557138"/>
                  <a:gd name="connsiteY41" fmla="*/ 59955 h 554710"/>
                  <a:gd name="connsiteX42" fmla="*/ 158315 w 557138"/>
                  <a:gd name="connsiteY42" fmla="*/ 32219 h 554710"/>
                  <a:gd name="connsiteX43" fmla="*/ 167319 w 557138"/>
                  <a:gd name="connsiteY43" fmla="*/ 59955 h 554710"/>
                  <a:gd name="connsiteX44" fmla="*/ 196428 w 557138"/>
                  <a:gd name="connsiteY44" fmla="*/ 59955 h 554710"/>
                  <a:gd name="connsiteX45" fmla="*/ 172869 w 557138"/>
                  <a:gd name="connsiteY45" fmla="*/ 76950 h 554710"/>
                  <a:gd name="connsiteX46" fmla="*/ 61881 w 557138"/>
                  <a:gd name="connsiteY46" fmla="*/ 148166 h 554710"/>
                  <a:gd name="connsiteX47" fmla="*/ 70886 w 557138"/>
                  <a:gd name="connsiteY47" fmla="*/ 120431 h 554710"/>
                  <a:gd name="connsiteX48" fmla="*/ 79995 w 557138"/>
                  <a:gd name="connsiteY48" fmla="*/ 148166 h 554710"/>
                  <a:gd name="connsiteX49" fmla="*/ 108266 w 557138"/>
                  <a:gd name="connsiteY49" fmla="*/ 148166 h 554710"/>
                  <a:gd name="connsiteX50" fmla="*/ 84707 w 557138"/>
                  <a:gd name="connsiteY50" fmla="*/ 165475 h 554710"/>
                  <a:gd name="connsiteX51" fmla="*/ 93711 w 557138"/>
                  <a:gd name="connsiteY51" fmla="*/ 193210 h 554710"/>
                  <a:gd name="connsiteX52" fmla="*/ 70048 w 557138"/>
                  <a:gd name="connsiteY52" fmla="*/ 175902 h 554710"/>
                  <a:gd name="connsiteX53" fmla="*/ 46384 w 557138"/>
                  <a:gd name="connsiteY53" fmla="*/ 193210 h 554710"/>
                  <a:gd name="connsiteX54" fmla="*/ 55389 w 557138"/>
                  <a:gd name="connsiteY54" fmla="*/ 165475 h 554710"/>
                  <a:gd name="connsiteX55" fmla="*/ 31830 w 557138"/>
                  <a:gd name="connsiteY55" fmla="*/ 148166 h 554710"/>
                  <a:gd name="connsiteX56" fmla="*/ 61881 w 557138"/>
                  <a:gd name="connsiteY56" fmla="*/ 148166 h 554710"/>
                  <a:gd name="connsiteX57" fmla="*/ 32145 w 557138"/>
                  <a:gd name="connsiteY57" fmla="*/ 389131 h 554710"/>
                  <a:gd name="connsiteX58" fmla="*/ 61881 w 557138"/>
                  <a:gd name="connsiteY58" fmla="*/ 389131 h 554710"/>
                  <a:gd name="connsiteX59" fmla="*/ 70886 w 557138"/>
                  <a:gd name="connsiteY59" fmla="*/ 361396 h 554710"/>
                  <a:gd name="connsiteX60" fmla="*/ 79995 w 557138"/>
                  <a:gd name="connsiteY60" fmla="*/ 389131 h 554710"/>
                  <a:gd name="connsiteX61" fmla="*/ 108266 w 557138"/>
                  <a:gd name="connsiteY61" fmla="*/ 389131 h 554710"/>
                  <a:gd name="connsiteX62" fmla="*/ 84707 w 557138"/>
                  <a:gd name="connsiteY62" fmla="*/ 406440 h 554710"/>
                  <a:gd name="connsiteX63" fmla="*/ 93711 w 557138"/>
                  <a:gd name="connsiteY63" fmla="*/ 434176 h 554710"/>
                  <a:gd name="connsiteX64" fmla="*/ 70048 w 557138"/>
                  <a:gd name="connsiteY64" fmla="*/ 417075 h 554710"/>
                  <a:gd name="connsiteX65" fmla="*/ 46384 w 557138"/>
                  <a:gd name="connsiteY65" fmla="*/ 434176 h 554710"/>
                  <a:gd name="connsiteX66" fmla="*/ 55389 w 557138"/>
                  <a:gd name="connsiteY66" fmla="*/ 406440 h 554710"/>
                  <a:gd name="connsiteX67" fmla="*/ 31830 w 557138"/>
                  <a:gd name="connsiteY67" fmla="*/ 389131 h 554710"/>
                  <a:gd name="connsiteX68" fmla="*/ 32145 w 557138"/>
                  <a:gd name="connsiteY68" fmla="*/ 389131 h 554710"/>
                  <a:gd name="connsiteX69" fmla="*/ 143761 w 557138"/>
                  <a:gd name="connsiteY69" fmla="*/ 494547 h 554710"/>
                  <a:gd name="connsiteX70" fmla="*/ 120202 w 557138"/>
                  <a:gd name="connsiteY70" fmla="*/ 477551 h 554710"/>
                  <a:gd name="connsiteX71" fmla="*/ 149310 w 557138"/>
                  <a:gd name="connsiteY71" fmla="*/ 477551 h 554710"/>
                  <a:gd name="connsiteX72" fmla="*/ 158315 w 557138"/>
                  <a:gd name="connsiteY72" fmla="*/ 449816 h 554710"/>
                  <a:gd name="connsiteX73" fmla="*/ 167319 w 557138"/>
                  <a:gd name="connsiteY73" fmla="*/ 477551 h 554710"/>
                  <a:gd name="connsiteX74" fmla="*/ 196428 w 557138"/>
                  <a:gd name="connsiteY74" fmla="*/ 477551 h 554710"/>
                  <a:gd name="connsiteX75" fmla="*/ 172869 w 557138"/>
                  <a:gd name="connsiteY75" fmla="*/ 494547 h 554710"/>
                  <a:gd name="connsiteX76" fmla="*/ 181874 w 557138"/>
                  <a:gd name="connsiteY76" fmla="*/ 522283 h 554710"/>
                  <a:gd name="connsiteX77" fmla="*/ 158315 w 557138"/>
                  <a:gd name="connsiteY77" fmla="*/ 505183 h 554710"/>
                  <a:gd name="connsiteX78" fmla="*/ 134756 w 557138"/>
                  <a:gd name="connsiteY78" fmla="*/ 522283 h 554710"/>
                  <a:gd name="connsiteX79" fmla="*/ 143761 w 557138"/>
                  <a:gd name="connsiteY79" fmla="*/ 494547 h 554710"/>
                  <a:gd name="connsiteX80" fmla="*/ 533580 w 557138"/>
                  <a:gd name="connsiteY80" fmla="*/ 285905 h 554710"/>
                  <a:gd name="connsiteX81" fmla="*/ 542584 w 557138"/>
                  <a:gd name="connsiteY81" fmla="*/ 313641 h 554710"/>
                  <a:gd name="connsiteX82" fmla="*/ 519025 w 557138"/>
                  <a:gd name="connsiteY82" fmla="*/ 296332 h 554710"/>
                  <a:gd name="connsiteX83" fmla="*/ 495153 w 557138"/>
                  <a:gd name="connsiteY83" fmla="*/ 313641 h 554710"/>
                  <a:gd name="connsiteX84" fmla="*/ 504157 w 557138"/>
                  <a:gd name="connsiteY84" fmla="*/ 285905 h 554710"/>
                  <a:gd name="connsiteX85" fmla="*/ 480494 w 557138"/>
                  <a:gd name="connsiteY85" fmla="*/ 268597 h 554710"/>
                  <a:gd name="connsiteX86" fmla="*/ 510649 w 557138"/>
                  <a:gd name="connsiteY86" fmla="*/ 268597 h 554710"/>
                  <a:gd name="connsiteX87" fmla="*/ 519654 w 557138"/>
                  <a:gd name="connsiteY87" fmla="*/ 240861 h 554710"/>
                  <a:gd name="connsiteX88" fmla="*/ 528658 w 557138"/>
                  <a:gd name="connsiteY88" fmla="*/ 268597 h 554710"/>
                  <a:gd name="connsiteX89" fmla="*/ 557138 w 557138"/>
                  <a:gd name="connsiteY89" fmla="*/ 268597 h 554710"/>
                  <a:gd name="connsiteX90" fmla="*/ 533580 w 557138"/>
                  <a:gd name="connsiteY90" fmla="*/ 285905 h 554710"/>
                  <a:gd name="connsiteX91" fmla="*/ 384269 w 557138"/>
                  <a:gd name="connsiteY91" fmla="*/ 76950 h 554710"/>
                  <a:gd name="connsiteX92" fmla="*/ 360711 w 557138"/>
                  <a:gd name="connsiteY92" fmla="*/ 59955 h 554710"/>
                  <a:gd name="connsiteX93" fmla="*/ 389819 w 557138"/>
                  <a:gd name="connsiteY93" fmla="*/ 59955 h 554710"/>
                  <a:gd name="connsiteX94" fmla="*/ 398823 w 557138"/>
                  <a:gd name="connsiteY94" fmla="*/ 32219 h 554710"/>
                  <a:gd name="connsiteX95" fmla="*/ 407828 w 557138"/>
                  <a:gd name="connsiteY95" fmla="*/ 59955 h 554710"/>
                  <a:gd name="connsiteX96" fmla="*/ 436936 w 557138"/>
                  <a:gd name="connsiteY96" fmla="*/ 59955 h 554710"/>
                  <a:gd name="connsiteX97" fmla="*/ 413378 w 557138"/>
                  <a:gd name="connsiteY97" fmla="*/ 76950 h 554710"/>
                  <a:gd name="connsiteX98" fmla="*/ 422382 w 557138"/>
                  <a:gd name="connsiteY98" fmla="*/ 104686 h 554710"/>
                  <a:gd name="connsiteX99" fmla="*/ 398823 w 557138"/>
                  <a:gd name="connsiteY99" fmla="*/ 87690 h 554710"/>
                  <a:gd name="connsiteX100" fmla="*/ 375265 w 557138"/>
                  <a:gd name="connsiteY100" fmla="*/ 104790 h 554710"/>
                  <a:gd name="connsiteX101" fmla="*/ 384269 w 557138"/>
                  <a:gd name="connsiteY101" fmla="*/ 77055 h 554710"/>
                  <a:gd name="connsiteX102" fmla="*/ 384269 w 557138"/>
                  <a:gd name="connsiteY102" fmla="*/ 77055 h 554710"/>
                  <a:gd name="connsiteX103" fmla="*/ 477143 w 557138"/>
                  <a:gd name="connsiteY103" fmla="*/ 147853 h 554710"/>
                  <a:gd name="connsiteX104" fmla="*/ 486253 w 557138"/>
                  <a:gd name="connsiteY104" fmla="*/ 120118 h 554710"/>
                  <a:gd name="connsiteX105" fmla="*/ 495257 w 557138"/>
                  <a:gd name="connsiteY105" fmla="*/ 147853 h 554710"/>
                  <a:gd name="connsiteX106" fmla="*/ 524366 w 557138"/>
                  <a:gd name="connsiteY106" fmla="*/ 147853 h 554710"/>
                  <a:gd name="connsiteX107" fmla="*/ 501435 w 557138"/>
                  <a:gd name="connsiteY107" fmla="*/ 165266 h 554710"/>
                  <a:gd name="connsiteX108" fmla="*/ 510440 w 557138"/>
                  <a:gd name="connsiteY108" fmla="*/ 193002 h 554710"/>
                  <a:gd name="connsiteX109" fmla="*/ 486881 w 557138"/>
                  <a:gd name="connsiteY109" fmla="*/ 175693 h 554710"/>
                  <a:gd name="connsiteX110" fmla="*/ 463217 w 557138"/>
                  <a:gd name="connsiteY110" fmla="*/ 193002 h 554710"/>
                  <a:gd name="connsiteX111" fmla="*/ 472222 w 557138"/>
                  <a:gd name="connsiteY111" fmla="*/ 165266 h 554710"/>
                  <a:gd name="connsiteX112" fmla="*/ 448873 w 557138"/>
                  <a:gd name="connsiteY112" fmla="*/ 147957 h 554710"/>
                  <a:gd name="connsiteX113" fmla="*/ 477143 w 557138"/>
                  <a:gd name="connsiteY113" fmla="*/ 147957 h 554710"/>
                  <a:gd name="connsiteX114" fmla="*/ 495257 w 557138"/>
                  <a:gd name="connsiteY114" fmla="*/ 388818 h 554710"/>
                  <a:gd name="connsiteX115" fmla="*/ 524366 w 557138"/>
                  <a:gd name="connsiteY115" fmla="*/ 388818 h 554710"/>
                  <a:gd name="connsiteX116" fmla="*/ 501435 w 557138"/>
                  <a:gd name="connsiteY116" fmla="*/ 406127 h 554710"/>
                  <a:gd name="connsiteX117" fmla="*/ 510440 w 557138"/>
                  <a:gd name="connsiteY117" fmla="*/ 433863 h 554710"/>
                  <a:gd name="connsiteX118" fmla="*/ 486881 w 557138"/>
                  <a:gd name="connsiteY118" fmla="*/ 416763 h 554710"/>
                  <a:gd name="connsiteX119" fmla="*/ 463217 w 557138"/>
                  <a:gd name="connsiteY119" fmla="*/ 433863 h 554710"/>
                  <a:gd name="connsiteX120" fmla="*/ 472222 w 557138"/>
                  <a:gd name="connsiteY120" fmla="*/ 406127 h 554710"/>
                  <a:gd name="connsiteX121" fmla="*/ 448873 w 557138"/>
                  <a:gd name="connsiteY121" fmla="*/ 388818 h 554710"/>
                  <a:gd name="connsiteX122" fmla="*/ 477981 w 557138"/>
                  <a:gd name="connsiteY122" fmla="*/ 388818 h 554710"/>
                  <a:gd name="connsiteX123" fmla="*/ 487090 w 557138"/>
                  <a:gd name="connsiteY123" fmla="*/ 361083 h 554710"/>
                  <a:gd name="connsiteX124" fmla="*/ 496095 w 557138"/>
                  <a:gd name="connsiteY124" fmla="*/ 388818 h 554710"/>
                  <a:gd name="connsiteX125" fmla="*/ 495362 w 557138"/>
                  <a:gd name="connsiteY125" fmla="*/ 388818 h 554710"/>
                  <a:gd name="connsiteX126" fmla="*/ 436936 w 557138"/>
                  <a:gd name="connsiteY126" fmla="*/ 477239 h 554710"/>
                  <a:gd name="connsiteX127" fmla="*/ 413378 w 557138"/>
                  <a:gd name="connsiteY127" fmla="*/ 494234 h 554710"/>
                  <a:gd name="connsiteX128" fmla="*/ 422382 w 557138"/>
                  <a:gd name="connsiteY128" fmla="*/ 521970 h 554710"/>
                  <a:gd name="connsiteX129" fmla="*/ 398823 w 557138"/>
                  <a:gd name="connsiteY129" fmla="*/ 504870 h 554710"/>
                  <a:gd name="connsiteX130" fmla="*/ 375265 w 557138"/>
                  <a:gd name="connsiteY130" fmla="*/ 521970 h 554710"/>
                  <a:gd name="connsiteX131" fmla="*/ 384269 w 557138"/>
                  <a:gd name="connsiteY131" fmla="*/ 494234 h 554710"/>
                  <a:gd name="connsiteX132" fmla="*/ 360711 w 557138"/>
                  <a:gd name="connsiteY132" fmla="*/ 477239 h 554710"/>
                  <a:gd name="connsiteX133" fmla="*/ 389819 w 557138"/>
                  <a:gd name="connsiteY133" fmla="*/ 477239 h 554710"/>
                  <a:gd name="connsiteX134" fmla="*/ 398823 w 557138"/>
                  <a:gd name="connsiteY134" fmla="*/ 449503 h 554710"/>
                  <a:gd name="connsiteX135" fmla="*/ 407828 w 557138"/>
                  <a:gd name="connsiteY135" fmla="*/ 477239 h 554710"/>
                  <a:gd name="connsiteX136" fmla="*/ 436936 w 557138"/>
                  <a:gd name="connsiteY136" fmla="*/ 477239 h 5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557138" h="554710">
                    <a:moveTo>
                      <a:pt x="264067" y="44836"/>
                    </a:moveTo>
                    <a:lnTo>
                      <a:pt x="240509" y="27736"/>
                    </a:lnTo>
                    <a:lnTo>
                      <a:pt x="269617" y="27736"/>
                    </a:lnTo>
                    <a:lnTo>
                      <a:pt x="278622" y="0"/>
                    </a:lnTo>
                    <a:lnTo>
                      <a:pt x="287626" y="27736"/>
                    </a:lnTo>
                    <a:lnTo>
                      <a:pt x="316734" y="27736"/>
                    </a:lnTo>
                    <a:lnTo>
                      <a:pt x="293176" y="44836"/>
                    </a:lnTo>
                    <a:lnTo>
                      <a:pt x="302180" y="72780"/>
                    </a:lnTo>
                    <a:lnTo>
                      <a:pt x="278622" y="55471"/>
                    </a:lnTo>
                    <a:lnTo>
                      <a:pt x="255063" y="72780"/>
                    </a:lnTo>
                    <a:lnTo>
                      <a:pt x="264067" y="44836"/>
                    </a:lnTo>
                    <a:lnTo>
                      <a:pt x="264067" y="44836"/>
                    </a:lnTo>
                    <a:close/>
                    <a:moveTo>
                      <a:pt x="293176" y="526975"/>
                    </a:moveTo>
                    <a:lnTo>
                      <a:pt x="302180" y="554710"/>
                    </a:lnTo>
                    <a:lnTo>
                      <a:pt x="278622" y="537610"/>
                    </a:lnTo>
                    <a:lnTo>
                      <a:pt x="255063" y="554710"/>
                    </a:lnTo>
                    <a:lnTo>
                      <a:pt x="264067" y="526975"/>
                    </a:lnTo>
                    <a:lnTo>
                      <a:pt x="240509" y="509875"/>
                    </a:lnTo>
                    <a:lnTo>
                      <a:pt x="269617" y="509875"/>
                    </a:lnTo>
                    <a:lnTo>
                      <a:pt x="278622" y="481931"/>
                    </a:lnTo>
                    <a:lnTo>
                      <a:pt x="287626" y="509875"/>
                    </a:lnTo>
                    <a:lnTo>
                      <a:pt x="316734" y="509875"/>
                    </a:lnTo>
                    <a:lnTo>
                      <a:pt x="293176" y="526975"/>
                    </a:lnTo>
                    <a:close/>
                    <a:moveTo>
                      <a:pt x="38113" y="295811"/>
                    </a:moveTo>
                    <a:lnTo>
                      <a:pt x="14554" y="313119"/>
                    </a:lnTo>
                    <a:lnTo>
                      <a:pt x="23559" y="285384"/>
                    </a:lnTo>
                    <a:lnTo>
                      <a:pt x="0" y="268701"/>
                    </a:lnTo>
                    <a:lnTo>
                      <a:pt x="29108" y="268701"/>
                    </a:lnTo>
                    <a:lnTo>
                      <a:pt x="38113" y="240965"/>
                    </a:lnTo>
                    <a:lnTo>
                      <a:pt x="47118" y="268701"/>
                    </a:lnTo>
                    <a:lnTo>
                      <a:pt x="76330" y="268701"/>
                    </a:lnTo>
                    <a:lnTo>
                      <a:pt x="52667" y="286009"/>
                    </a:lnTo>
                    <a:lnTo>
                      <a:pt x="61672" y="313745"/>
                    </a:lnTo>
                    <a:lnTo>
                      <a:pt x="38113" y="296436"/>
                    </a:lnTo>
                    <a:lnTo>
                      <a:pt x="38113" y="295811"/>
                    </a:lnTo>
                    <a:close/>
                    <a:moveTo>
                      <a:pt x="172869" y="76950"/>
                    </a:moveTo>
                    <a:lnTo>
                      <a:pt x="181874" y="104686"/>
                    </a:lnTo>
                    <a:lnTo>
                      <a:pt x="158315" y="87690"/>
                    </a:lnTo>
                    <a:lnTo>
                      <a:pt x="134756" y="104790"/>
                    </a:lnTo>
                    <a:lnTo>
                      <a:pt x="143761" y="77055"/>
                    </a:lnTo>
                    <a:lnTo>
                      <a:pt x="120202" y="59955"/>
                    </a:lnTo>
                    <a:lnTo>
                      <a:pt x="149310" y="59955"/>
                    </a:lnTo>
                    <a:lnTo>
                      <a:pt x="158315" y="32219"/>
                    </a:lnTo>
                    <a:lnTo>
                      <a:pt x="167319" y="59955"/>
                    </a:lnTo>
                    <a:lnTo>
                      <a:pt x="196428" y="59955"/>
                    </a:lnTo>
                    <a:lnTo>
                      <a:pt x="172869" y="76950"/>
                    </a:lnTo>
                    <a:close/>
                    <a:moveTo>
                      <a:pt x="61881" y="148166"/>
                    </a:moveTo>
                    <a:lnTo>
                      <a:pt x="70886" y="120431"/>
                    </a:lnTo>
                    <a:lnTo>
                      <a:pt x="79995" y="148166"/>
                    </a:lnTo>
                    <a:lnTo>
                      <a:pt x="108266" y="148166"/>
                    </a:lnTo>
                    <a:lnTo>
                      <a:pt x="84707" y="165475"/>
                    </a:lnTo>
                    <a:lnTo>
                      <a:pt x="93711" y="193210"/>
                    </a:lnTo>
                    <a:lnTo>
                      <a:pt x="70048" y="175902"/>
                    </a:lnTo>
                    <a:lnTo>
                      <a:pt x="46384" y="193210"/>
                    </a:lnTo>
                    <a:lnTo>
                      <a:pt x="55389" y="165475"/>
                    </a:lnTo>
                    <a:lnTo>
                      <a:pt x="31830" y="148166"/>
                    </a:lnTo>
                    <a:lnTo>
                      <a:pt x="61881" y="148166"/>
                    </a:lnTo>
                    <a:close/>
                    <a:moveTo>
                      <a:pt x="32145" y="389131"/>
                    </a:moveTo>
                    <a:lnTo>
                      <a:pt x="61881" y="389131"/>
                    </a:lnTo>
                    <a:lnTo>
                      <a:pt x="70886" y="361396"/>
                    </a:lnTo>
                    <a:lnTo>
                      <a:pt x="79995" y="389131"/>
                    </a:lnTo>
                    <a:lnTo>
                      <a:pt x="108266" y="389131"/>
                    </a:lnTo>
                    <a:lnTo>
                      <a:pt x="84707" y="406440"/>
                    </a:lnTo>
                    <a:lnTo>
                      <a:pt x="93711" y="434176"/>
                    </a:lnTo>
                    <a:lnTo>
                      <a:pt x="70048" y="417075"/>
                    </a:lnTo>
                    <a:lnTo>
                      <a:pt x="46384" y="434176"/>
                    </a:lnTo>
                    <a:lnTo>
                      <a:pt x="55389" y="406440"/>
                    </a:lnTo>
                    <a:lnTo>
                      <a:pt x="31830" y="389131"/>
                    </a:lnTo>
                    <a:lnTo>
                      <a:pt x="32145" y="389131"/>
                    </a:lnTo>
                    <a:close/>
                    <a:moveTo>
                      <a:pt x="143761" y="494547"/>
                    </a:moveTo>
                    <a:lnTo>
                      <a:pt x="120202" y="477551"/>
                    </a:lnTo>
                    <a:lnTo>
                      <a:pt x="149310" y="477551"/>
                    </a:lnTo>
                    <a:lnTo>
                      <a:pt x="158315" y="449816"/>
                    </a:lnTo>
                    <a:lnTo>
                      <a:pt x="167319" y="477551"/>
                    </a:lnTo>
                    <a:lnTo>
                      <a:pt x="196428" y="477551"/>
                    </a:lnTo>
                    <a:lnTo>
                      <a:pt x="172869" y="494547"/>
                    </a:lnTo>
                    <a:lnTo>
                      <a:pt x="181874" y="522283"/>
                    </a:lnTo>
                    <a:lnTo>
                      <a:pt x="158315" y="505183"/>
                    </a:lnTo>
                    <a:lnTo>
                      <a:pt x="134756" y="522283"/>
                    </a:lnTo>
                    <a:lnTo>
                      <a:pt x="143761" y="494547"/>
                    </a:lnTo>
                    <a:close/>
                    <a:moveTo>
                      <a:pt x="533580" y="285905"/>
                    </a:moveTo>
                    <a:lnTo>
                      <a:pt x="542584" y="313641"/>
                    </a:lnTo>
                    <a:lnTo>
                      <a:pt x="519025" y="296332"/>
                    </a:lnTo>
                    <a:lnTo>
                      <a:pt x="495153" y="313641"/>
                    </a:lnTo>
                    <a:lnTo>
                      <a:pt x="504157" y="285905"/>
                    </a:lnTo>
                    <a:lnTo>
                      <a:pt x="480494" y="268597"/>
                    </a:lnTo>
                    <a:lnTo>
                      <a:pt x="510649" y="268597"/>
                    </a:lnTo>
                    <a:lnTo>
                      <a:pt x="519654" y="240861"/>
                    </a:lnTo>
                    <a:lnTo>
                      <a:pt x="528658" y="268597"/>
                    </a:lnTo>
                    <a:lnTo>
                      <a:pt x="557138" y="268597"/>
                    </a:lnTo>
                    <a:lnTo>
                      <a:pt x="533580" y="285905"/>
                    </a:lnTo>
                    <a:close/>
                    <a:moveTo>
                      <a:pt x="384269" y="76950"/>
                    </a:moveTo>
                    <a:lnTo>
                      <a:pt x="360711" y="59955"/>
                    </a:lnTo>
                    <a:lnTo>
                      <a:pt x="389819" y="59955"/>
                    </a:lnTo>
                    <a:lnTo>
                      <a:pt x="398823" y="32219"/>
                    </a:lnTo>
                    <a:lnTo>
                      <a:pt x="407828" y="59955"/>
                    </a:lnTo>
                    <a:lnTo>
                      <a:pt x="436936" y="59955"/>
                    </a:lnTo>
                    <a:lnTo>
                      <a:pt x="413378" y="76950"/>
                    </a:lnTo>
                    <a:lnTo>
                      <a:pt x="422382" y="104686"/>
                    </a:lnTo>
                    <a:lnTo>
                      <a:pt x="398823" y="87690"/>
                    </a:lnTo>
                    <a:lnTo>
                      <a:pt x="375265" y="104790"/>
                    </a:lnTo>
                    <a:lnTo>
                      <a:pt x="384269" y="77055"/>
                    </a:lnTo>
                    <a:lnTo>
                      <a:pt x="384269" y="77055"/>
                    </a:lnTo>
                    <a:close/>
                    <a:moveTo>
                      <a:pt x="477143" y="147853"/>
                    </a:moveTo>
                    <a:lnTo>
                      <a:pt x="486253" y="120118"/>
                    </a:lnTo>
                    <a:lnTo>
                      <a:pt x="495257" y="147853"/>
                    </a:lnTo>
                    <a:lnTo>
                      <a:pt x="524366" y="147853"/>
                    </a:lnTo>
                    <a:lnTo>
                      <a:pt x="501435" y="165266"/>
                    </a:lnTo>
                    <a:lnTo>
                      <a:pt x="510440" y="193002"/>
                    </a:lnTo>
                    <a:lnTo>
                      <a:pt x="486881" y="175693"/>
                    </a:lnTo>
                    <a:lnTo>
                      <a:pt x="463217" y="193002"/>
                    </a:lnTo>
                    <a:lnTo>
                      <a:pt x="472222" y="165266"/>
                    </a:lnTo>
                    <a:lnTo>
                      <a:pt x="448873" y="147957"/>
                    </a:lnTo>
                    <a:lnTo>
                      <a:pt x="477143" y="147957"/>
                    </a:lnTo>
                    <a:close/>
                    <a:moveTo>
                      <a:pt x="495257" y="388818"/>
                    </a:moveTo>
                    <a:lnTo>
                      <a:pt x="524366" y="388818"/>
                    </a:lnTo>
                    <a:lnTo>
                      <a:pt x="501435" y="406127"/>
                    </a:lnTo>
                    <a:lnTo>
                      <a:pt x="510440" y="433863"/>
                    </a:lnTo>
                    <a:lnTo>
                      <a:pt x="486881" y="416763"/>
                    </a:lnTo>
                    <a:lnTo>
                      <a:pt x="463217" y="433863"/>
                    </a:lnTo>
                    <a:lnTo>
                      <a:pt x="472222" y="406127"/>
                    </a:lnTo>
                    <a:lnTo>
                      <a:pt x="448873" y="388818"/>
                    </a:lnTo>
                    <a:lnTo>
                      <a:pt x="477981" y="388818"/>
                    </a:lnTo>
                    <a:lnTo>
                      <a:pt x="487090" y="361083"/>
                    </a:lnTo>
                    <a:lnTo>
                      <a:pt x="496095" y="388818"/>
                    </a:lnTo>
                    <a:lnTo>
                      <a:pt x="495362" y="388818"/>
                    </a:lnTo>
                    <a:close/>
                    <a:moveTo>
                      <a:pt x="436936" y="477239"/>
                    </a:moveTo>
                    <a:lnTo>
                      <a:pt x="413378" y="494234"/>
                    </a:lnTo>
                    <a:lnTo>
                      <a:pt x="422382" y="521970"/>
                    </a:lnTo>
                    <a:lnTo>
                      <a:pt x="398823" y="504870"/>
                    </a:lnTo>
                    <a:lnTo>
                      <a:pt x="375265" y="521970"/>
                    </a:lnTo>
                    <a:lnTo>
                      <a:pt x="384269" y="494234"/>
                    </a:lnTo>
                    <a:lnTo>
                      <a:pt x="360711" y="477239"/>
                    </a:lnTo>
                    <a:lnTo>
                      <a:pt x="389819" y="477239"/>
                    </a:lnTo>
                    <a:lnTo>
                      <a:pt x="398823" y="449503"/>
                    </a:lnTo>
                    <a:lnTo>
                      <a:pt x="407828" y="477239"/>
                    </a:lnTo>
                    <a:lnTo>
                      <a:pt x="436936" y="477239"/>
                    </a:lnTo>
                    <a:close/>
                  </a:path>
                </a:pathLst>
              </a:custGeom>
              <a:solidFill>
                <a:srgbClr val="FFCC00"/>
              </a:solidFill>
              <a:ln w="10453" cap="flat">
                <a:noFill/>
                <a:prstDash val="solid"/>
                <a:miter/>
              </a:ln>
            </p:spPr>
            <p:txBody>
              <a:bodyPr rtlCol="0" anchor="ctr"/>
              <a:lstStyle/>
              <a:p>
                <a:endParaRPr lang="en-GR"/>
              </a:p>
            </p:txBody>
          </p:sp>
        </p:grpSp>
      </p:grpSp>
      <p:sp>
        <p:nvSpPr>
          <p:cNvPr id="7" name="Title 1">
            <a:extLst>
              <a:ext uri="{FF2B5EF4-FFF2-40B4-BE49-F238E27FC236}">
                <a16:creationId xmlns:a16="http://schemas.microsoft.com/office/drawing/2014/main" id="{5481BD0B-4E59-F5BC-30B0-EE8BD8FEF11C}"/>
              </a:ext>
            </a:extLst>
          </p:cNvPr>
          <p:cNvSpPr>
            <a:spLocks noGrp="1"/>
          </p:cNvSpPr>
          <p:nvPr>
            <p:ph type="title" hasCustomPrompt="1"/>
          </p:nvPr>
        </p:nvSpPr>
        <p:spPr>
          <a:xfrm>
            <a:off x="606000" y="638628"/>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8" name="Content Placeholder 2">
            <a:extLst>
              <a:ext uri="{FF2B5EF4-FFF2-40B4-BE49-F238E27FC236}">
                <a16:creationId xmlns:a16="http://schemas.microsoft.com/office/drawing/2014/main" id="{90FD9E2A-F0FF-A687-EB13-2DEAF4CFD463}"/>
              </a:ext>
            </a:extLst>
          </p:cNvPr>
          <p:cNvSpPr>
            <a:spLocks noGrp="1"/>
          </p:cNvSpPr>
          <p:nvPr>
            <p:ph idx="1" hasCustomPrompt="1"/>
          </p:nvPr>
        </p:nvSpPr>
        <p:spPr>
          <a:xfrm>
            <a:off x="606000" y="1696995"/>
            <a:ext cx="5020443" cy="3245119"/>
          </a:xfrm>
          <a:prstGeom prst="rect">
            <a:avLst/>
          </a:prstGeom>
        </p:spPr>
        <p:txBody>
          <a:bodyPr lIns="36000"/>
          <a:lstStyle>
            <a:lvl1pPr marL="0" indent="0">
              <a:buFontTx/>
              <a:buNone/>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 text and resize text box after background image is added</a:t>
            </a:r>
            <a:endParaRPr lang="en-GR" dirty="0"/>
          </a:p>
        </p:txBody>
      </p:sp>
    </p:spTree>
    <p:extLst>
      <p:ext uri="{BB962C8B-B14F-4D97-AF65-F5344CB8AC3E}">
        <p14:creationId xmlns:p14="http://schemas.microsoft.com/office/powerpoint/2010/main" val="428066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Curve Bottom Right with backgroun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8F9AD291-D0D0-573A-E522-3CE805C2054D}"/>
              </a:ext>
            </a:extLst>
          </p:cNvPr>
          <p:cNvGrpSpPr/>
          <p:nvPr userDrawn="1"/>
        </p:nvGrpSpPr>
        <p:grpSpPr>
          <a:xfrm>
            <a:off x="7041778" y="5443804"/>
            <a:ext cx="5150223" cy="1414197"/>
            <a:chOff x="7041778" y="5443804"/>
            <a:chExt cx="5150223" cy="1414197"/>
          </a:xfrm>
        </p:grpSpPr>
        <p:sp>
          <p:nvSpPr>
            <p:cNvPr id="53" name="Freeform 52">
              <a:extLst>
                <a:ext uri="{FF2B5EF4-FFF2-40B4-BE49-F238E27FC236}">
                  <a16:creationId xmlns:a16="http://schemas.microsoft.com/office/drawing/2014/main" id="{45FE9E64-0C45-E919-9149-F76DFD23A595}"/>
                </a:ext>
              </a:extLst>
            </p:cNvPr>
            <p:cNvSpPr/>
            <p:nvPr userDrawn="1"/>
          </p:nvSpPr>
          <p:spPr>
            <a:xfrm>
              <a:off x="7041778" y="5443804"/>
              <a:ext cx="5150223" cy="1414196"/>
            </a:xfrm>
            <a:custGeom>
              <a:avLst/>
              <a:gdLst>
                <a:gd name="connsiteX0" fmla="*/ 4533196 w 5150223"/>
                <a:gd name="connsiteY0" fmla="*/ 0 h 1414196"/>
                <a:gd name="connsiteX1" fmla="*/ 4903016 w 5150223"/>
                <a:gd name="connsiteY1" fmla="*/ 5201 h 1414196"/>
                <a:gd name="connsiteX2" fmla="*/ 5150223 w 5150223"/>
                <a:gd name="connsiteY2" fmla="*/ 15040 h 1414196"/>
                <a:gd name="connsiteX3" fmla="*/ 5150223 w 5150223"/>
                <a:gd name="connsiteY3" fmla="*/ 103601 h 1414196"/>
                <a:gd name="connsiteX4" fmla="*/ 4926855 w 5150223"/>
                <a:gd name="connsiteY4" fmla="*/ 94495 h 1414196"/>
                <a:gd name="connsiteX5" fmla="*/ 2895915 w 5150223"/>
                <a:gd name="connsiteY5" fmla="*/ 250871 h 1414196"/>
                <a:gd name="connsiteX6" fmla="*/ 1587200 w 5150223"/>
                <a:gd name="connsiteY6" fmla="*/ 811942 h 1414196"/>
                <a:gd name="connsiteX7" fmla="*/ 420801 w 5150223"/>
                <a:gd name="connsiteY7" fmla="*/ 1369715 h 1414196"/>
                <a:gd name="connsiteX8" fmla="*/ 289354 w 5150223"/>
                <a:gd name="connsiteY8" fmla="*/ 1414196 h 1414196"/>
                <a:gd name="connsiteX9" fmla="*/ 0 w 5150223"/>
                <a:gd name="connsiteY9" fmla="*/ 1414196 h 1414196"/>
                <a:gd name="connsiteX10" fmla="*/ 81233 w 5150223"/>
                <a:gd name="connsiteY10" fmla="*/ 1391031 h 1414196"/>
                <a:gd name="connsiteX11" fmla="*/ 1543643 w 5150223"/>
                <a:gd name="connsiteY11" fmla="*/ 734783 h 1414196"/>
                <a:gd name="connsiteX12" fmla="*/ 4533196 w 5150223"/>
                <a:gd name="connsiteY12" fmla="*/ 0 h 14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0223" h="1414196">
                  <a:moveTo>
                    <a:pt x="4533196" y="0"/>
                  </a:moveTo>
                  <a:cubicBezTo>
                    <a:pt x="4651147" y="0"/>
                    <a:pt x="4774254" y="1695"/>
                    <a:pt x="4903016" y="5201"/>
                  </a:cubicBezTo>
                  <a:lnTo>
                    <a:pt x="5150223" y="15040"/>
                  </a:lnTo>
                  <a:lnTo>
                    <a:pt x="5150223" y="103601"/>
                  </a:lnTo>
                  <a:lnTo>
                    <a:pt x="4926855" y="94495"/>
                  </a:lnTo>
                  <a:cubicBezTo>
                    <a:pt x="4079577" y="69564"/>
                    <a:pt x="3427662" y="120222"/>
                    <a:pt x="2895915" y="250871"/>
                  </a:cubicBezTo>
                  <a:cubicBezTo>
                    <a:pt x="2350294" y="384961"/>
                    <a:pt x="1979637" y="592351"/>
                    <a:pt x="1587200" y="811942"/>
                  </a:cubicBezTo>
                  <a:cubicBezTo>
                    <a:pt x="1263072" y="993305"/>
                    <a:pt x="911866" y="1189819"/>
                    <a:pt x="420801" y="1369715"/>
                  </a:cubicBezTo>
                  <a:lnTo>
                    <a:pt x="289354" y="1414196"/>
                  </a:lnTo>
                  <a:lnTo>
                    <a:pt x="0" y="1414196"/>
                  </a:lnTo>
                  <a:lnTo>
                    <a:pt x="81233" y="1391031"/>
                  </a:lnTo>
                  <a:cubicBezTo>
                    <a:pt x="735441" y="1187003"/>
                    <a:pt x="1158772" y="950072"/>
                    <a:pt x="1543643" y="734783"/>
                  </a:cubicBezTo>
                  <a:cubicBezTo>
                    <a:pt x="2241610" y="343983"/>
                    <a:pt x="2856651" y="0"/>
                    <a:pt x="4533196" y="0"/>
                  </a:cubicBez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sp>
          <p:nvSpPr>
            <p:cNvPr id="55" name="Freeform 54">
              <a:extLst>
                <a:ext uri="{FF2B5EF4-FFF2-40B4-BE49-F238E27FC236}">
                  <a16:creationId xmlns:a16="http://schemas.microsoft.com/office/drawing/2014/main" id="{0E004987-30EC-773A-0A8E-B13E5803B75D}"/>
                </a:ext>
              </a:extLst>
            </p:cNvPr>
            <p:cNvSpPr/>
            <p:nvPr userDrawn="1"/>
          </p:nvSpPr>
          <p:spPr>
            <a:xfrm>
              <a:off x="7329874" y="5532104"/>
              <a:ext cx="4862126" cy="1325897"/>
            </a:xfrm>
            <a:custGeom>
              <a:avLst/>
              <a:gdLst>
                <a:gd name="connsiteX0" fmla="*/ 4202788 w 4862126"/>
                <a:gd name="connsiteY0" fmla="*/ 47 h 1325897"/>
                <a:gd name="connsiteX1" fmla="*/ 4533439 w 4862126"/>
                <a:gd name="connsiteY1" fmla="*/ 3434 h 1325897"/>
                <a:gd name="connsiteX2" fmla="*/ 4862126 w 4862126"/>
                <a:gd name="connsiteY2" fmla="*/ 14547 h 1325897"/>
                <a:gd name="connsiteX3" fmla="*/ 4862126 w 4862126"/>
                <a:gd name="connsiteY3" fmla="*/ 1325897 h 1325897"/>
                <a:gd name="connsiteX4" fmla="*/ 0 w 4862126"/>
                <a:gd name="connsiteY4" fmla="*/ 1325897 h 1325897"/>
                <a:gd name="connsiteX5" fmla="*/ 340982 w 4862126"/>
                <a:gd name="connsiteY5" fmla="*/ 1200828 h 1325897"/>
                <a:gd name="connsiteX6" fmla="*/ 1298999 w 4862126"/>
                <a:gd name="connsiteY6" fmla="*/ 723642 h 1325897"/>
                <a:gd name="connsiteX7" fmla="*/ 2607713 w 4862126"/>
                <a:gd name="connsiteY7" fmla="*/ 162571 h 1325897"/>
                <a:gd name="connsiteX8" fmla="*/ 2607713 w 4862126"/>
                <a:gd name="connsiteY8" fmla="*/ 162467 h 1325897"/>
                <a:gd name="connsiteX9" fmla="*/ 4202788 w 4862126"/>
                <a:gd name="connsiteY9" fmla="*/ 47 h 132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2126" h="1325897">
                  <a:moveTo>
                    <a:pt x="4202788" y="47"/>
                  </a:moveTo>
                  <a:cubicBezTo>
                    <a:pt x="4309534" y="-252"/>
                    <a:pt x="4419687" y="881"/>
                    <a:pt x="4533439" y="3434"/>
                  </a:cubicBezTo>
                  <a:lnTo>
                    <a:pt x="4862126" y="14547"/>
                  </a:lnTo>
                  <a:lnTo>
                    <a:pt x="4862126" y="1325897"/>
                  </a:lnTo>
                  <a:lnTo>
                    <a:pt x="0" y="1325897"/>
                  </a:lnTo>
                  <a:lnTo>
                    <a:pt x="340982" y="1200828"/>
                  </a:lnTo>
                  <a:cubicBezTo>
                    <a:pt x="726580" y="1043877"/>
                    <a:pt x="1022655" y="878246"/>
                    <a:pt x="1298999" y="723642"/>
                  </a:cubicBezTo>
                  <a:cubicBezTo>
                    <a:pt x="1691435" y="504051"/>
                    <a:pt x="2062093" y="296661"/>
                    <a:pt x="2607713" y="162571"/>
                  </a:cubicBezTo>
                  <a:lnTo>
                    <a:pt x="2607713" y="162467"/>
                  </a:lnTo>
                  <a:cubicBezTo>
                    <a:pt x="3044493" y="55175"/>
                    <a:pt x="3562314" y="1841"/>
                    <a:pt x="4202788" y="4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R" dirty="0"/>
            </a:p>
          </p:txBody>
        </p:sp>
      </p:grpSp>
      <p:sp>
        <p:nvSpPr>
          <p:cNvPr id="66" name="Picture Placeholder 65">
            <a:extLst>
              <a:ext uri="{FF2B5EF4-FFF2-40B4-BE49-F238E27FC236}">
                <a16:creationId xmlns:a16="http://schemas.microsoft.com/office/drawing/2014/main" id="{23EA9F57-52E3-87CF-357D-EF89368525D0}"/>
              </a:ext>
            </a:extLst>
          </p:cNvPr>
          <p:cNvSpPr>
            <a:spLocks noGrp="1"/>
          </p:cNvSpPr>
          <p:nvPr>
            <p:ph type="pic" sz="quarter" idx="10" hasCustomPrompt="1"/>
          </p:nvPr>
        </p:nvSpPr>
        <p:spPr>
          <a:xfrm>
            <a:off x="0" y="0"/>
            <a:ext cx="12192000" cy="6883400"/>
          </a:xfrm>
          <a:custGeom>
            <a:avLst/>
            <a:gdLst>
              <a:gd name="connsiteX0" fmla="*/ 0 w 12192000"/>
              <a:gd name="connsiteY0" fmla="*/ 0 h 6883400"/>
              <a:gd name="connsiteX1" fmla="*/ 12192000 w 12192000"/>
              <a:gd name="connsiteY1" fmla="*/ 0 h 6883400"/>
              <a:gd name="connsiteX2" fmla="*/ 12192000 w 12192000"/>
              <a:gd name="connsiteY2" fmla="*/ 5457227 h 6883400"/>
              <a:gd name="connsiteX3" fmla="*/ 11887597 w 12192000"/>
              <a:gd name="connsiteY3" fmla="*/ 5446918 h 6883400"/>
              <a:gd name="connsiteX4" fmla="*/ 11579121 w 12192000"/>
              <a:gd name="connsiteY4" fmla="*/ 5443255 h 6883400"/>
              <a:gd name="connsiteX5" fmla="*/ 8589463 w 12192000"/>
              <a:gd name="connsiteY5" fmla="*/ 6177933 h 6883400"/>
              <a:gd name="connsiteX6" fmla="*/ 7223933 w 12192000"/>
              <a:gd name="connsiteY6" fmla="*/ 6803183 h 6883400"/>
              <a:gd name="connsiteX7" fmla="*/ 6961722 w 12192000"/>
              <a:gd name="connsiteY7" fmla="*/ 6883400 h 6883400"/>
              <a:gd name="connsiteX8" fmla="*/ 0 w 12192000"/>
              <a:gd name="connsiteY8" fmla="*/ 68834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83400">
                <a:moveTo>
                  <a:pt x="0" y="0"/>
                </a:moveTo>
                <a:lnTo>
                  <a:pt x="12192000" y="0"/>
                </a:lnTo>
                <a:lnTo>
                  <a:pt x="12192000" y="5457227"/>
                </a:lnTo>
                <a:lnTo>
                  <a:pt x="11887597" y="5446918"/>
                </a:lnTo>
                <a:cubicBezTo>
                  <a:pt x="11780915" y="5444454"/>
                  <a:pt x="11678172" y="5443255"/>
                  <a:pt x="11579121" y="5443255"/>
                </a:cubicBezTo>
                <a:cubicBezTo>
                  <a:pt x="9902576" y="5443255"/>
                  <a:pt x="9287640" y="5787238"/>
                  <a:pt x="8589463" y="6177933"/>
                </a:cubicBezTo>
                <a:cubicBezTo>
                  <a:pt x="8224002" y="6382392"/>
                  <a:pt x="7823749" y="6606408"/>
                  <a:pt x="7223933" y="6803183"/>
                </a:cubicBezTo>
                <a:lnTo>
                  <a:pt x="6961722" y="6883400"/>
                </a:lnTo>
                <a:lnTo>
                  <a:pt x="0" y="6883400"/>
                </a:lnTo>
                <a:close/>
              </a:path>
            </a:pathLst>
          </a:custGeom>
        </p:spPr>
        <p:txBody>
          <a:bodyPr wrap="square" anchor="ctr">
            <a:noAutofit/>
          </a:bodyPr>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background image</a:t>
            </a:r>
            <a:endParaRPr lang="en-GR" dirty="0"/>
          </a:p>
        </p:txBody>
      </p:sp>
      <p:grpSp>
        <p:nvGrpSpPr>
          <p:cNvPr id="8" name="Graphic 10">
            <a:extLst>
              <a:ext uri="{FF2B5EF4-FFF2-40B4-BE49-F238E27FC236}">
                <a16:creationId xmlns:a16="http://schemas.microsoft.com/office/drawing/2014/main" id="{A7AB8CC1-1EE5-21DA-6356-945F723426B8}"/>
              </a:ext>
            </a:extLst>
          </p:cNvPr>
          <p:cNvGrpSpPr/>
          <p:nvPr/>
        </p:nvGrpSpPr>
        <p:grpSpPr>
          <a:xfrm>
            <a:off x="9874974" y="5910094"/>
            <a:ext cx="2103115" cy="739683"/>
            <a:chOff x="9874974" y="5910094"/>
            <a:chExt cx="2103115" cy="739683"/>
          </a:xfrm>
        </p:grpSpPr>
        <p:grpSp>
          <p:nvGrpSpPr>
            <p:cNvPr id="9" name="Graphic 10">
              <a:extLst>
                <a:ext uri="{FF2B5EF4-FFF2-40B4-BE49-F238E27FC236}">
                  <a16:creationId xmlns:a16="http://schemas.microsoft.com/office/drawing/2014/main" id="{51B795D5-54B6-9B13-9691-AE5093B8332A}"/>
                </a:ext>
              </a:extLst>
            </p:cNvPr>
            <p:cNvGrpSpPr/>
            <p:nvPr/>
          </p:nvGrpSpPr>
          <p:grpSpPr>
            <a:xfrm>
              <a:off x="9874974" y="5910094"/>
              <a:ext cx="858794" cy="739683"/>
              <a:chOff x="9874974" y="5910094"/>
              <a:chExt cx="858794" cy="739683"/>
            </a:xfrm>
          </p:grpSpPr>
          <p:grpSp>
            <p:nvGrpSpPr>
              <p:cNvPr id="10" name="Graphic 10">
                <a:extLst>
                  <a:ext uri="{FF2B5EF4-FFF2-40B4-BE49-F238E27FC236}">
                    <a16:creationId xmlns:a16="http://schemas.microsoft.com/office/drawing/2014/main" id="{7895A4A3-704A-F296-D4AA-5BE26B783F4E}"/>
                  </a:ext>
                </a:extLst>
              </p:cNvPr>
              <p:cNvGrpSpPr/>
              <p:nvPr/>
            </p:nvGrpSpPr>
            <p:grpSpPr>
              <a:xfrm>
                <a:off x="10086060" y="6059928"/>
                <a:ext cx="647708" cy="426563"/>
                <a:chOff x="10086060" y="6059928"/>
                <a:chExt cx="647708" cy="426563"/>
              </a:xfrm>
              <a:solidFill>
                <a:srgbClr val="003399"/>
              </a:solidFill>
            </p:grpSpPr>
            <p:sp>
              <p:nvSpPr>
                <p:cNvPr id="12" name="Freeform 11">
                  <a:extLst>
                    <a:ext uri="{FF2B5EF4-FFF2-40B4-BE49-F238E27FC236}">
                      <a16:creationId xmlns:a16="http://schemas.microsoft.com/office/drawing/2014/main" id="{D7BDB546-22BE-68B2-6585-51EA2EAD68DF}"/>
                    </a:ext>
                  </a:extLst>
                </p:cNvPr>
                <p:cNvSpPr/>
                <p:nvPr/>
              </p:nvSpPr>
              <p:spPr>
                <a:xfrm>
                  <a:off x="10086060" y="6090375"/>
                  <a:ext cx="70780" cy="90922"/>
                </a:xfrm>
                <a:custGeom>
                  <a:avLst/>
                  <a:gdLst>
                    <a:gd name="connsiteX0" fmla="*/ 17590 w 70780"/>
                    <a:gd name="connsiteY0" fmla="*/ 44940 h 90922"/>
                    <a:gd name="connsiteX1" fmla="*/ 40730 w 70780"/>
                    <a:gd name="connsiteY1" fmla="*/ 72467 h 90922"/>
                    <a:gd name="connsiteX2" fmla="*/ 60729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9002 w 70780"/>
                    <a:gd name="connsiteY11" fmla="*/ 29404 h 90922"/>
                    <a:gd name="connsiteX12" fmla="*/ 34448 w 70780"/>
                    <a:gd name="connsiteY12" fmla="*/ 12512 h 90922"/>
                    <a:gd name="connsiteX13" fmla="*/ 16857 w 70780"/>
                    <a:gd name="connsiteY13" fmla="*/ 34617 h 90922"/>
                    <a:gd name="connsiteX14" fmla="*/ 49107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0" y="44940"/>
                      </a:moveTo>
                      <a:cubicBezTo>
                        <a:pt x="20417" y="67983"/>
                        <a:pt x="32668" y="72467"/>
                        <a:pt x="40730" y="72467"/>
                      </a:cubicBezTo>
                      <a:cubicBezTo>
                        <a:pt x="49630" y="72467"/>
                        <a:pt x="56332" y="67149"/>
                        <a:pt x="60729" y="61414"/>
                      </a:cubicBezTo>
                      <a:cubicBezTo>
                        <a:pt x="63452" y="57556"/>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404"/>
                      </a:moveTo>
                      <a:cubicBezTo>
                        <a:pt x="48374" y="18664"/>
                        <a:pt x="41777" y="12512"/>
                        <a:pt x="34448" y="12512"/>
                      </a:cubicBezTo>
                      <a:cubicBezTo>
                        <a:pt x="22826" y="12512"/>
                        <a:pt x="17695" y="23043"/>
                        <a:pt x="16857"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13" name="Freeform 12">
                  <a:extLst>
                    <a:ext uri="{FF2B5EF4-FFF2-40B4-BE49-F238E27FC236}">
                      <a16:creationId xmlns:a16="http://schemas.microsoft.com/office/drawing/2014/main" id="{ECB5195B-4300-A81D-830A-BC2F90D0A19E}"/>
                    </a:ext>
                  </a:extLst>
                </p:cNvPr>
                <p:cNvSpPr/>
                <p:nvPr/>
              </p:nvSpPr>
              <p:spPr>
                <a:xfrm>
                  <a:off x="10165008" y="6090270"/>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7 w 69524"/>
                    <a:gd name="connsiteY6" fmla="*/ 25546 h 88837"/>
                    <a:gd name="connsiteX7" fmla="*/ 20837 w 69524"/>
                    <a:gd name="connsiteY7" fmla="*/ 84875 h 88837"/>
                    <a:gd name="connsiteX8" fmla="*/ 16858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7 w 69524"/>
                    <a:gd name="connsiteY14" fmla="*/ 6569 h 88837"/>
                    <a:gd name="connsiteX15" fmla="*/ 69525 w 69524"/>
                    <a:gd name="connsiteY15" fmla="*/ 26484 h 88837"/>
                    <a:gd name="connsiteX16" fmla="*/ 69525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7" y="11470"/>
                        <a:pt x="20837" y="21688"/>
                        <a:pt x="20837" y="25546"/>
                      </a:cubicBezTo>
                      <a:lnTo>
                        <a:pt x="20837" y="84875"/>
                      </a:lnTo>
                      <a:cubicBezTo>
                        <a:pt x="20837" y="88211"/>
                        <a:pt x="19999" y="88837"/>
                        <a:pt x="16858" y="88837"/>
                      </a:cubicBezTo>
                      <a:lnTo>
                        <a:pt x="3560" y="88837"/>
                      </a:lnTo>
                      <a:cubicBezTo>
                        <a:pt x="838" y="88837"/>
                        <a:pt x="0" y="88211"/>
                        <a:pt x="0" y="85292"/>
                      </a:cubicBezTo>
                      <a:lnTo>
                        <a:pt x="0" y="19290"/>
                      </a:lnTo>
                      <a:cubicBezTo>
                        <a:pt x="0" y="12617"/>
                        <a:pt x="314" y="8759"/>
                        <a:pt x="7853" y="5213"/>
                      </a:cubicBezTo>
                      <a:cubicBezTo>
                        <a:pt x="16753" y="1251"/>
                        <a:pt x="26490" y="0"/>
                        <a:pt x="36228" y="0"/>
                      </a:cubicBezTo>
                      <a:cubicBezTo>
                        <a:pt x="52981" y="0"/>
                        <a:pt x="58845" y="4171"/>
                        <a:pt x="61777" y="6569"/>
                      </a:cubicBezTo>
                      <a:cubicBezTo>
                        <a:pt x="69315" y="12721"/>
                        <a:pt x="69525" y="20645"/>
                        <a:pt x="69525" y="26484"/>
                      </a:cubicBezTo>
                      <a:lnTo>
                        <a:pt x="69525" y="85292"/>
                      </a:lnTo>
                      <a:close/>
                    </a:path>
                  </a:pathLst>
                </a:custGeom>
                <a:solidFill>
                  <a:srgbClr val="003399"/>
                </a:solidFill>
                <a:ln w="10453" cap="flat">
                  <a:noFill/>
                  <a:prstDash val="solid"/>
                  <a:miter/>
                </a:ln>
              </p:spPr>
              <p:txBody>
                <a:bodyPr rtlCol="0" anchor="ctr"/>
                <a:lstStyle/>
                <a:p>
                  <a:endParaRPr lang="en-GR"/>
                </a:p>
              </p:txBody>
            </p:sp>
            <p:sp>
              <p:nvSpPr>
                <p:cNvPr id="14" name="Freeform 13">
                  <a:extLst>
                    <a:ext uri="{FF2B5EF4-FFF2-40B4-BE49-F238E27FC236}">
                      <a16:creationId xmlns:a16="http://schemas.microsoft.com/office/drawing/2014/main" id="{F128735B-4C74-911C-85B5-3D9371E97F04}"/>
                    </a:ext>
                  </a:extLst>
                </p:cNvPr>
                <p:cNvSpPr/>
                <p:nvPr/>
              </p:nvSpPr>
              <p:spPr>
                <a:xfrm>
                  <a:off x="10238616" y="6068165"/>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4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7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1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4" y="101141"/>
                        <a:pt x="50364" y="105520"/>
                      </a:cubicBezTo>
                      <a:cubicBezTo>
                        <a:pt x="50364" y="110212"/>
                        <a:pt x="40940" y="112923"/>
                        <a:pt x="34239" y="112923"/>
                      </a:cubicBezTo>
                      <a:cubicBezTo>
                        <a:pt x="25130" y="112923"/>
                        <a:pt x="19266" y="109587"/>
                        <a:pt x="15915" y="105520"/>
                      </a:cubicBezTo>
                      <a:cubicBezTo>
                        <a:pt x="11204" y="99785"/>
                        <a:pt x="11099" y="93842"/>
                        <a:pt x="11099" y="88524"/>
                      </a:cubicBezTo>
                      <a:lnTo>
                        <a:pt x="11099" y="33575"/>
                      </a:lnTo>
                      <a:lnTo>
                        <a:pt x="3037" y="33575"/>
                      </a:lnTo>
                      <a:cubicBezTo>
                        <a:pt x="0" y="33575"/>
                        <a:pt x="0" y="32949"/>
                        <a:pt x="0" y="27006"/>
                      </a:cubicBezTo>
                      <a:cubicBezTo>
                        <a:pt x="0" y="25024"/>
                        <a:pt x="629"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1"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15" name="Freeform 14">
                  <a:extLst>
                    <a:ext uri="{FF2B5EF4-FFF2-40B4-BE49-F238E27FC236}">
                      <a16:creationId xmlns:a16="http://schemas.microsoft.com/office/drawing/2014/main" id="{618EB30B-23CB-CF1D-9B07-B181237E95D5}"/>
                    </a:ext>
                  </a:extLst>
                </p:cNvPr>
                <p:cNvSpPr/>
                <p:nvPr/>
              </p:nvSpPr>
              <p:spPr>
                <a:xfrm>
                  <a:off x="10287932" y="6090375"/>
                  <a:ext cx="70780" cy="90922"/>
                </a:xfrm>
                <a:custGeom>
                  <a:avLst/>
                  <a:gdLst>
                    <a:gd name="connsiteX0" fmla="*/ 17486 w 70780"/>
                    <a:gd name="connsiteY0" fmla="*/ 44940 h 90922"/>
                    <a:gd name="connsiteX1" fmla="*/ 40626 w 70780"/>
                    <a:gd name="connsiteY1" fmla="*/ 72467 h 90922"/>
                    <a:gd name="connsiteX2" fmla="*/ 60624 w 70780"/>
                    <a:gd name="connsiteY2" fmla="*/ 61414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8897 w 70780"/>
                    <a:gd name="connsiteY11" fmla="*/ 29404 h 90922"/>
                    <a:gd name="connsiteX12" fmla="*/ 34343 w 70780"/>
                    <a:gd name="connsiteY12" fmla="*/ 12512 h 90922"/>
                    <a:gd name="connsiteX13" fmla="*/ 16753 w 70780"/>
                    <a:gd name="connsiteY13" fmla="*/ 34617 h 90922"/>
                    <a:gd name="connsiteX14" fmla="*/ 49002 w 70780"/>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486" y="44940"/>
                      </a:moveTo>
                      <a:cubicBezTo>
                        <a:pt x="20313" y="67983"/>
                        <a:pt x="32563" y="72467"/>
                        <a:pt x="40626" y="72467"/>
                      </a:cubicBezTo>
                      <a:cubicBezTo>
                        <a:pt x="49526" y="72467"/>
                        <a:pt x="56227" y="67149"/>
                        <a:pt x="60624" y="61414"/>
                      </a:cubicBezTo>
                      <a:cubicBezTo>
                        <a:pt x="63347" y="57556"/>
                        <a:pt x="64185" y="56618"/>
                        <a:pt x="66383" y="56618"/>
                      </a:cubicBezTo>
                      <a:cubicBezTo>
                        <a:pt x="68582"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8897" y="29404"/>
                      </a:moveTo>
                      <a:cubicBezTo>
                        <a:pt x="48269" y="18664"/>
                        <a:pt x="41673" y="12512"/>
                        <a:pt x="34343" y="12512"/>
                      </a:cubicBezTo>
                      <a:cubicBezTo>
                        <a:pt x="22721" y="12512"/>
                        <a:pt x="17590" y="23043"/>
                        <a:pt x="16753" y="34617"/>
                      </a:cubicBezTo>
                      <a:lnTo>
                        <a:pt x="49002" y="29404"/>
                      </a:lnTo>
                      <a:close/>
                    </a:path>
                  </a:pathLst>
                </a:custGeom>
                <a:solidFill>
                  <a:srgbClr val="003399"/>
                </a:solidFill>
                <a:ln w="10453" cap="flat">
                  <a:noFill/>
                  <a:prstDash val="solid"/>
                  <a:miter/>
                </a:ln>
              </p:spPr>
              <p:txBody>
                <a:bodyPr rtlCol="0" anchor="ctr"/>
                <a:lstStyle/>
                <a:p>
                  <a:endParaRPr lang="en-GR"/>
                </a:p>
              </p:txBody>
            </p:sp>
            <p:sp>
              <p:nvSpPr>
                <p:cNvPr id="16" name="Freeform 15">
                  <a:extLst>
                    <a:ext uri="{FF2B5EF4-FFF2-40B4-BE49-F238E27FC236}">
                      <a16:creationId xmlns:a16="http://schemas.microsoft.com/office/drawing/2014/main" id="{3BEF4EDB-A7C2-9A65-9172-886E8548F29D}"/>
                    </a:ext>
                  </a:extLst>
                </p:cNvPr>
                <p:cNvSpPr/>
                <p:nvPr/>
              </p:nvSpPr>
              <p:spPr>
                <a:xfrm>
                  <a:off x="10366671" y="6090375"/>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6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6 w 55598"/>
                    <a:gd name="connsiteY11" fmla="*/ 20541 h 88732"/>
                    <a:gd name="connsiteX12" fmla="*/ 20836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6" y="5839"/>
                      </a:cubicBezTo>
                      <a:cubicBezTo>
                        <a:pt x="10471"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6" y="16370"/>
                        <a:pt x="20836" y="20541"/>
                      </a:cubicBezTo>
                      <a:lnTo>
                        <a:pt x="20836" y="85188"/>
                      </a:lnTo>
                      <a:close/>
                    </a:path>
                  </a:pathLst>
                </a:custGeom>
                <a:solidFill>
                  <a:srgbClr val="003399"/>
                </a:solidFill>
                <a:ln w="10453" cap="flat">
                  <a:noFill/>
                  <a:prstDash val="solid"/>
                  <a:miter/>
                </a:ln>
              </p:spPr>
              <p:txBody>
                <a:bodyPr rtlCol="0" anchor="ctr"/>
                <a:lstStyle/>
                <a:p>
                  <a:endParaRPr lang="en-GR"/>
                </a:p>
              </p:txBody>
            </p:sp>
            <p:sp>
              <p:nvSpPr>
                <p:cNvPr id="17" name="Freeform 16">
                  <a:extLst>
                    <a:ext uri="{FF2B5EF4-FFF2-40B4-BE49-F238E27FC236}">
                      <a16:creationId xmlns:a16="http://schemas.microsoft.com/office/drawing/2014/main" id="{87F24E2E-8AA5-12B2-3BB7-D6FB84982CCA}"/>
                    </a:ext>
                  </a:extLst>
                </p:cNvPr>
                <p:cNvSpPr/>
                <p:nvPr/>
              </p:nvSpPr>
              <p:spPr>
                <a:xfrm>
                  <a:off x="10424573" y="6090375"/>
                  <a:ext cx="72979" cy="128042"/>
                </a:xfrm>
                <a:custGeom>
                  <a:avLst/>
                  <a:gdLst>
                    <a:gd name="connsiteX0" fmla="*/ 105 w 72979"/>
                    <a:gd name="connsiteY0" fmla="*/ 21688 h 128042"/>
                    <a:gd name="connsiteX1" fmla="*/ 2094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732 w 72979"/>
                    <a:gd name="connsiteY12" fmla="*/ 73510 h 128042"/>
                    <a:gd name="connsiteX13" fmla="*/ 32668 w 72979"/>
                    <a:gd name="connsiteY13" fmla="*/ 77368 h 128042"/>
                    <a:gd name="connsiteX14" fmla="*/ 51829 w 72979"/>
                    <a:gd name="connsiteY14" fmla="*/ 44940 h 128042"/>
                    <a:gd name="connsiteX15" fmla="*/ 31202 w 72979"/>
                    <a:gd name="connsiteY15" fmla="*/ 12199 h 128042"/>
                    <a:gd name="connsiteX16" fmla="*/ 20836 w 72979"/>
                    <a:gd name="connsiteY16" fmla="*/ 23878 h 128042"/>
                    <a:gd name="connsiteX17" fmla="*/ 20836 w 72979"/>
                    <a:gd name="connsiteY17" fmla="*/ 73510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105" y="21688"/>
                      </a:moveTo>
                      <a:cubicBezTo>
                        <a:pt x="105" y="15119"/>
                        <a:pt x="105" y="12617"/>
                        <a:pt x="2094" y="10010"/>
                      </a:cubicBezTo>
                      <a:cubicBezTo>
                        <a:pt x="5445" y="5213"/>
                        <a:pt x="19056" y="0"/>
                        <a:pt x="33925" y="0"/>
                      </a:cubicBezTo>
                      <a:cubicBezTo>
                        <a:pt x="38636" y="0"/>
                        <a:pt x="52248" y="313"/>
                        <a:pt x="61776" y="9906"/>
                      </a:cubicBezTo>
                      <a:cubicBezTo>
                        <a:pt x="68478" y="16474"/>
                        <a:pt x="72980" y="27944"/>
                        <a:pt x="72980" y="41812"/>
                      </a:cubicBezTo>
                      <a:cubicBezTo>
                        <a:pt x="72980" y="64751"/>
                        <a:pt x="61044" y="90818"/>
                        <a:pt x="35914" y="90818"/>
                      </a:cubicBezTo>
                      <a:cubicBezTo>
                        <a:pt x="30050" y="90818"/>
                        <a:pt x="25548" y="89671"/>
                        <a:pt x="20627" y="86439"/>
                      </a:cubicBezTo>
                      <a:lnTo>
                        <a:pt x="20627" y="124497"/>
                      </a:lnTo>
                      <a:cubicBezTo>
                        <a:pt x="20627" y="127208"/>
                        <a:pt x="19790" y="128042"/>
                        <a:pt x="17276" y="128042"/>
                      </a:cubicBezTo>
                      <a:lnTo>
                        <a:pt x="4188" y="128042"/>
                      </a:lnTo>
                      <a:cubicBezTo>
                        <a:pt x="1466" y="128042"/>
                        <a:pt x="0" y="127729"/>
                        <a:pt x="0" y="124497"/>
                      </a:cubicBezTo>
                      <a:lnTo>
                        <a:pt x="0" y="21688"/>
                      </a:lnTo>
                      <a:close/>
                      <a:moveTo>
                        <a:pt x="20732" y="73510"/>
                      </a:moveTo>
                      <a:cubicBezTo>
                        <a:pt x="26281" y="76846"/>
                        <a:pt x="30679" y="77368"/>
                        <a:pt x="32668" y="77368"/>
                      </a:cubicBezTo>
                      <a:cubicBezTo>
                        <a:pt x="45128" y="77368"/>
                        <a:pt x="51829" y="62978"/>
                        <a:pt x="51829" y="44940"/>
                      </a:cubicBezTo>
                      <a:cubicBezTo>
                        <a:pt x="51829" y="21688"/>
                        <a:pt x="41777" y="12199"/>
                        <a:pt x="31202" y="12199"/>
                      </a:cubicBezTo>
                      <a:cubicBezTo>
                        <a:pt x="20627" y="12199"/>
                        <a:pt x="20836" y="19185"/>
                        <a:pt x="20836" y="23878"/>
                      </a:cubicBezTo>
                      <a:lnTo>
                        <a:pt x="20836" y="73510"/>
                      </a:lnTo>
                      <a:close/>
                    </a:path>
                  </a:pathLst>
                </a:custGeom>
                <a:solidFill>
                  <a:srgbClr val="003399"/>
                </a:solidFill>
                <a:ln w="10453" cap="flat">
                  <a:noFill/>
                  <a:prstDash val="solid"/>
                  <a:miter/>
                </a:ln>
              </p:spPr>
              <p:txBody>
                <a:bodyPr rtlCol="0" anchor="ctr"/>
                <a:lstStyle/>
                <a:p>
                  <a:endParaRPr lang="en-GR"/>
                </a:p>
              </p:txBody>
            </p:sp>
            <p:sp>
              <p:nvSpPr>
                <p:cNvPr id="18" name="Freeform 17">
                  <a:extLst>
                    <a:ext uri="{FF2B5EF4-FFF2-40B4-BE49-F238E27FC236}">
                      <a16:creationId xmlns:a16="http://schemas.microsoft.com/office/drawing/2014/main" id="{5398C9AF-160B-86AA-0377-0F47E4058FA0}"/>
                    </a:ext>
                  </a:extLst>
                </p:cNvPr>
                <p:cNvSpPr/>
                <p:nvPr/>
              </p:nvSpPr>
              <p:spPr>
                <a:xfrm>
                  <a:off x="10506976" y="6090375"/>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7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6 w 55598"/>
                    <a:gd name="connsiteY10" fmla="*/ 10531 h 88732"/>
                    <a:gd name="connsiteX11" fmla="*/ 20837 w 55598"/>
                    <a:gd name="connsiteY11" fmla="*/ 20541 h 88732"/>
                    <a:gd name="connsiteX12" fmla="*/ 20837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817" y="5839"/>
                      </a:cubicBezTo>
                      <a:cubicBezTo>
                        <a:pt x="10575" y="2711"/>
                        <a:pt x="22616" y="0"/>
                        <a:pt x="35495" y="0"/>
                      </a:cubicBezTo>
                      <a:cubicBezTo>
                        <a:pt x="45861" y="0"/>
                        <a:pt x="55599" y="2711"/>
                        <a:pt x="55599" y="12512"/>
                      </a:cubicBezTo>
                      <a:cubicBezTo>
                        <a:pt x="55599" y="17517"/>
                        <a:pt x="52039" y="21584"/>
                        <a:pt x="46699" y="21584"/>
                      </a:cubicBezTo>
                      <a:cubicBezTo>
                        <a:pt x="42196" y="21584"/>
                        <a:pt x="40626" y="19081"/>
                        <a:pt x="38113" y="15223"/>
                      </a:cubicBezTo>
                      <a:cubicBezTo>
                        <a:pt x="36647" y="13242"/>
                        <a:pt x="34762" y="10531"/>
                        <a:pt x="29736" y="10531"/>
                      </a:cubicBezTo>
                      <a:cubicBezTo>
                        <a:pt x="21046" y="10531"/>
                        <a:pt x="20837" y="16370"/>
                        <a:pt x="20837" y="20541"/>
                      </a:cubicBezTo>
                      <a:lnTo>
                        <a:pt x="20837" y="85188"/>
                      </a:lnTo>
                      <a:close/>
                    </a:path>
                  </a:pathLst>
                </a:custGeom>
                <a:solidFill>
                  <a:srgbClr val="003399"/>
                </a:solidFill>
                <a:ln w="10453" cap="flat">
                  <a:noFill/>
                  <a:prstDash val="solid"/>
                  <a:miter/>
                </a:ln>
              </p:spPr>
              <p:txBody>
                <a:bodyPr rtlCol="0" anchor="ctr"/>
                <a:lstStyle/>
                <a:p>
                  <a:endParaRPr lang="en-GR"/>
                </a:p>
              </p:txBody>
            </p:sp>
            <p:sp>
              <p:nvSpPr>
                <p:cNvPr id="19" name="Freeform 18">
                  <a:extLst>
                    <a:ext uri="{FF2B5EF4-FFF2-40B4-BE49-F238E27FC236}">
                      <a16:creationId xmlns:a16="http://schemas.microsoft.com/office/drawing/2014/main" id="{9C9BE05E-E13C-090A-553D-420BF0BCBBC0}"/>
                    </a:ext>
                  </a:extLst>
                </p:cNvPr>
                <p:cNvSpPr/>
                <p:nvPr/>
              </p:nvSpPr>
              <p:spPr>
                <a:xfrm>
                  <a:off x="10563936" y="6059928"/>
                  <a:ext cx="22309" cy="119075"/>
                </a:xfrm>
                <a:custGeom>
                  <a:avLst/>
                  <a:gdLst>
                    <a:gd name="connsiteX0" fmla="*/ 11413 w 22309"/>
                    <a:gd name="connsiteY0" fmla="*/ 20541 h 119075"/>
                    <a:gd name="connsiteX1" fmla="*/ 0 w 22309"/>
                    <a:gd name="connsiteY1" fmla="*/ 10531 h 119075"/>
                    <a:gd name="connsiteX2" fmla="*/ 11413 w 22309"/>
                    <a:gd name="connsiteY2" fmla="*/ 0 h 119075"/>
                    <a:gd name="connsiteX3" fmla="*/ 22302 w 22309"/>
                    <a:gd name="connsiteY3" fmla="*/ 10010 h 119075"/>
                    <a:gd name="connsiteX4" fmla="*/ 11413 w 22309"/>
                    <a:gd name="connsiteY4" fmla="*/ 20541 h 119075"/>
                    <a:gd name="connsiteX5" fmla="*/ 21988 w 22309"/>
                    <a:gd name="connsiteY5" fmla="*/ 115426 h 119075"/>
                    <a:gd name="connsiteX6" fmla="*/ 18323 w 22309"/>
                    <a:gd name="connsiteY6" fmla="*/ 119075 h 119075"/>
                    <a:gd name="connsiteX7" fmla="*/ 3770 w 22309"/>
                    <a:gd name="connsiteY7" fmla="*/ 119075 h 119075"/>
                    <a:gd name="connsiteX8" fmla="*/ 942 w 22309"/>
                    <a:gd name="connsiteY8" fmla="*/ 115530 h 119075"/>
                    <a:gd name="connsiteX9" fmla="*/ 942 w 22309"/>
                    <a:gd name="connsiteY9" fmla="*/ 35973 h 119075"/>
                    <a:gd name="connsiteX10" fmla="*/ 4084 w 22309"/>
                    <a:gd name="connsiteY10" fmla="*/ 32428 h 119075"/>
                    <a:gd name="connsiteX11" fmla="*/ 18323 w 22309"/>
                    <a:gd name="connsiteY11" fmla="*/ 32428 h 119075"/>
                    <a:gd name="connsiteX12" fmla="*/ 21988 w 22309"/>
                    <a:gd name="connsiteY12" fmla="*/ 36077 h 119075"/>
                    <a:gd name="connsiteX13" fmla="*/ 21988 w 22309"/>
                    <a:gd name="connsiteY13" fmla="*/ 115321 h 1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09" h="119075">
                      <a:moveTo>
                        <a:pt x="11413" y="20541"/>
                      </a:moveTo>
                      <a:cubicBezTo>
                        <a:pt x="4398" y="20541"/>
                        <a:pt x="0" y="16370"/>
                        <a:pt x="0" y="10531"/>
                      </a:cubicBezTo>
                      <a:cubicBezTo>
                        <a:pt x="0" y="4692"/>
                        <a:pt x="3979" y="0"/>
                        <a:pt x="11413" y="0"/>
                      </a:cubicBezTo>
                      <a:cubicBezTo>
                        <a:pt x="18847" y="0"/>
                        <a:pt x="22198" y="4692"/>
                        <a:pt x="22302" y="10010"/>
                      </a:cubicBezTo>
                      <a:cubicBezTo>
                        <a:pt x="22512" y="16162"/>
                        <a:pt x="17905" y="20541"/>
                        <a:pt x="11413" y="20541"/>
                      </a:cubicBezTo>
                      <a:moveTo>
                        <a:pt x="21988" y="115426"/>
                      </a:moveTo>
                      <a:cubicBezTo>
                        <a:pt x="21988" y="118137"/>
                        <a:pt x="21674" y="119075"/>
                        <a:pt x="18323" y="119075"/>
                      </a:cubicBezTo>
                      <a:lnTo>
                        <a:pt x="3770" y="119075"/>
                      </a:lnTo>
                      <a:cubicBezTo>
                        <a:pt x="1047" y="119075"/>
                        <a:pt x="942" y="118241"/>
                        <a:pt x="942" y="115530"/>
                      </a:cubicBezTo>
                      <a:lnTo>
                        <a:pt x="942" y="35973"/>
                      </a:lnTo>
                      <a:cubicBezTo>
                        <a:pt x="942" y="33679"/>
                        <a:pt x="1256" y="32428"/>
                        <a:pt x="4084" y="32428"/>
                      </a:cubicBezTo>
                      <a:lnTo>
                        <a:pt x="18323" y="32428"/>
                      </a:lnTo>
                      <a:cubicBezTo>
                        <a:pt x="21465" y="32428"/>
                        <a:pt x="21883" y="33262"/>
                        <a:pt x="21988" y="36077"/>
                      </a:cubicBezTo>
                      <a:lnTo>
                        <a:pt x="21988" y="115321"/>
                      </a:lnTo>
                      <a:close/>
                    </a:path>
                  </a:pathLst>
                </a:custGeom>
                <a:solidFill>
                  <a:srgbClr val="003399"/>
                </a:solidFill>
                <a:ln w="10453" cap="flat">
                  <a:noFill/>
                  <a:prstDash val="solid"/>
                  <a:miter/>
                </a:ln>
              </p:spPr>
              <p:txBody>
                <a:bodyPr rtlCol="0" anchor="ctr"/>
                <a:lstStyle/>
                <a:p>
                  <a:endParaRPr lang="en-GR"/>
                </a:p>
              </p:txBody>
            </p:sp>
            <p:sp>
              <p:nvSpPr>
                <p:cNvPr id="20" name="Freeform 19">
                  <a:extLst>
                    <a:ext uri="{FF2B5EF4-FFF2-40B4-BE49-F238E27FC236}">
                      <a16:creationId xmlns:a16="http://schemas.microsoft.com/office/drawing/2014/main" id="{C9D3837E-D8A8-8878-E6BF-4F74AA4CF8B0}"/>
                    </a:ext>
                  </a:extLst>
                </p:cNvPr>
                <p:cNvSpPr/>
                <p:nvPr/>
              </p:nvSpPr>
              <p:spPr>
                <a:xfrm>
                  <a:off x="10595243" y="6090375"/>
                  <a:ext cx="61357" cy="90922"/>
                </a:xfrm>
                <a:custGeom>
                  <a:avLst/>
                  <a:gdLst>
                    <a:gd name="connsiteX0" fmla="*/ 41568 w 61357"/>
                    <a:gd name="connsiteY0" fmla="*/ 38892 h 90922"/>
                    <a:gd name="connsiteX1" fmla="*/ 61357 w 61357"/>
                    <a:gd name="connsiteY1" fmla="*/ 64647 h 90922"/>
                    <a:gd name="connsiteX2" fmla="*/ 31202 w 61357"/>
                    <a:gd name="connsiteY2" fmla="*/ 90922 h 90922"/>
                    <a:gd name="connsiteX3" fmla="*/ 0 w 61357"/>
                    <a:gd name="connsiteY3" fmla="*/ 70694 h 90922"/>
                    <a:gd name="connsiteX4" fmla="*/ 8586 w 61357"/>
                    <a:gd name="connsiteY4" fmla="*/ 61623 h 90922"/>
                    <a:gd name="connsiteX5" fmla="*/ 18009 w 61357"/>
                    <a:gd name="connsiteY5" fmla="*/ 68192 h 90922"/>
                    <a:gd name="connsiteX6" fmla="*/ 31726 w 61357"/>
                    <a:gd name="connsiteY6" fmla="*/ 78202 h 90922"/>
                    <a:gd name="connsiteX7" fmla="*/ 42301 w 61357"/>
                    <a:gd name="connsiteY7" fmla="*/ 67879 h 90922"/>
                    <a:gd name="connsiteX8" fmla="*/ 36961 w 61357"/>
                    <a:gd name="connsiteY8" fmla="*/ 57556 h 90922"/>
                    <a:gd name="connsiteX9" fmla="*/ 20208 w 61357"/>
                    <a:gd name="connsiteY9" fmla="*/ 49006 h 90922"/>
                    <a:gd name="connsiteX10" fmla="*/ 1780 w 61357"/>
                    <a:gd name="connsiteY10" fmla="*/ 24607 h 90922"/>
                    <a:gd name="connsiteX11" fmla="*/ 30993 w 61357"/>
                    <a:gd name="connsiteY11" fmla="*/ 0 h 90922"/>
                    <a:gd name="connsiteX12" fmla="*/ 58844 w 61357"/>
                    <a:gd name="connsiteY12" fmla="*/ 17934 h 90922"/>
                    <a:gd name="connsiteX13" fmla="*/ 50782 w 61357"/>
                    <a:gd name="connsiteY13" fmla="*/ 26171 h 90922"/>
                    <a:gd name="connsiteX14" fmla="*/ 41568 w 61357"/>
                    <a:gd name="connsiteY14" fmla="*/ 19290 h 90922"/>
                    <a:gd name="connsiteX15" fmla="*/ 30155 w 61357"/>
                    <a:gd name="connsiteY15" fmla="*/ 11053 h 90922"/>
                    <a:gd name="connsiteX16" fmla="*/ 20103 w 61357"/>
                    <a:gd name="connsiteY16" fmla="*/ 21062 h 90922"/>
                    <a:gd name="connsiteX17" fmla="*/ 33401 w 61357"/>
                    <a:gd name="connsiteY17" fmla="*/ 35139 h 90922"/>
                    <a:gd name="connsiteX18" fmla="*/ 41777 w 61357"/>
                    <a:gd name="connsiteY18" fmla="*/ 38997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57" h="90922">
                      <a:moveTo>
                        <a:pt x="41568" y="38892"/>
                      </a:moveTo>
                      <a:cubicBezTo>
                        <a:pt x="49316" y="42542"/>
                        <a:pt x="61357" y="48589"/>
                        <a:pt x="61357" y="64647"/>
                      </a:cubicBezTo>
                      <a:cubicBezTo>
                        <a:pt x="61357" y="74031"/>
                        <a:pt x="56122" y="90922"/>
                        <a:pt x="31202" y="90922"/>
                      </a:cubicBezTo>
                      <a:cubicBezTo>
                        <a:pt x="8062" y="90922"/>
                        <a:pt x="0" y="77368"/>
                        <a:pt x="0" y="70694"/>
                      </a:cubicBezTo>
                      <a:cubicBezTo>
                        <a:pt x="0" y="65689"/>
                        <a:pt x="3664" y="61623"/>
                        <a:pt x="8586" y="61623"/>
                      </a:cubicBezTo>
                      <a:cubicBezTo>
                        <a:pt x="13507" y="61623"/>
                        <a:pt x="15601" y="64959"/>
                        <a:pt x="18009" y="68192"/>
                      </a:cubicBezTo>
                      <a:cubicBezTo>
                        <a:pt x="21988" y="73927"/>
                        <a:pt x="25024" y="78202"/>
                        <a:pt x="31726" y="78202"/>
                      </a:cubicBezTo>
                      <a:cubicBezTo>
                        <a:pt x="37799" y="78202"/>
                        <a:pt x="42301" y="74031"/>
                        <a:pt x="42301" y="67879"/>
                      </a:cubicBezTo>
                      <a:cubicBezTo>
                        <a:pt x="42301" y="62144"/>
                        <a:pt x="38636" y="59016"/>
                        <a:pt x="36961" y="57556"/>
                      </a:cubicBezTo>
                      <a:cubicBezTo>
                        <a:pt x="34658" y="55888"/>
                        <a:pt x="24396" y="50987"/>
                        <a:pt x="20208" y="49006"/>
                      </a:cubicBezTo>
                      <a:cubicBezTo>
                        <a:pt x="15182" y="46712"/>
                        <a:pt x="1780" y="40144"/>
                        <a:pt x="1780" y="24607"/>
                      </a:cubicBezTo>
                      <a:cubicBezTo>
                        <a:pt x="1780" y="12721"/>
                        <a:pt x="9633" y="0"/>
                        <a:pt x="30993" y="0"/>
                      </a:cubicBezTo>
                      <a:cubicBezTo>
                        <a:pt x="52353" y="0"/>
                        <a:pt x="58844" y="11157"/>
                        <a:pt x="58844" y="17934"/>
                      </a:cubicBezTo>
                      <a:cubicBezTo>
                        <a:pt x="58844" y="22626"/>
                        <a:pt x="55494" y="26171"/>
                        <a:pt x="50782" y="26171"/>
                      </a:cubicBezTo>
                      <a:cubicBezTo>
                        <a:pt x="45547" y="26171"/>
                        <a:pt x="43348" y="22522"/>
                        <a:pt x="41568" y="19290"/>
                      </a:cubicBezTo>
                      <a:cubicBezTo>
                        <a:pt x="39893" y="16162"/>
                        <a:pt x="37066" y="11053"/>
                        <a:pt x="30155" y="11053"/>
                      </a:cubicBezTo>
                      <a:cubicBezTo>
                        <a:pt x="23244" y="11053"/>
                        <a:pt x="20103" y="16787"/>
                        <a:pt x="20103" y="21062"/>
                      </a:cubicBezTo>
                      <a:cubicBezTo>
                        <a:pt x="20103" y="29404"/>
                        <a:pt x="27537" y="32636"/>
                        <a:pt x="33401" y="35139"/>
                      </a:cubicBezTo>
                      <a:lnTo>
                        <a:pt x="41777" y="38997"/>
                      </a:lnTo>
                      <a:close/>
                    </a:path>
                  </a:pathLst>
                </a:custGeom>
                <a:solidFill>
                  <a:srgbClr val="003399"/>
                </a:solidFill>
                <a:ln w="10453" cap="flat">
                  <a:noFill/>
                  <a:prstDash val="solid"/>
                  <a:miter/>
                </a:ln>
              </p:spPr>
              <p:txBody>
                <a:bodyPr rtlCol="0" anchor="ctr"/>
                <a:lstStyle/>
                <a:p>
                  <a:endParaRPr lang="en-GR"/>
                </a:p>
              </p:txBody>
            </p:sp>
            <p:sp>
              <p:nvSpPr>
                <p:cNvPr id="21" name="Freeform 20">
                  <a:extLst>
                    <a:ext uri="{FF2B5EF4-FFF2-40B4-BE49-F238E27FC236}">
                      <a16:creationId xmlns:a16="http://schemas.microsoft.com/office/drawing/2014/main" id="{76CC5378-D57E-BCC3-4F84-6AEDB3BE5A0B}"/>
                    </a:ext>
                  </a:extLst>
                </p:cNvPr>
                <p:cNvSpPr/>
                <p:nvPr/>
              </p:nvSpPr>
              <p:spPr>
                <a:xfrm>
                  <a:off x="10662987" y="6090375"/>
                  <a:ext cx="70781" cy="90922"/>
                </a:xfrm>
                <a:custGeom>
                  <a:avLst/>
                  <a:gdLst>
                    <a:gd name="connsiteX0" fmla="*/ 17591 w 70781"/>
                    <a:gd name="connsiteY0" fmla="*/ 44940 h 90922"/>
                    <a:gd name="connsiteX1" fmla="*/ 40731 w 70781"/>
                    <a:gd name="connsiteY1" fmla="*/ 72467 h 90922"/>
                    <a:gd name="connsiteX2" fmla="*/ 60729 w 70781"/>
                    <a:gd name="connsiteY2" fmla="*/ 61414 h 90922"/>
                    <a:gd name="connsiteX3" fmla="*/ 66384 w 70781"/>
                    <a:gd name="connsiteY3" fmla="*/ 56618 h 90922"/>
                    <a:gd name="connsiteX4" fmla="*/ 70781 w 70781"/>
                    <a:gd name="connsiteY4" fmla="*/ 61831 h 90922"/>
                    <a:gd name="connsiteX5" fmla="*/ 37590 w 70781"/>
                    <a:gd name="connsiteY5" fmla="*/ 90922 h 90922"/>
                    <a:gd name="connsiteX6" fmla="*/ 0 w 70781"/>
                    <a:gd name="connsiteY6" fmla="*/ 45253 h 90922"/>
                    <a:gd name="connsiteX7" fmla="*/ 37590 w 70781"/>
                    <a:gd name="connsiteY7" fmla="*/ 0 h 90922"/>
                    <a:gd name="connsiteX8" fmla="*/ 69944 w 70781"/>
                    <a:gd name="connsiteY8" fmla="*/ 31385 h 90922"/>
                    <a:gd name="connsiteX9" fmla="*/ 64080 w 70781"/>
                    <a:gd name="connsiteY9" fmla="*/ 38058 h 90922"/>
                    <a:gd name="connsiteX10" fmla="*/ 17591 w 70781"/>
                    <a:gd name="connsiteY10" fmla="*/ 44940 h 90922"/>
                    <a:gd name="connsiteX11" fmla="*/ 49002 w 70781"/>
                    <a:gd name="connsiteY11" fmla="*/ 29404 h 90922"/>
                    <a:gd name="connsiteX12" fmla="*/ 34448 w 70781"/>
                    <a:gd name="connsiteY12" fmla="*/ 12512 h 90922"/>
                    <a:gd name="connsiteX13" fmla="*/ 16858 w 70781"/>
                    <a:gd name="connsiteY13" fmla="*/ 34617 h 90922"/>
                    <a:gd name="connsiteX14" fmla="*/ 49107 w 70781"/>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1" y="44940"/>
                      </a:moveTo>
                      <a:cubicBezTo>
                        <a:pt x="20418" y="67983"/>
                        <a:pt x="32668" y="72467"/>
                        <a:pt x="40731" y="72467"/>
                      </a:cubicBezTo>
                      <a:cubicBezTo>
                        <a:pt x="49631" y="72467"/>
                        <a:pt x="56332" y="67149"/>
                        <a:pt x="60729" y="61414"/>
                      </a:cubicBezTo>
                      <a:cubicBezTo>
                        <a:pt x="63452" y="57556"/>
                        <a:pt x="64289" y="56618"/>
                        <a:pt x="66384" y="56618"/>
                      </a:cubicBezTo>
                      <a:cubicBezTo>
                        <a:pt x="68478" y="56618"/>
                        <a:pt x="70781" y="58495"/>
                        <a:pt x="70781" y="61831"/>
                      </a:cubicBezTo>
                      <a:cubicBezTo>
                        <a:pt x="70781" y="66524"/>
                        <a:pt x="63870" y="90922"/>
                        <a:pt x="37590" y="90922"/>
                      </a:cubicBezTo>
                      <a:cubicBezTo>
                        <a:pt x="15392" y="90922"/>
                        <a:pt x="0" y="74865"/>
                        <a:pt x="0" y="45253"/>
                      </a:cubicBezTo>
                      <a:cubicBezTo>
                        <a:pt x="0" y="11991"/>
                        <a:pt x="19685" y="0"/>
                        <a:pt x="37590" y="0"/>
                      </a:cubicBezTo>
                      <a:cubicBezTo>
                        <a:pt x="63766" y="0"/>
                        <a:pt x="69944" y="23356"/>
                        <a:pt x="69944" y="31385"/>
                      </a:cubicBezTo>
                      <a:cubicBezTo>
                        <a:pt x="69944" y="37224"/>
                        <a:pt x="66070" y="37745"/>
                        <a:pt x="64080" y="38058"/>
                      </a:cubicBezTo>
                      <a:lnTo>
                        <a:pt x="17591" y="44940"/>
                      </a:lnTo>
                      <a:close/>
                      <a:moveTo>
                        <a:pt x="49002" y="29404"/>
                      </a:moveTo>
                      <a:cubicBezTo>
                        <a:pt x="48374" y="18664"/>
                        <a:pt x="41778" y="12512"/>
                        <a:pt x="34448" y="12512"/>
                      </a:cubicBezTo>
                      <a:cubicBezTo>
                        <a:pt x="22826" y="12512"/>
                        <a:pt x="17695" y="23043"/>
                        <a:pt x="16858"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22" name="Freeform 21">
                  <a:extLst>
                    <a:ext uri="{FF2B5EF4-FFF2-40B4-BE49-F238E27FC236}">
                      <a16:creationId xmlns:a16="http://schemas.microsoft.com/office/drawing/2014/main" id="{140402CC-9A2A-9106-881C-779D7985858E}"/>
                    </a:ext>
                  </a:extLst>
                </p:cNvPr>
                <p:cNvSpPr/>
                <p:nvPr/>
              </p:nvSpPr>
              <p:spPr>
                <a:xfrm>
                  <a:off x="10086060" y="6242816"/>
                  <a:ext cx="70780" cy="90922"/>
                </a:xfrm>
                <a:custGeom>
                  <a:avLst/>
                  <a:gdLst>
                    <a:gd name="connsiteX0" fmla="*/ 17590 w 70780"/>
                    <a:gd name="connsiteY0" fmla="*/ 45044 h 90922"/>
                    <a:gd name="connsiteX1" fmla="*/ 40730 w 70780"/>
                    <a:gd name="connsiteY1" fmla="*/ 72571 h 90922"/>
                    <a:gd name="connsiteX2" fmla="*/ 60729 w 70780"/>
                    <a:gd name="connsiteY2" fmla="*/ 61519 h 90922"/>
                    <a:gd name="connsiteX3" fmla="*/ 66383 w 70780"/>
                    <a:gd name="connsiteY3" fmla="*/ 56618 h 90922"/>
                    <a:gd name="connsiteX4" fmla="*/ 70781 w 70780"/>
                    <a:gd name="connsiteY4" fmla="*/ 61831 h 90922"/>
                    <a:gd name="connsiteX5" fmla="*/ 37589 w 70780"/>
                    <a:gd name="connsiteY5" fmla="*/ 90922 h 90922"/>
                    <a:gd name="connsiteX6" fmla="*/ 0 w 70780"/>
                    <a:gd name="connsiteY6" fmla="*/ 45253 h 90922"/>
                    <a:gd name="connsiteX7" fmla="*/ 37589 w 70780"/>
                    <a:gd name="connsiteY7" fmla="*/ 0 h 90922"/>
                    <a:gd name="connsiteX8" fmla="*/ 69943 w 70780"/>
                    <a:gd name="connsiteY8" fmla="*/ 31385 h 90922"/>
                    <a:gd name="connsiteX9" fmla="*/ 64080 w 70780"/>
                    <a:gd name="connsiteY9" fmla="*/ 38058 h 90922"/>
                    <a:gd name="connsiteX10" fmla="*/ 17590 w 70780"/>
                    <a:gd name="connsiteY10" fmla="*/ 44940 h 90922"/>
                    <a:gd name="connsiteX11" fmla="*/ 49002 w 70780"/>
                    <a:gd name="connsiteY11" fmla="*/ 29508 h 90922"/>
                    <a:gd name="connsiteX12" fmla="*/ 34448 w 70780"/>
                    <a:gd name="connsiteY12" fmla="*/ 12617 h 90922"/>
                    <a:gd name="connsiteX13" fmla="*/ 16857 w 70780"/>
                    <a:gd name="connsiteY13" fmla="*/ 34722 h 90922"/>
                    <a:gd name="connsiteX14" fmla="*/ 49107 w 70780"/>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0" h="90922">
                      <a:moveTo>
                        <a:pt x="17590" y="45044"/>
                      </a:moveTo>
                      <a:cubicBezTo>
                        <a:pt x="20417" y="68088"/>
                        <a:pt x="32668" y="72571"/>
                        <a:pt x="40730" y="72571"/>
                      </a:cubicBezTo>
                      <a:cubicBezTo>
                        <a:pt x="49630" y="72571"/>
                        <a:pt x="56332" y="67253"/>
                        <a:pt x="60729" y="61519"/>
                      </a:cubicBezTo>
                      <a:cubicBezTo>
                        <a:pt x="63452" y="57661"/>
                        <a:pt x="64289" y="56618"/>
                        <a:pt x="66383" y="56618"/>
                      </a:cubicBezTo>
                      <a:cubicBezTo>
                        <a:pt x="68477"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508"/>
                      </a:moveTo>
                      <a:cubicBezTo>
                        <a:pt x="48374" y="18768"/>
                        <a:pt x="41777" y="12617"/>
                        <a:pt x="34448" y="12617"/>
                      </a:cubicBezTo>
                      <a:cubicBezTo>
                        <a:pt x="22826" y="12617"/>
                        <a:pt x="17695" y="23148"/>
                        <a:pt x="16857"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23" name="Freeform 22">
                  <a:extLst>
                    <a:ext uri="{FF2B5EF4-FFF2-40B4-BE49-F238E27FC236}">
                      <a16:creationId xmlns:a16="http://schemas.microsoft.com/office/drawing/2014/main" id="{4D2842E3-3537-88A5-5DF0-1CE20195F276}"/>
                    </a:ext>
                  </a:extLst>
                </p:cNvPr>
                <p:cNvSpPr/>
                <p:nvPr/>
              </p:nvSpPr>
              <p:spPr>
                <a:xfrm>
                  <a:off x="10164694" y="6245214"/>
                  <a:ext cx="70048" cy="88732"/>
                </a:xfrm>
                <a:custGeom>
                  <a:avLst/>
                  <a:gdLst>
                    <a:gd name="connsiteX0" fmla="*/ 70048 w 70048"/>
                    <a:gd name="connsiteY0" fmla="*/ 65794 h 88732"/>
                    <a:gd name="connsiteX1" fmla="*/ 63452 w 70048"/>
                    <a:gd name="connsiteY1" fmla="*/ 82164 h 88732"/>
                    <a:gd name="connsiteX2" fmla="*/ 34448 w 70048"/>
                    <a:gd name="connsiteY2" fmla="*/ 88733 h 88732"/>
                    <a:gd name="connsiteX3" fmla="*/ 0 w 70048"/>
                    <a:gd name="connsiteY3" fmla="*/ 61519 h 88732"/>
                    <a:gd name="connsiteX4" fmla="*/ 0 w 70048"/>
                    <a:gd name="connsiteY4" fmla="*/ 3232 h 88732"/>
                    <a:gd name="connsiteX5" fmla="*/ 3560 w 70048"/>
                    <a:gd name="connsiteY5" fmla="*/ 104 h 88732"/>
                    <a:gd name="connsiteX6" fmla="*/ 17277 w 70048"/>
                    <a:gd name="connsiteY6" fmla="*/ 104 h 88732"/>
                    <a:gd name="connsiteX7" fmla="*/ 20941 w 70048"/>
                    <a:gd name="connsiteY7" fmla="*/ 3441 h 88732"/>
                    <a:gd name="connsiteX8" fmla="*/ 20941 w 70048"/>
                    <a:gd name="connsiteY8" fmla="*/ 59433 h 88732"/>
                    <a:gd name="connsiteX9" fmla="*/ 35495 w 70048"/>
                    <a:gd name="connsiteY9" fmla="*/ 74969 h 88732"/>
                    <a:gd name="connsiteX10" fmla="*/ 49107 w 70048"/>
                    <a:gd name="connsiteY10" fmla="*/ 61414 h 88732"/>
                    <a:gd name="connsiteX11" fmla="*/ 49107 w 70048"/>
                    <a:gd name="connsiteY11" fmla="*/ 3545 h 88732"/>
                    <a:gd name="connsiteX12" fmla="*/ 52667 w 70048"/>
                    <a:gd name="connsiteY12" fmla="*/ 0 h 88732"/>
                    <a:gd name="connsiteX13" fmla="*/ 65965 w 70048"/>
                    <a:gd name="connsiteY13" fmla="*/ 0 h 88732"/>
                    <a:gd name="connsiteX14" fmla="*/ 69944 w 70048"/>
                    <a:gd name="connsiteY14" fmla="*/ 3545 h 88732"/>
                    <a:gd name="connsiteX15" fmla="*/ 69944 w 70048"/>
                    <a:gd name="connsiteY15" fmla="*/ 6589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048" h="88732">
                      <a:moveTo>
                        <a:pt x="70048" y="65794"/>
                      </a:moveTo>
                      <a:cubicBezTo>
                        <a:pt x="70048" y="73197"/>
                        <a:pt x="69839" y="77785"/>
                        <a:pt x="63452" y="82164"/>
                      </a:cubicBezTo>
                      <a:cubicBezTo>
                        <a:pt x="58740" y="84979"/>
                        <a:pt x="48479" y="88733"/>
                        <a:pt x="34448" y="88733"/>
                      </a:cubicBezTo>
                      <a:cubicBezTo>
                        <a:pt x="2094" y="88733"/>
                        <a:pt x="0" y="72050"/>
                        <a:pt x="0" y="61519"/>
                      </a:cubicBezTo>
                      <a:lnTo>
                        <a:pt x="0" y="3232"/>
                      </a:lnTo>
                      <a:cubicBezTo>
                        <a:pt x="0" y="521"/>
                        <a:pt x="1361" y="104"/>
                        <a:pt x="3560" y="104"/>
                      </a:cubicBezTo>
                      <a:lnTo>
                        <a:pt x="17277" y="104"/>
                      </a:lnTo>
                      <a:cubicBezTo>
                        <a:pt x="19790" y="-104"/>
                        <a:pt x="20941" y="626"/>
                        <a:pt x="20941" y="3441"/>
                      </a:cubicBezTo>
                      <a:lnTo>
                        <a:pt x="20941" y="59433"/>
                      </a:lnTo>
                      <a:cubicBezTo>
                        <a:pt x="20941" y="64959"/>
                        <a:pt x="21151" y="74969"/>
                        <a:pt x="35495" y="74969"/>
                      </a:cubicBezTo>
                      <a:cubicBezTo>
                        <a:pt x="48898" y="74969"/>
                        <a:pt x="49107" y="66941"/>
                        <a:pt x="49107" y="61414"/>
                      </a:cubicBezTo>
                      <a:lnTo>
                        <a:pt x="49107" y="3545"/>
                      </a:lnTo>
                      <a:cubicBezTo>
                        <a:pt x="49107" y="834"/>
                        <a:pt x="49945" y="0"/>
                        <a:pt x="52667" y="0"/>
                      </a:cubicBezTo>
                      <a:lnTo>
                        <a:pt x="65965" y="0"/>
                      </a:lnTo>
                      <a:cubicBezTo>
                        <a:pt x="68687" y="0"/>
                        <a:pt x="69944" y="313"/>
                        <a:pt x="69944" y="3545"/>
                      </a:cubicBezTo>
                      <a:lnTo>
                        <a:pt x="69944" y="65898"/>
                      </a:lnTo>
                      <a:close/>
                    </a:path>
                  </a:pathLst>
                </a:custGeom>
                <a:solidFill>
                  <a:srgbClr val="003399"/>
                </a:solidFill>
                <a:ln w="10453" cap="flat">
                  <a:noFill/>
                  <a:prstDash val="solid"/>
                  <a:miter/>
                </a:ln>
              </p:spPr>
              <p:txBody>
                <a:bodyPr rtlCol="0" anchor="ctr"/>
                <a:lstStyle/>
                <a:p>
                  <a:endParaRPr lang="en-GR"/>
                </a:p>
              </p:txBody>
            </p:sp>
            <p:sp>
              <p:nvSpPr>
                <p:cNvPr id="24" name="Freeform 23">
                  <a:extLst>
                    <a:ext uri="{FF2B5EF4-FFF2-40B4-BE49-F238E27FC236}">
                      <a16:creationId xmlns:a16="http://schemas.microsoft.com/office/drawing/2014/main" id="{BFF92D2E-AF8A-AA12-CCE0-283F9A87CCAD}"/>
                    </a:ext>
                  </a:extLst>
                </p:cNvPr>
                <p:cNvSpPr/>
                <p:nvPr/>
              </p:nvSpPr>
              <p:spPr>
                <a:xfrm>
                  <a:off x="10247307" y="6243024"/>
                  <a:ext cx="55703" cy="88732"/>
                </a:xfrm>
                <a:custGeom>
                  <a:avLst/>
                  <a:gdLst>
                    <a:gd name="connsiteX0" fmla="*/ 20941 w 55703"/>
                    <a:gd name="connsiteY0" fmla="*/ 85188 h 88732"/>
                    <a:gd name="connsiteX1" fmla="*/ 17381 w 55703"/>
                    <a:gd name="connsiteY1" fmla="*/ 88733 h 88732"/>
                    <a:gd name="connsiteX2" fmla="*/ 3665 w 55703"/>
                    <a:gd name="connsiteY2" fmla="*/ 88733 h 88732"/>
                    <a:gd name="connsiteX3" fmla="*/ 0 w 55703"/>
                    <a:gd name="connsiteY3" fmla="*/ 85188 h 88732"/>
                    <a:gd name="connsiteX4" fmla="*/ 0 w 55703"/>
                    <a:gd name="connsiteY4" fmla="*/ 15328 h 88732"/>
                    <a:gd name="connsiteX5" fmla="*/ 4921 w 55703"/>
                    <a:gd name="connsiteY5" fmla="*/ 5839 h 88732"/>
                    <a:gd name="connsiteX6" fmla="*/ 35600 w 55703"/>
                    <a:gd name="connsiteY6" fmla="*/ 0 h 88732"/>
                    <a:gd name="connsiteX7" fmla="*/ 55703 w 55703"/>
                    <a:gd name="connsiteY7" fmla="*/ 12512 h 88732"/>
                    <a:gd name="connsiteX8" fmla="*/ 46803 w 55703"/>
                    <a:gd name="connsiteY8" fmla="*/ 21584 h 88732"/>
                    <a:gd name="connsiteX9" fmla="*/ 38217 w 55703"/>
                    <a:gd name="connsiteY9" fmla="*/ 15223 h 88732"/>
                    <a:gd name="connsiteX10" fmla="*/ 29841 w 55703"/>
                    <a:gd name="connsiteY10" fmla="*/ 10531 h 88732"/>
                    <a:gd name="connsiteX11" fmla="*/ 20941 w 55703"/>
                    <a:gd name="connsiteY11" fmla="*/ 20541 h 88732"/>
                    <a:gd name="connsiteX12" fmla="*/ 20941 w 55703"/>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03" h="88732">
                      <a:moveTo>
                        <a:pt x="20941" y="85188"/>
                      </a:moveTo>
                      <a:cubicBezTo>
                        <a:pt x="20732" y="87899"/>
                        <a:pt x="20313" y="88733"/>
                        <a:pt x="17381" y="88733"/>
                      </a:cubicBezTo>
                      <a:lnTo>
                        <a:pt x="3665" y="88733"/>
                      </a:lnTo>
                      <a:cubicBezTo>
                        <a:pt x="838" y="88733"/>
                        <a:pt x="0" y="88107"/>
                        <a:pt x="0" y="85188"/>
                      </a:cubicBezTo>
                      <a:lnTo>
                        <a:pt x="0" y="15328"/>
                      </a:lnTo>
                      <a:cubicBezTo>
                        <a:pt x="0" y="10114"/>
                        <a:pt x="628" y="7924"/>
                        <a:pt x="4921" y="5839"/>
                      </a:cubicBezTo>
                      <a:cubicBezTo>
                        <a:pt x="10575" y="2711"/>
                        <a:pt x="22721" y="0"/>
                        <a:pt x="35600" y="0"/>
                      </a:cubicBezTo>
                      <a:cubicBezTo>
                        <a:pt x="45966" y="0"/>
                        <a:pt x="55703" y="2711"/>
                        <a:pt x="55703" y="12512"/>
                      </a:cubicBezTo>
                      <a:cubicBezTo>
                        <a:pt x="55703" y="17517"/>
                        <a:pt x="52143" y="21584"/>
                        <a:pt x="46803" y="21584"/>
                      </a:cubicBezTo>
                      <a:cubicBezTo>
                        <a:pt x="42301" y="21584"/>
                        <a:pt x="40730" y="19081"/>
                        <a:pt x="38217" y="15223"/>
                      </a:cubicBezTo>
                      <a:cubicBezTo>
                        <a:pt x="36752" y="13242"/>
                        <a:pt x="34867" y="10531"/>
                        <a:pt x="29841" y="10531"/>
                      </a:cubicBezTo>
                      <a:cubicBezTo>
                        <a:pt x="21150" y="10531"/>
                        <a:pt x="20941" y="16370"/>
                        <a:pt x="20941" y="20541"/>
                      </a:cubicBezTo>
                      <a:lnTo>
                        <a:pt x="20941" y="85188"/>
                      </a:lnTo>
                      <a:close/>
                    </a:path>
                  </a:pathLst>
                </a:custGeom>
                <a:solidFill>
                  <a:srgbClr val="003399"/>
                </a:solidFill>
                <a:ln w="10453" cap="flat">
                  <a:noFill/>
                  <a:prstDash val="solid"/>
                  <a:miter/>
                </a:ln>
              </p:spPr>
              <p:txBody>
                <a:bodyPr rtlCol="0" anchor="ctr"/>
                <a:lstStyle/>
                <a:p>
                  <a:endParaRPr lang="en-GR"/>
                </a:p>
              </p:txBody>
            </p:sp>
            <p:sp>
              <p:nvSpPr>
                <p:cNvPr id="25" name="Freeform 24">
                  <a:extLst>
                    <a:ext uri="{FF2B5EF4-FFF2-40B4-BE49-F238E27FC236}">
                      <a16:creationId xmlns:a16="http://schemas.microsoft.com/office/drawing/2014/main" id="{0BA9E968-A31F-3DC7-9658-6DF845BA6847}"/>
                    </a:ext>
                  </a:extLst>
                </p:cNvPr>
                <p:cNvSpPr/>
                <p:nvPr/>
              </p:nvSpPr>
              <p:spPr>
                <a:xfrm>
                  <a:off x="10301753" y="6242920"/>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1" y="0"/>
                        <a:pt x="40312" y="0"/>
                      </a:cubicBezTo>
                      <a:cubicBezTo>
                        <a:pt x="67640" y="0"/>
                        <a:pt x="79576" y="24190"/>
                        <a:pt x="80100" y="44419"/>
                      </a:cubicBezTo>
                      <a:cubicBezTo>
                        <a:pt x="80623" y="69026"/>
                        <a:pt x="66174" y="90922"/>
                        <a:pt x="39998" y="90922"/>
                      </a:cubicBezTo>
                      <a:moveTo>
                        <a:pt x="39369" y="12408"/>
                      </a:moveTo>
                      <a:cubicBezTo>
                        <a:pt x="27957" y="12408"/>
                        <a:pt x="21779" y="26067"/>
                        <a:pt x="21779" y="42959"/>
                      </a:cubicBezTo>
                      <a:cubicBezTo>
                        <a:pt x="21779" y="61727"/>
                        <a:pt x="29841" y="77055"/>
                        <a:pt x="40940" y="77055"/>
                      </a:cubicBezTo>
                      <a:cubicBezTo>
                        <a:pt x="52039" y="77055"/>
                        <a:pt x="59263" y="62666"/>
                        <a:pt x="58426" y="43480"/>
                      </a:cubicBezTo>
                      <a:cubicBezTo>
                        <a:pt x="57588" y="23565"/>
                        <a:pt x="49317" y="12408"/>
                        <a:pt x="39474" y="12408"/>
                      </a:cubicBezTo>
                    </a:path>
                  </a:pathLst>
                </a:custGeom>
                <a:solidFill>
                  <a:srgbClr val="003399"/>
                </a:solidFill>
                <a:ln w="10453" cap="flat">
                  <a:noFill/>
                  <a:prstDash val="solid"/>
                  <a:miter/>
                </a:ln>
              </p:spPr>
              <p:txBody>
                <a:bodyPr rtlCol="0" anchor="ctr"/>
                <a:lstStyle/>
                <a:p>
                  <a:endParaRPr lang="en-GR"/>
                </a:p>
              </p:txBody>
            </p:sp>
            <p:sp>
              <p:nvSpPr>
                <p:cNvPr id="26" name="Freeform 25">
                  <a:extLst>
                    <a:ext uri="{FF2B5EF4-FFF2-40B4-BE49-F238E27FC236}">
                      <a16:creationId xmlns:a16="http://schemas.microsoft.com/office/drawing/2014/main" id="{0470F3C0-AFBB-A22D-E16F-E055EBE5CC97}"/>
                    </a:ext>
                  </a:extLst>
                </p:cNvPr>
                <p:cNvSpPr/>
                <p:nvPr/>
              </p:nvSpPr>
              <p:spPr>
                <a:xfrm>
                  <a:off x="10391277" y="6243024"/>
                  <a:ext cx="72979" cy="128042"/>
                </a:xfrm>
                <a:custGeom>
                  <a:avLst/>
                  <a:gdLst>
                    <a:gd name="connsiteX0" fmla="*/ 0 w 72979"/>
                    <a:gd name="connsiteY0" fmla="*/ 21688 h 128042"/>
                    <a:gd name="connsiteX1" fmla="*/ 1989 w 72979"/>
                    <a:gd name="connsiteY1" fmla="*/ 10010 h 128042"/>
                    <a:gd name="connsiteX2" fmla="*/ 33925 w 72979"/>
                    <a:gd name="connsiteY2" fmla="*/ 0 h 128042"/>
                    <a:gd name="connsiteX3" fmla="*/ 61776 w 72979"/>
                    <a:gd name="connsiteY3" fmla="*/ 9906 h 128042"/>
                    <a:gd name="connsiteX4" fmla="*/ 72980 w 72979"/>
                    <a:gd name="connsiteY4" fmla="*/ 41812 h 128042"/>
                    <a:gd name="connsiteX5" fmla="*/ 35914 w 72979"/>
                    <a:gd name="connsiteY5" fmla="*/ 90818 h 128042"/>
                    <a:gd name="connsiteX6" fmla="*/ 20627 w 72979"/>
                    <a:gd name="connsiteY6" fmla="*/ 86439 h 128042"/>
                    <a:gd name="connsiteX7" fmla="*/ 20627 w 72979"/>
                    <a:gd name="connsiteY7" fmla="*/ 124497 h 128042"/>
                    <a:gd name="connsiteX8" fmla="*/ 17276 w 72979"/>
                    <a:gd name="connsiteY8" fmla="*/ 128042 h 128042"/>
                    <a:gd name="connsiteX9" fmla="*/ 4188 w 72979"/>
                    <a:gd name="connsiteY9" fmla="*/ 128042 h 128042"/>
                    <a:gd name="connsiteX10" fmla="*/ 0 w 72979"/>
                    <a:gd name="connsiteY10" fmla="*/ 124497 h 128042"/>
                    <a:gd name="connsiteX11" fmla="*/ 0 w 72979"/>
                    <a:gd name="connsiteY11" fmla="*/ 21688 h 128042"/>
                    <a:gd name="connsiteX12" fmla="*/ 20627 w 72979"/>
                    <a:gd name="connsiteY12" fmla="*/ 73509 h 128042"/>
                    <a:gd name="connsiteX13" fmla="*/ 32563 w 72979"/>
                    <a:gd name="connsiteY13" fmla="*/ 77367 h 128042"/>
                    <a:gd name="connsiteX14" fmla="*/ 51725 w 72979"/>
                    <a:gd name="connsiteY14" fmla="*/ 44940 h 128042"/>
                    <a:gd name="connsiteX15" fmla="*/ 31098 w 72979"/>
                    <a:gd name="connsiteY15" fmla="*/ 12199 h 128042"/>
                    <a:gd name="connsiteX16" fmla="*/ 20732 w 72979"/>
                    <a:gd name="connsiteY16" fmla="*/ 23878 h 128042"/>
                    <a:gd name="connsiteX17" fmla="*/ 20732 w 72979"/>
                    <a:gd name="connsiteY17" fmla="*/ 73509 h 1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979" h="128042">
                      <a:moveTo>
                        <a:pt x="0" y="21688"/>
                      </a:moveTo>
                      <a:cubicBezTo>
                        <a:pt x="0" y="15223"/>
                        <a:pt x="0" y="12617"/>
                        <a:pt x="1989" y="10010"/>
                      </a:cubicBezTo>
                      <a:cubicBezTo>
                        <a:pt x="5340" y="5109"/>
                        <a:pt x="18952" y="0"/>
                        <a:pt x="33925" y="0"/>
                      </a:cubicBezTo>
                      <a:cubicBezTo>
                        <a:pt x="38636" y="0"/>
                        <a:pt x="52248" y="313"/>
                        <a:pt x="61776" y="9906"/>
                      </a:cubicBezTo>
                      <a:cubicBezTo>
                        <a:pt x="68478" y="16370"/>
                        <a:pt x="72980" y="27944"/>
                        <a:pt x="72980" y="41812"/>
                      </a:cubicBezTo>
                      <a:cubicBezTo>
                        <a:pt x="72980" y="64751"/>
                        <a:pt x="61043" y="90818"/>
                        <a:pt x="35914" y="90818"/>
                      </a:cubicBezTo>
                      <a:cubicBezTo>
                        <a:pt x="30050" y="90818"/>
                        <a:pt x="25548" y="89671"/>
                        <a:pt x="20627" y="86439"/>
                      </a:cubicBezTo>
                      <a:lnTo>
                        <a:pt x="20627" y="124497"/>
                      </a:lnTo>
                      <a:cubicBezTo>
                        <a:pt x="20627" y="127208"/>
                        <a:pt x="19789" y="128042"/>
                        <a:pt x="17276" y="128042"/>
                      </a:cubicBezTo>
                      <a:lnTo>
                        <a:pt x="4188" y="128042"/>
                      </a:lnTo>
                      <a:cubicBezTo>
                        <a:pt x="1466" y="128042"/>
                        <a:pt x="0" y="127729"/>
                        <a:pt x="0" y="124497"/>
                      </a:cubicBezTo>
                      <a:lnTo>
                        <a:pt x="0" y="21688"/>
                      </a:lnTo>
                      <a:close/>
                      <a:moveTo>
                        <a:pt x="20627" y="73509"/>
                      </a:moveTo>
                      <a:cubicBezTo>
                        <a:pt x="26176" y="76846"/>
                        <a:pt x="30574" y="77367"/>
                        <a:pt x="32563" y="77367"/>
                      </a:cubicBezTo>
                      <a:cubicBezTo>
                        <a:pt x="45023" y="77367"/>
                        <a:pt x="51725" y="62978"/>
                        <a:pt x="51725" y="44940"/>
                      </a:cubicBezTo>
                      <a:cubicBezTo>
                        <a:pt x="51725" y="21688"/>
                        <a:pt x="41673" y="12199"/>
                        <a:pt x="31098" y="12199"/>
                      </a:cubicBezTo>
                      <a:cubicBezTo>
                        <a:pt x="20522" y="12199"/>
                        <a:pt x="20732" y="19185"/>
                        <a:pt x="20732" y="23878"/>
                      </a:cubicBezTo>
                      <a:lnTo>
                        <a:pt x="20732" y="73509"/>
                      </a:lnTo>
                      <a:close/>
                    </a:path>
                  </a:pathLst>
                </a:custGeom>
                <a:solidFill>
                  <a:srgbClr val="003399"/>
                </a:solidFill>
                <a:ln w="10453" cap="flat">
                  <a:noFill/>
                  <a:prstDash val="solid"/>
                  <a:miter/>
                </a:ln>
              </p:spPr>
              <p:txBody>
                <a:bodyPr rtlCol="0" anchor="ctr"/>
                <a:lstStyle/>
                <a:p>
                  <a:endParaRPr lang="en-GR"/>
                </a:p>
              </p:txBody>
            </p:sp>
            <p:sp>
              <p:nvSpPr>
                <p:cNvPr id="27" name="Freeform 26">
                  <a:extLst>
                    <a:ext uri="{FF2B5EF4-FFF2-40B4-BE49-F238E27FC236}">
                      <a16:creationId xmlns:a16="http://schemas.microsoft.com/office/drawing/2014/main" id="{FD061048-F30D-C387-CC9F-6842B0ED6BFE}"/>
                    </a:ext>
                  </a:extLst>
                </p:cNvPr>
                <p:cNvSpPr/>
                <p:nvPr/>
              </p:nvSpPr>
              <p:spPr>
                <a:xfrm>
                  <a:off x="10470015" y="6242816"/>
                  <a:ext cx="70781" cy="90922"/>
                </a:xfrm>
                <a:custGeom>
                  <a:avLst/>
                  <a:gdLst>
                    <a:gd name="connsiteX0" fmla="*/ 17590 w 70781"/>
                    <a:gd name="connsiteY0" fmla="*/ 45044 h 90922"/>
                    <a:gd name="connsiteX1" fmla="*/ 40731 w 70781"/>
                    <a:gd name="connsiteY1" fmla="*/ 72571 h 90922"/>
                    <a:gd name="connsiteX2" fmla="*/ 60729 w 70781"/>
                    <a:gd name="connsiteY2" fmla="*/ 61519 h 90922"/>
                    <a:gd name="connsiteX3" fmla="*/ 66383 w 70781"/>
                    <a:gd name="connsiteY3" fmla="*/ 56618 h 90922"/>
                    <a:gd name="connsiteX4" fmla="*/ 70781 w 70781"/>
                    <a:gd name="connsiteY4" fmla="*/ 61831 h 90922"/>
                    <a:gd name="connsiteX5" fmla="*/ 37589 w 70781"/>
                    <a:gd name="connsiteY5" fmla="*/ 90922 h 90922"/>
                    <a:gd name="connsiteX6" fmla="*/ 0 w 70781"/>
                    <a:gd name="connsiteY6" fmla="*/ 45253 h 90922"/>
                    <a:gd name="connsiteX7" fmla="*/ 37589 w 70781"/>
                    <a:gd name="connsiteY7" fmla="*/ 0 h 90922"/>
                    <a:gd name="connsiteX8" fmla="*/ 69943 w 70781"/>
                    <a:gd name="connsiteY8" fmla="*/ 31385 h 90922"/>
                    <a:gd name="connsiteX9" fmla="*/ 64080 w 70781"/>
                    <a:gd name="connsiteY9" fmla="*/ 38058 h 90922"/>
                    <a:gd name="connsiteX10" fmla="*/ 17590 w 70781"/>
                    <a:gd name="connsiteY10" fmla="*/ 44940 h 90922"/>
                    <a:gd name="connsiteX11" fmla="*/ 49002 w 70781"/>
                    <a:gd name="connsiteY11" fmla="*/ 29508 h 90922"/>
                    <a:gd name="connsiteX12" fmla="*/ 34448 w 70781"/>
                    <a:gd name="connsiteY12" fmla="*/ 12617 h 90922"/>
                    <a:gd name="connsiteX13" fmla="*/ 16858 w 70781"/>
                    <a:gd name="connsiteY13" fmla="*/ 34722 h 90922"/>
                    <a:gd name="connsiteX14" fmla="*/ 49107 w 70781"/>
                    <a:gd name="connsiteY14" fmla="*/ 295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0" y="45044"/>
                      </a:moveTo>
                      <a:cubicBezTo>
                        <a:pt x="20418" y="68088"/>
                        <a:pt x="32668" y="72571"/>
                        <a:pt x="40731" y="72571"/>
                      </a:cubicBezTo>
                      <a:cubicBezTo>
                        <a:pt x="49631" y="72571"/>
                        <a:pt x="56332" y="67253"/>
                        <a:pt x="60729" y="61519"/>
                      </a:cubicBezTo>
                      <a:cubicBezTo>
                        <a:pt x="63452" y="57661"/>
                        <a:pt x="64289" y="56618"/>
                        <a:pt x="66383" y="56618"/>
                      </a:cubicBezTo>
                      <a:cubicBezTo>
                        <a:pt x="68478"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508"/>
                      </a:moveTo>
                      <a:cubicBezTo>
                        <a:pt x="48374" y="18768"/>
                        <a:pt x="41778" y="12617"/>
                        <a:pt x="34448" y="12617"/>
                      </a:cubicBezTo>
                      <a:cubicBezTo>
                        <a:pt x="22826" y="12617"/>
                        <a:pt x="17695" y="23148"/>
                        <a:pt x="16858" y="34722"/>
                      </a:cubicBezTo>
                      <a:lnTo>
                        <a:pt x="49107" y="29508"/>
                      </a:lnTo>
                      <a:close/>
                    </a:path>
                  </a:pathLst>
                </a:custGeom>
                <a:solidFill>
                  <a:srgbClr val="003399"/>
                </a:solidFill>
                <a:ln w="10453" cap="flat">
                  <a:noFill/>
                  <a:prstDash val="solid"/>
                  <a:miter/>
                </a:ln>
              </p:spPr>
              <p:txBody>
                <a:bodyPr rtlCol="0" anchor="ctr"/>
                <a:lstStyle/>
                <a:p>
                  <a:endParaRPr lang="en-GR"/>
                </a:p>
              </p:txBody>
            </p:sp>
            <p:sp>
              <p:nvSpPr>
                <p:cNvPr id="28" name="Freeform 27">
                  <a:extLst>
                    <a:ext uri="{FF2B5EF4-FFF2-40B4-BE49-F238E27FC236}">
                      <a16:creationId xmlns:a16="http://schemas.microsoft.com/office/drawing/2014/main" id="{CF3B6A25-9C4A-91FB-CC53-BC4D2336DFF3}"/>
                    </a:ext>
                  </a:extLst>
                </p:cNvPr>
                <p:cNvSpPr/>
                <p:nvPr/>
              </p:nvSpPr>
              <p:spPr>
                <a:xfrm>
                  <a:off x="10089620" y="6395465"/>
                  <a:ext cx="69524" cy="88837"/>
                </a:xfrm>
                <a:custGeom>
                  <a:avLst/>
                  <a:gdLst>
                    <a:gd name="connsiteX0" fmla="*/ 69420 w 69524"/>
                    <a:gd name="connsiteY0" fmla="*/ 85292 h 88837"/>
                    <a:gd name="connsiteX1" fmla="*/ 65755 w 69524"/>
                    <a:gd name="connsiteY1" fmla="*/ 88837 h 88837"/>
                    <a:gd name="connsiteX2" fmla="*/ 52353 w 69524"/>
                    <a:gd name="connsiteY2" fmla="*/ 88837 h 88837"/>
                    <a:gd name="connsiteX3" fmla="*/ 48688 w 69524"/>
                    <a:gd name="connsiteY3" fmla="*/ 84979 h 88837"/>
                    <a:gd name="connsiteX4" fmla="*/ 48688 w 69524"/>
                    <a:gd name="connsiteY4" fmla="*/ 28465 h 88837"/>
                    <a:gd name="connsiteX5" fmla="*/ 34239 w 69524"/>
                    <a:gd name="connsiteY5" fmla="*/ 11470 h 88837"/>
                    <a:gd name="connsiteX6" fmla="*/ 20836 w 69524"/>
                    <a:gd name="connsiteY6" fmla="*/ 25546 h 88837"/>
                    <a:gd name="connsiteX7" fmla="*/ 20836 w 69524"/>
                    <a:gd name="connsiteY7" fmla="*/ 84875 h 88837"/>
                    <a:gd name="connsiteX8" fmla="*/ 16857 w 69524"/>
                    <a:gd name="connsiteY8" fmla="*/ 88837 h 88837"/>
                    <a:gd name="connsiteX9" fmla="*/ 3560 w 69524"/>
                    <a:gd name="connsiteY9" fmla="*/ 88837 h 88837"/>
                    <a:gd name="connsiteX10" fmla="*/ 0 w 69524"/>
                    <a:gd name="connsiteY10" fmla="*/ 85292 h 88837"/>
                    <a:gd name="connsiteX11" fmla="*/ 0 w 69524"/>
                    <a:gd name="connsiteY11" fmla="*/ 19290 h 88837"/>
                    <a:gd name="connsiteX12" fmla="*/ 7853 w 69524"/>
                    <a:gd name="connsiteY12" fmla="*/ 5213 h 88837"/>
                    <a:gd name="connsiteX13" fmla="*/ 36228 w 69524"/>
                    <a:gd name="connsiteY13" fmla="*/ 0 h 88837"/>
                    <a:gd name="connsiteX14" fmla="*/ 61776 w 69524"/>
                    <a:gd name="connsiteY14" fmla="*/ 6569 h 88837"/>
                    <a:gd name="connsiteX15" fmla="*/ 69524 w 69524"/>
                    <a:gd name="connsiteY15" fmla="*/ 26484 h 88837"/>
                    <a:gd name="connsiteX16" fmla="*/ 69524 w 69524"/>
                    <a:gd name="connsiteY16" fmla="*/ 85292 h 8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24" h="88837">
                      <a:moveTo>
                        <a:pt x="69420" y="85292"/>
                      </a:moveTo>
                      <a:cubicBezTo>
                        <a:pt x="69420" y="88316"/>
                        <a:pt x="68373" y="88837"/>
                        <a:pt x="65755" y="88837"/>
                      </a:cubicBezTo>
                      <a:lnTo>
                        <a:pt x="52353" y="88837"/>
                      </a:lnTo>
                      <a:cubicBezTo>
                        <a:pt x="49002" y="88837"/>
                        <a:pt x="48688" y="87482"/>
                        <a:pt x="48688" y="84979"/>
                      </a:cubicBezTo>
                      <a:lnTo>
                        <a:pt x="48688" y="28465"/>
                      </a:lnTo>
                      <a:cubicBezTo>
                        <a:pt x="48688" y="21792"/>
                        <a:pt x="48479" y="11470"/>
                        <a:pt x="34239" y="11470"/>
                      </a:cubicBezTo>
                      <a:cubicBezTo>
                        <a:pt x="20836" y="11470"/>
                        <a:pt x="20836" y="21688"/>
                        <a:pt x="20836" y="25546"/>
                      </a:cubicBezTo>
                      <a:lnTo>
                        <a:pt x="20836" y="84875"/>
                      </a:lnTo>
                      <a:cubicBezTo>
                        <a:pt x="20836" y="88212"/>
                        <a:pt x="19999" y="88837"/>
                        <a:pt x="16857" y="88837"/>
                      </a:cubicBezTo>
                      <a:lnTo>
                        <a:pt x="3560" y="88837"/>
                      </a:lnTo>
                      <a:cubicBezTo>
                        <a:pt x="838" y="88837"/>
                        <a:pt x="0" y="88212"/>
                        <a:pt x="0" y="85292"/>
                      </a:cubicBezTo>
                      <a:lnTo>
                        <a:pt x="0" y="19290"/>
                      </a:lnTo>
                      <a:cubicBezTo>
                        <a:pt x="0" y="12617"/>
                        <a:pt x="314" y="8759"/>
                        <a:pt x="7853" y="5213"/>
                      </a:cubicBezTo>
                      <a:cubicBezTo>
                        <a:pt x="16753" y="1251"/>
                        <a:pt x="26490" y="0"/>
                        <a:pt x="36228" y="0"/>
                      </a:cubicBezTo>
                      <a:cubicBezTo>
                        <a:pt x="52981" y="0"/>
                        <a:pt x="58844" y="4171"/>
                        <a:pt x="61776" y="6569"/>
                      </a:cubicBezTo>
                      <a:cubicBezTo>
                        <a:pt x="69315" y="12721"/>
                        <a:pt x="69524" y="20645"/>
                        <a:pt x="69524" y="26484"/>
                      </a:cubicBezTo>
                      <a:lnTo>
                        <a:pt x="69524" y="85292"/>
                      </a:lnTo>
                      <a:close/>
                    </a:path>
                  </a:pathLst>
                </a:custGeom>
                <a:solidFill>
                  <a:srgbClr val="003399"/>
                </a:solidFill>
                <a:ln w="10453" cap="flat">
                  <a:noFill/>
                  <a:prstDash val="solid"/>
                  <a:miter/>
                </a:ln>
              </p:spPr>
              <p:txBody>
                <a:bodyPr rtlCol="0" anchor="ctr"/>
                <a:lstStyle/>
                <a:p>
                  <a:endParaRPr lang="en-GR"/>
                </a:p>
              </p:txBody>
            </p:sp>
            <p:sp>
              <p:nvSpPr>
                <p:cNvPr id="29" name="Freeform 28">
                  <a:extLst>
                    <a:ext uri="{FF2B5EF4-FFF2-40B4-BE49-F238E27FC236}">
                      <a16:creationId xmlns:a16="http://schemas.microsoft.com/office/drawing/2014/main" id="{56C74A42-5AE3-F583-5FEC-AB41C2F49426}"/>
                    </a:ext>
                  </a:extLst>
                </p:cNvPr>
                <p:cNvSpPr/>
                <p:nvPr/>
              </p:nvSpPr>
              <p:spPr>
                <a:xfrm>
                  <a:off x="10168463" y="6395569"/>
                  <a:ext cx="70781" cy="90922"/>
                </a:xfrm>
                <a:custGeom>
                  <a:avLst/>
                  <a:gdLst>
                    <a:gd name="connsiteX0" fmla="*/ 17590 w 70781"/>
                    <a:gd name="connsiteY0" fmla="*/ 44940 h 90922"/>
                    <a:gd name="connsiteX1" fmla="*/ 40730 w 70781"/>
                    <a:gd name="connsiteY1" fmla="*/ 72467 h 90922"/>
                    <a:gd name="connsiteX2" fmla="*/ 60729 w 70781"/>
                    <a:gd name="connsiteY2" fmla="*/ 61414 h 90922"/>
                    <a:gd name="connsiteX3" fmla="*/ 66383 w 70781"/>
                    <a:gd name="connsiteY3" fmla="*/ 56618 h 90922"/>
                    <a:gd name="connsiteX4" fmla="*/ 70781 w 70781"/>
                    <a:gd name="connsiteY4" fmla="*/ 61831 h 90922"/>
                    <a:gd name="connsiteX5" fmla="*/ 37589 w 70781"/>
                    <a:gd name="connsiteY5" fmla="*/ 90922 h 90922"/>
                    <a:gd name="connsiteX6" fmla="*/ 0 w 70781"/>
                    <a:gd name="connsiteY6" fmla="*/ 45253 h 90922"/>
                    <a:gd name="connsiteX7" fmla="*/ 37589 w 70781"/>
                    <a:gd name="connsiteY7" fmla="*/ 0 h 90922"/>
                    <a:gd name="connsiteX8" fmla="*/ 69943 w 70781"/>
                    <a:gd name="connsiteY8" fmla="*/ 31385 h 90922"/>
                    <a:gd name="connsiteX9" fmla="*/ 64080 w 70781"/>
                    <a:gd name="connsiteY9" fmla="*/ 38058 h 90922"/>
                    <a:gd name="connsiteX10" fmla="*/ 17590 w 70781"/>
                    <a:gd name="connsiteY10" fmla="*/ 44940 h 90922"/>
                    <a:gd name="connsiteX11" fmla="*/ 49002 w 70781"/>
                    <a:gd name="connsiteY11" fmla="*/ 29404 h 90922"/>
                    <a:gd name="connsiteX12" fmla="*/ 34448 w 70781"/>
                    <a:gd name="connsiteY12" fmla="*/ 12512 h 90922"/>
                    <a:gd name="connsiteX13" fmla="*/ 16857 w 70781"/>
                    <a:gd name="connsiteY13" fmla="*/ 34617 h 90922"/>
                    <a:gd name="connsiteX14" fmla="*/ 49107 w 70781"/>
                    <a:gd name="connsiteY14" fmla="*/ 29404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81" h="90922">
                      <a:moveTo>
                        <a:pt x="17590" y="44940"/>
                      </a:moveTo>
                      <a:cubicBezTo>
                        <a:pt x="20417" y="67983"/>
                        <a:pt x="32668" y="72467"/>
                        <a:pt x="40730" y="72467"/>
                      </a:cubicBezTo>
                      <a:cubicBezTo>
                        <a:pt x="49630" y="72467"/>
                        <a:pt x="56332" y="67149"/>
                        <a:pt x="60729" y="61414"/>
                      </a:cubicBezTo>
                      <a:cubicBezTo>
                        <a:pt x="63452" y="57556"/>
                        <a:pt x="64289" y="56618"/>
                        <a:pt x="66383" y="56618"/>
                      </a:cubicBezTo>
                      <a:cubicBezTo>
                        <a:pt x="68478" y="56618"/>
                        <a:pt x="70781" y="58495"/>
                        <a:pt x="70781" y="61831"/>
                      </a:cubicBezTo>
                      <a:cubicBezTo>
                        <a:pt x="70781" y="66524"/>
                        <a:pt x="63870" y="90922"/>
                        <a:pt x="37589" y="90922"/>
                      </a:cubicBezTo>
                      <a:cubicBezTo>
                        <a:pt x="15392" y="90922"/>
                        <a:pt x="0" y="74865"/>
                        <a:pt x="0" y="45253"/>
                      </a:cubicBezTo>
                      <a:cubicBezTo>
                        <a:pt x="0" y="11991"/>
                        <a:pt x="19685" y="0"/>
                        <a:pt x="37589" y="0"/>
                      </a:cubicBezTo>
                      <a:cubicBezTo>
                        <a:pt x="63766" y="0"/>
                        <a:pt x="69943" y="23356"/>
                        <a:pt x="69943" y="31385"/>
                      </a:cubicBezTo>
                      <a:cubicBezTo>
                        <a:pt x="69943" y="37224"/>
                        <a:pt x="66069" y="37745"/>
                        <a:pt x="64080" y="38058"/>
                      </a:cubicBezTo>
                      <a:lnTo>
                        <a:pt x="17590" y="44940"/>
                      </a:lnTo>
                      <a:close/>
                      <a:moveTo>
                        <a:pt x="49002" y="29404"/>
                      </a:moveTo>
                      <a:cubicBezTo>
                        <a:pt x="48374" y="18664"/>
                        <a:pt x="41777" y="12512"/>
                        <a:pt x="34448" y="12512"/>
                      </a:cubicBezTo>
                      <a:cubicBezTo>
                        <a:pt x="22826" y="12512"/>
                        <a:pt x="17695" y="23043"/>
                        <a:pt x="16857" y="34617"/>
                      </a:cubicBezTo>
                      <a:lnTo>
                        <a:pt x="49107" y="29404"/>
                      </a:lnTo>
                      <a:close/>
                    </a:path>
                  </a:pathLst>
                </a:custGeom>
                <a:solidFill>
                  <a:srgbClr val="003399"/>
                </a:solidFill>
                <a:ln w="10453" cap="flat">
                  <a:noFill/>
                  <a:prstDash val="solid"/>
                  <a:miter/>
                </a:ln>
              </p:spPr>
              <p:txBody>
                <a:bodyPr rtlCol="0" anchor="ctr"/>
                <a:lstStyle/>
                <a:p>
                  <a:endParaRPr lang="en-GR"/>
                </a:p>
              </p:txBody>
            </p:sp>
            <p:sp>
              <p:nvSpPr>
                <p:cNvPr id="30" name="Freeform 29">
                  <a:extLst>
                    <a:ext uri="{FF2B5EF4-FFF2-40B4-BE49-F238E27FC236}">
                      <a16:creationId xmlns:a16="http://schemas.microsoft.com/office/drawing/2014/main" id="{31260916-F197-9CBC-16DF-433706B70B50}"/>
                    </a:ext>
                  </a:extLst>
                </p:cNvPr>
                <p:cNvSpPr/>
                <p:nvPr/>
              </p:nvSpPr>
              <p:spPr>
                <a:xfrm>
                  <a:off x="10238616" y="6373465"/>
                  <a:ext cx="50363" cy="112923"/>
                </a:xfrm>
                <a:custGeom>
                  <a:avLst/>
                  <a:gdLst>
                    <a:gd name="connsiteX0" fmla="*/ 31516 w 50363"/>
                    <a:gd name="connsiteY0" fmla="*/ 33470 h 112923"/>
                    <a:gd name="connsiteX1" fmla="*/ 31516 w 50363"/>
                    <a:gd name="connsiteY1" fmla="*/ 85083 h 112923"/>
                    <a:gd name="connsiteX2" fmla="*/ 42929 w 50363"/>
                    <a:gd name="connsiteY2" fmla="*/ 101141 h 112923"/>
                    <a:gd name="connsiteX3" fmla="*/ 50364 w 50363"/>
                    <a:gd name="connsiteY3" fmla="*/ 105520 h 112923"/>
                    <a:gd name="connsiteX4" fmla="*/ 34239 w 50363"/>
                    <a:gd name="connsiteY4" fmla="*/ 112923 h 112923"/>
                    <a:gd name="connsiteX5" fmla="*/ 15915 w 50363"/>
                    <a:gd name="connsiteY5" fmla="*/ 105520 h 112923"/>
                    <a:gd name="connsiteX6" fmla="*/ 11099 w 50363"/>
                    <a:gd name="connsiteY6" fmla="*/ 88524 h 112923"/>
                    <a:gd name="connsiteX7" fmla="*/ 11099 w 50363"/>
                    <a:gd name="connsiteY7" fmla="*/ 33575 h 112923"/>
                    <a:gd name="connsiteX8" fmla="*/ 3037 w 50363"/>
                    <a:gd name="connsiteY8" fmla="*/ 33575 h 112923"/>
                    <a:gd name="connsiteX9" fmla="*/ 0 w 50363"/>
                    <a:gd name="connsiteY9" fmla="*/ 27006 h 112923"/>
                    <a:gd name="connsiteX10" fmla="*/ 2827 w 50363"/>
                    <a:gd name="connsiteY10" fmla="*/ 24295 h 112923"/>
                    <a:gd name="connsiteX11" fmla="*/ 11099 w 50363"/>
                    <a:gd name="connsiteY11" fmla="*/ 24295 h 112923"/>
                    <a:gd name="connsiteX12" fmla="*/ 11099 w 50363"/>
                    <a:gd name="connsiteY12" fmla="*/ 14910 h 112923"/>
                    <a:gd name="connsiteX13" fmla="*/ 14135 w 50363"/>
                    <a:gd name="connsiteY13" fmla="*/ 9071 h 112923"/>
                    <a:gd name="connsiteX14" fmla="*/ 26176 w 50363"/>
                    <a:gd name="connsiteY14" fmla="*/ 1355 h 112923"/>
                    <a:gd name="connsiteX15" fmla="*/ 29213 w 50363"/>
                    <a:gd name="connsiteY15" fmla="*/ 0 h 112923"/>
                    <a:gd name="connsiteX16" fmla="*/ 31516 w 50363"/>
                    <a:gd name="connsiteY16" fmla="*/ 4692 h 112923"/>
                    <a:gd name="connsiteX17" fmla="*/ 31516 w 50363"/>
                    <a:gd name="connsiteY17" fmla="*/ 24295 h 112923"/>
                    <a:gd name="connsiteX18" fmla="*/ 44291 w 50363"/>
                    <a:gd name="connsiteY18" fmla="*/ 24295 h 112923"/>
                    <a:gd name="connsiteX19" fmla="*/ 47432 w 50363"/>
                    <a:gd name="connsiteY19" fmla="*/ 26589 h 112923"/>
                    <a:gd name="connsiteX20" fmla="*/ 44605 w 50363"/>
                    <a:gd name="connsiteY20" fmla="*/ 33470 h 112923"/>
                    <a:gd name="connsiteX21" fmla="*/ 31516 w 50363"/>
                    <a:gd name="connsiteY21" fmla="*/ 33470 h 1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63" h="112923">
                      <a:moveTo>
                        <a:pt x="31516" y="33470"/>
                      </a:moveTo>
                      <a:lnTo>
                        <a:pt x="31516" y="85083"/>
                      </a:lnTo>
                      <a:cubicBezTo>
                        <a:pt x="31516" y="89984"/>
                        <a:pt x="31726" y="100619"/>
                        <a:pt x="42929" y="101141"/>
                      </a:cubicBezTo>
                      <a:cubicBezTo>
                        <a:pt x="47118" y="101141"/>
                        <a:pt x="50364" y="101141"/>
                        <a:pt x="50364" y="105520"/>
                      </a:cubicBezTo>
                      <a:cubicBezTo>
                        <a:pt x="50364" y="110212"/>
                        <a:pt x="40940" y="112923"/>
                        <a:pt x="34239" y="112923"/>
                      </a:cubicBezTo>
                      <a:cubicBezTo>
                        <a:pt x="25130" y="112923"/>
                        <a:pt x="19266" y="109586"/>
                        <a:pt x="15915" y="105520"/>
                      </a:cubicBezTo>
                      <a:cubicBezTo>
                        <a:pt x="11204" y="99889"/>
                        <a:pt x="11099" y="93842"/>
                        <a:pt x="11099" y="88524"/>
                      </a:cubicBezTo>
                      <a:lnTo>
                        <a:pt x="11099" y="33575"/>
                      </a:lnTo>
                      <a:lnTo>
                        <a:pt x="3037" y="33575"/>
                      </a:lnTo>
                      <a:cubicBezTo>
                        <a:pt x="0" y="33575"/>
                        <a:pt x="0" y="32949"/>
                        <a:pt x="0" y="27006"/>
                      </a:cubicBezTo>
                      <a:cubicBezTo>
                        <a:pt x="0" y="25024"/>
                        <a:pt x="629" y="24295"/>
                        <a:pt x="2827" y="24295"/>
                      </a:cubicBezTo>
                      <a:lnTo>
                        <a:pt x="11099" y="24295"/>
                      </a:lnTo>
                      <a:lnTo>
                        <a:pt x="11099" y="14910"/>
                      </a:lnTo>
                      <a:cubicBezTo>
                        <a:pt x="11099" y="11782"/>
                        <a:pt x="11622" y="10948"/>
                        <a:pt x="14135" y="9071"/>
                      </a:cubicBezTo>
                      <a:lnTo>
                        <a:pt x="26176" y="1355"/>
                      </a:lnTo>
                      <a:cubicBezTo>
                        <a:pt x="28061" y="209"/>
                        <a:pt x="28480" y="0"/>
                        <a:pt x="29213" y="0"/>
                      </a:cubicBezTo>
                      <a:cubicBezTo>
                        <a:pt x="31412" y="0"/>
                        <a:pt x="31516" y="2711"/>
                        <a:pt x="31516" y="4692"/>
                      </a:cubicBezTo>
                      <a:lnTo>
                        <a:pt x="31516" y="24295"/>
                      </a:lnTo>
                      <a:lnTo>
                        <a:pt x="44291" y="24295"/>
                      </a:lnTo>
                      <a:cubicBezTo>
                        <a:pt x="46175" y="24295"/>
                        <a:pt x="47432" y="24295"/>
                        <a:pt x="47432" y="26589"/>
                      </a:cubicBezTo>
                      <a:cubicBezTo>
                        <a:pt x="47432" y="32740"/>
                        <a:pt x="47432" y="33470"/>
                        <a:pt x="44605" y="33470"/>
                      </a:cubicBezTo>
                      <a:lnTo>
                        <a:pt x="31516" y="33470"/>
                      </a:lnTo>
                      <a:close/>
                    </a:path>
                  </a:pathLst>
                </a:custGeom>
                <a:solidFill>
                  <a:srgbClr val="003399"/>
                </a:solidFill>
                <a:ln w="10453" cap="flat">
                  <a:noFill/>
                  <a:prstDash val="solid"/>
                  <a:miter/>
                </a:ln>
              </p:spPr>
              <p:txBody>
                <a:bodyPr rtlCol="0" anchor="ctr"/>
                <a:lstStyle/>
                <a:p>
                  <a:endParaRPr lang="en-GR"/>
                </a:p>
              </p:txBody>
            </p:sp>
            <p:sp>
              <p:nvSpPr>
                <p:cNvPr id="31" name="Freeform 30">
                  <a:extLst>
                    <a:ext uri="{FF2B5EF4-FFF2-40B4-BE49-F238E27FC236}">
                      <a16:creationId xmlns:a16="http://schemas.microsoft.com/office/drawing/2014/main" id="{773CADBB-56E7-F8A6-E3DF-81B6194DA6FA}"/>
                    </a:ext>
                  </a:extLst>
                </p:cNvPr>
                <p:cNvSpPr/>
                <p:nvPr/>
              </p:nvSpPr>
              <p:spPr>
                <a:xfrm>
                  <a:off x="10282383" y="6397759"/>
                  <a:ext cx="115280" cy="86543"/>
                </a:xfrm>
                <a:custGeom>
                  <a:avLst/>
                  <a:gdLst>
                    <a:gd name="connsiteX0" fmla="*/ 57693 w 115280"/>
                    <a:gd name="connsiteY0" fmla="*/ 38580 h 86543"/>
                    <a:gd name="connsiteX1" fmla="*/ 43453 w 115280"/>
                    <a:gd name="connsiteY1" fmla="*/ 83728 h 86543"/>
                    <a:gd name="connsiteX2" fmla="*/ 39788 w 115280"/>
                    <a:gd name="connsiteY2" fmla="*/ 86543 h 86543"/>
                    <a:gd name="connsiteX3" fmla="*/ 29213 w 115280"/>
                    <a:gd name="connsiteY3" fmla="*/ 86543 h 86543"/>
                    <a:gd name="connsiteX4" fmla="*/ 25339 w 115280"/>
                    <a:gd name="connsiteY4" fmla="*/ 83519 h 86543"/>
                    <a:gd name="connsiteX5" fmla="*/ 628 w 115280"/>
                    <a:gd name="connsiteY5" fmla="*/ 5318 h 86543"/>
                    <a:gd name="connsiteX6" fmla="*/ 0 w 115280"/>
                    <a:gd name="connsiteY6" fmla="*/ 2294 h 86543"/>
                    <a:gd name="connsiteX7" fmla="*/ 3350 w 115280"/>
                    <a:gd name="connsiteY7" fmla="*/ 0 h 86543"/>
                    <a:gd name="connsiteX8" fmla="*/ 17276 w 115280"/>
                    <a:gd name="connsiteY8" fmla="*/ 0 h 86543"/>
                    <a:gd name="connsiteX9" fmla="*/ 22198 w 115280"/>
                    <a:gd name="connsiteY9" fmla="*/ 3337 h 86543"/>
                    <a:gd name="connsiteX10" fmla="*/ 37589 w 115280"/>
                    <a:gd name="connsiteY10" fmla="*/ 59329 h 86543"/>
                    <a:gd name="connsiteX11" fmla="*/ 54552 w 115280"/>
                    <a:gd name="connsiteY11" fmla="*/ 3337 h 86543"/>
                    <a:gd name="connsiteX12" fmla="*/ 56750 w 115280"/>
                    <a:gd name="connsiteY12" fmla="*/ 209 h 86543"/>
                    <a:gd name="connsiteX13" fmla="*/ 62404 w 115280"/>
                    <a:gd name="connsiteY13" fmla="*/ 0 h 86543"/>
                    <a:gd name="connsiteX14" fmla="*/ 65441 w 115280"/>
                    <a:gd name="connsiteY14" fmla="*/ 3024 h 86543"/>
                    <a:gd name="connsiteX15" fmla="*/ 82927 w 115280"/>
                    <a:gd name="connsiteY15" fmla="*/ 59329 h 86543"/>
                    <a:gd name="connsiteX16" fmla="*/ 98318 w 115280"/>
                    <a:gd name="connsiteY16" fmla="*/ 3337 h 86543"/>
                    <a:gd name="connsiteX17" fmla="*/ 101983 w 115280"/>
                    <a:gd name="connsiteY17" fmla="*/ 0 h 86543"/>
                    <a:gd name="connsiteX18" fmla="*/ 111930 w 115280"/>
                    <a:gd name="connsiteY18" fmla="*/ 0 h 86543"/>
                    <a:gd name="connsiteX19" fmla="*/ 115281 w 115280"/>
                    <a:gd name="connsiteY19" fmla="*/ 1981 h 86543"/>
                    <a:gd name="connsiteX20" fmla="*/ 114652 w 115280"/>
                    <a:gd name="connsiteY20" fmla="*/ 5005 h 86543"/>
                    <a:gd name="connsiteX21" fmla="*/ 90361 w 115280"/>
                    <a:gd name="connsiteY21" fmla="*/ 83415 h 86543"/>
                    <a:gd name="connsiteX22" fmla="*/ 86801 w 115280"/>
                    <a:gd name="connsiteY22" fmla="*/ 86543 h 86543"/>
                    <a:gd name="connsiteX23" fmla="*/ 76016 w 115280"/>
                    <a:gd name="connsiteY23" fmla="*/ 86543 h 86543"/>
                    <a:gd name="connsiteX24" fmla="*/ 72037 w 115280"/>
                    <a:gd name="connsiteY24" fmla="*/ 83415 h 86543"/>
                    <a:gd name="connsiteX25" fmla="*/ 57797 w 115280"/>
                    <a:gd name="connsiteY25" fmla="*/ 38580 h 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280" h="86543">
                      <a:moveTo>
                        <a:pt x="57693" y="38580"/>
                      </a:moveTo>
                      <a:lnTo>
                        <a:pt x="43453" y="83728"/>
                      </a:lnTo>
                      <a:cubicBezTo>
                        <a:pt x="42615" y="86230"/>
                        <a:pt x="42301" y="86543"/>
                        <a:pt x="39788" y="86543"/>
                      </a:cubicBezTo>
                      <a:lnTo>
                        <a:pt x="29213" y="86543"/>
                      </a:lnTo>
                      <a:cubicBezTo>
                        <a:pt x="26700" y="86543"/>
                        <a:pt x="26176" y="86022"/>
                        <a:pt x="25339" y="83519"/>
                      </a:cubicBezTo>
                      <a:lnTo>
                        <a:pt x="628" y="5318"/>
                      </a:lnTo>
                      <a:cubicBezTo>
                        <a:pt x="104" y="3649"/>
                        <a:pt x="0" y="3024"/>
                        <a:pt x="0" y="2294"/>
                      </a:cubicBezTo>
                      <a:cubicBezTo>
                        <a:pt x="0" y="0"/>
                        <a:pt x="2199" y="0"/>
                        <a:pt x="3350" y="0"/>
                      </a:cubicBezTo>
                      <a:lnTo>
                        <a:pt x="17276" y="0"/>
                      </a:lnTo>
                      <a:cubicBezTo>
                        <a:pt x="20103" y="0"/>
                        <a:pt x="21255" y="209"/>
                        <a:pt x="22198" y="3337"/>
                      </a:cubicBezTo>
                      <a:lnTo>
                        <a:pt x="37589" y="59329"/>
                      </a:lnTo>
                      <a:lnTo>
                        <a:pt x="54552" y="3337"/>
                      </a:lnTo>
                      <a:cubicBezTo>
                        <a:pt x="55075" y="1877"/>
                        <a:pt x="55389" y="521"/>
                        <a:pt x="56750" y="209"/>
                      </a:cubicBezTo>
                      <a:cubicBezTo>
                        <a:pt x="57064" y="0"/>
                        <a:pt x="60624" y="0"/>
                        <a:pt x="62404" y="0"/>
                      </a:cubicBezTo>
                      <a:cubicBezTo>
                        <a:pt x="64394" y="0"/>
                        <a:pt x="64603" y="626"/>
                        <a:pt x="65441" y="3024"/>
                      </a:cubicBezTo>
                      <a:lnTo>
                        <a:pt x="82927" y="59329"/>
                      </a:lnTo>
                      <a:lnTo>
                        <a:pt x="98318" y="3337"/>
                      </a:lnTo>
                      <a:cubicBezTo>
                        <a:pt x="98947" y="834"/>
                        <a:pt x="99365" y="0"/>
                        <a:pt x="101983" y="0"/>
                      </a:cubicBezTo>
                      <a:lnTo>
                        <a:pt x="111930" y="0"/>
                      </a:lnTo>
                      <a:cubicBezTo>
                        <a:pt x="113396" y="0"/>
                        <a:pt x="115281" y="0"/>
                        <a:pt x="115281" y="1981"/>
                      </a:cubicBezTo>
                      <a:cubicBezTo>
                        <a:pt x="115281" y="2503"/>
                        <a:pt x="114967" y="3858"/>
                        <a:pt x="114652" y="5005"/>
                      </a:cubicBezTo>
                      <a:lnTo>
                        <a:pt x="90361" y="83415"/>
                      </a:lnTo>
                      <a:cubicBezTo>
                        <a:pt x="89523" y="86126"/>
                        <a:pt x="89209" y="86543"/>
                        <a:pt x="86801" y="86543"/>
                      </a:cubicBezTo>
                      <a:lnTo>
                        <a:pt x="76016" y="86543"/>
                      </a:lnTo>
                      <a:cubicBezTo>
                        <a:pt x="73503" y="86543"/>
                        <a:pt x="72875" y="86022"/>
                        <a:pt x="72037" y="83415"/>
                      </a:cubicBezTo>
                      <a:lnTo>
                        <a:pt x="57797" y="38580"/>
                      </a:lnTo>
                      <a:close/>
                    </a:path>
                  </a:pathLst>
                </a:custGeom>
                <a:solidFill>
                  <a:srgbClr val="003399"/>
                </a:solidFill>
                <a:ln w="10453" cap="flat">
                  <a:noFill/>
                  <a:prstDash val="solid"/>
                  <a:miter/>
                </a:ln>
              </p:spPr>
              <p:txBody>
                <a:bodyPr rtlCol="0" anchor="ctr"/>
                <a:lstStyle/>
                <a:p>
                  <a:endParaRPr lang="en-GR"/>
                </a:p>
              </p:txBody>
            </p:sp>
            <p:sp>
              <p:nvSpPr>
                <p:cNvPr id="32" name="Freeform 31">
                  <a:extLst>
                    <a:ext uri="{FF2B5EF4-FFF2-40B4-BE49-F238E27FC236}">
                      <a16:creationId xmlns:a16="http://schemas.microsoft.com/office/drawing/2014/main" id="{8F3B42CE-C717-9E65-7F7F-123BB2E05411}"/>
                    </a:ext>
                  </a:extLst>
                </p:cNvPr>
                <p:cNvSpPr/>
                <p:nvPr/>
              </p:nvSpPr>
              <p:spPr>
                <a:xfrm>
                  <a:off x="10398187" y="6395569"/>
                  <a:ext cx="80113" cy="90922"/>
                </a:xfrm>
                <a:custGeom>
                  <a:avLst/>
                  <a:gdLst>
                    <a:gd name="connsiteX0" fmla="*/ 39893 w 80113"/>
                    <a:gd name="connsiteY0" fmla="*/ 90922 h 90922"/>
                    <a:gd name="connsiteX1" fmla="*/ 0 w 80113"/>
                    <a:gd name="connsiteY1" fmla="*/ 45461 h 90922"/>
                    <a:gd name="connsiteX2" fmla="*/ 40312 w 80113"/>
                    <a:gd name="connsiteY2" fmla="*/ 0 h 90922"/>
                    <a:gd name="connsiteX3" fmla="*/ 80100 w 80113"/>
                    <a:gd name="connsiteY3" fmla="*/ 44419 h 90922"/>
                    <a:gd name="connsiteX4" fmla="*/ 39998 w 80113"/>
                    <a:gd name="connsiteY4" fmla="*/ 90922 h 90922"/>
                    <a:gd name="connsiteX5" fmla="*/ 39369 w 80113"/>
                    <a:gd name="connsiteY5" fmla="*/ 12408 h 90922"/>
                    <a:gd name="connsiteX6" fmla="*/ 21779 w 80113"/>
                    <a:gd name="connsiteY6" fmla="*/ 42959 h 90922"/>
                    <a:gd name="connsiteX7" fmla="*/ 40940 w 80113"/>
                    <a:gd name="connsiteY7" fmla="*/ 77055 h 90922"/>
                    <a:gd name="connsiteX8" fmla="*/ 58426 w 80113"/>
                    <a:gd name="connsiteY8" fmla="*/ 43480 h 90922"/>
                    <a:gd name="connsiteX9" fmla="*/ 39474 w 80113"/>
                    <a:gd name="connsiteY9" fmla="*/ 12408 h 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3" h="90922">
                      <a:moveTo>
                        <a:pt x="39893" y="90922"/>
                      </a:moveTo>
                      <a:cubicBezTo>
                        <a:pt x="15182" y="90922"/>
                        <a:pt x="0" y="71216"/>
                        <a:pt x="0" y="45461"/>
                      </a:cubicBezTo>
                      <a:cubicBezTo>
                        <a:pt x="0" y="19707"/>
                        <a:pt x="15810" y="0"/>
                        <a:pt x="40312" y="0"/>
                      </a:cubicBezTo>
                      <a:cubicBezTo>
                        <a:pt x="67640" y="0"/>
                        <a:pt x="79576" y="24190"/>
                        <a:pt x="80100" y="44419"/>
                      </a:cubicBezTo>
                      <a:cubicBezTo>
                        <a:pt x="80623" y="69026"/>
                        <a:pt x="66174" y="90922"/>
                        <a:pt x="39998" y="90922"/>
                      </a:cubicBezTo>
                      <a:moveTo>
                        <a:pt x="39369" y="12408"/>
                      </a:moveTo>
                      <a:cubicBezTo>
                        <a:pt x="27956" y="12408"/>
                        <a:pt x="21779" y="26067"/>
                        <a:pt x="21779" y="42959"/>
                      </a:cubicBezTo>
                      <a:cubicBezTo>
                        <a:pt x="21779" y="61727"/>
                        <a:pt x="29841" y="77055"/>
                        <a:pt x="40940" y="77055"/>
                      </a:cubicBezTo>
                      <a:cubicBezTo>
                        <a:pt x="52039" y="77055"/>
                        <a:pt x="59263" y="62666"/>
                        <a:pt x="58426" y="43480"/>
                      </a:cubicBezTo>
                      <a:cubicBezTo>
                        <a:pt x="57588" y="23565"/>
                        <a:pt x="49316" y="12408"/>
                        <a:pt x="39474" y="12408"/>
                      </a:cubicBezTo>
                    </a:path>
                  </a:pathLst>
                </a:custGeom>
                <a:solidFill>
                  <a:srgbClr val="003399"/>
                </a:solidFill>
                <a:ln w="10453" cap="flat">
                  <a:noFill/>
                  <a:prstDash val="solid"/>
                  <a:miter/>
                </a:ln>
              </p:spPr>
              <p:txBody>
                <a:bodyPr rtlCol="0" anchor="ctr"/>
                <a:lstStyle/>
                <a:p>
                  <a:endParaRPr lang="en-GR"/>
                </a:p>
              </p:txBody>
            </p:sp>
            <p:sp>
              <p:nvSpPr>
                <p:cNvPr id="33" name="Freeform 32">
                  <a:extLst>
                    <a:ext uri="{FF2B5EF4-FFF2-40B4-BE49-F238E27FC236}">
                      <a16:creationId xmlns:a16="http://schemas.microsoft.com/office/drawing/2014/main" id="{4303D675-A4EA-C904-D89E-D51674E10D96}"/>
                    </a:ext>
                  </a:extLst>
                </p:cNvPr>
                <p:cNvSpPr/>
                <p:nvPr/>
              </p:nvSpPr>
              <p:spPr>
                <a:xfrm>
                  <a:off x="10487606" y="6395569"/>
                  <a:ext cx="55598" cy="88732"/>
                </a:xfrm>
                <a:custGeom>
                  <a:avLst/>
                  <a:gdLst>
                    <a:gd name="connsiteX0" fmla="*/ 20941 w 55598"/>
                    <a:gd name="connsiteY0" fmla="*/ 85188 h 88732"/>
                    <a:gd name="connsiteX1" fmla="*/ 17381 w 55598"/>
                    <a:gd name="connsiteY1" fmla="*/ 88733 h 88732"/>
                    <a:gd name="connsiteX2" fmla="*/ 3665 w 55598"/>
                    <a:gd name="connsiteY2" fmla="*/ 88733 h 88732"/>
                    <a:gd name="connsiteX3" fmla="*/ 0 w 55598"/>
                    <a:gd name="connsiteY3" fmla="*/ 85188 h 88732"/>
                    <a:gd name="connsiteX4" fmla="*/ 0 w 55598"/>
                    <a:gd name="connsiteY4" fmla="*/ 15328 h 88732"/>
                    <a:gd name="connsiteX5" fmla="*/ 4817 w 55598"/>
                    <a:gd name="connsiteY5" fmla="*/ 5839 h 88732"/>
                    <a:gd name="connsiteX6" fmla="*/ 35495 w 55598"/>
                    <a:gd name="connsiteY6" fmla="*/ 0 h 88732"/>
                    <a:gd name="connsiteX7" fmla="*/ 55599 w 55598"/>
                    <a:gd name="connsiteY7" fmla="*/ 12512 h 88732"/>
                    <a:gd name="connsiteX8" fmla="*/ 46699 w 55598"/>
                    <a:gd name="connsiteY8" fmla="*/ 21584 h 88732"/>
                    <a:gd name="connsiteX9" fmla="*/ 38113 w 55598"/>
                    <a:gd name="connsiteY9" fmla="*/ 15223 h 88732"/>
                    <a:gd name="connsiteX10" fmla="*/ 29737 w 55598"/>
                    <a:gd name="connsiteY10" fmla="*/ 10531 h 88732"/>
                    <a:gd name="connsiteX11" fmla="*/ 20837 w 55598"/>
                    <a:gd name="connsiteY11" fmla="*/ 20541 h 88732"/>
                    <a:gd name="connsiteX12" fmla="*/ 20837 w 55598"/>
                    <a:gd name="connsiteY12" fmla="*/ 85188 h 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98" h="88732">
                      <a:moveTo>
                        <a:pt x="20941" y="85188"/>
                      </a:moveTo>
                      <a:cubicBezTo>
                        <a:pt x="20732" y="87899"/>
                        <a:pt x="20313" y="88733"/>
                        <a:pt x="17381" y="88733"/>
                      </a:cubicBezTo>
                      <a:lnTo>
                        <a:pt x="3665" y="88733"/>
                      </a:lnTo>
                      <a:cubicBezTo>
                        <a:pt x="838" y="88733"/>
                        <a:pt x="0" y="88107"/>
                        <a:pt x="0" y="85188"/>
                      </a:cubicBezTo>
                      <a:lnTo>
                        <a:pt x="0" y="15328"/>
                      </a:lnTo>
                      <a:cubicBezTo>
                        <a:pt x="0" y="10114"/>
                        <a:pt x="629" y="7924"/>
                        <a:pt x="4817" y="5839"/>
                      </a:cubicBezTo>
                      <a:cubicBezTo>
                        <a:pt x="10471" y="2711"/>
                        <a:pt x="22616" y="0"/>
                        <a:pt x="35495" y="0"/>
                      </a:cubicBezTo>
                      <a:cubicBezTo>
                        <a:pt x="45861" y="0"/>
                        <a:pt x="55599" y="2711"/>
                        <a:pt x="55599" y="12512"/>
                      </a:cubicBezTo>
                      <a:cubicBezTo>
                        <a:pt x="55599" y="17517"/>
                        <a:pt x="52039" y="21584"/>
                        <a:pt x="46699" y="21584"/>
                      </a:cubicBezTo>
                      <a:cubicBezTo>
                        <a:pt x="42197" y="21584"/>
                        <a:pt x="40626" y="19081"/>
                        <a:pt x="38113" y="15223"/>
                      </a:cubicBezTo>
                      <a:cubicBezTo>
                        <a:pt x="36647" y="13242"/>
                        <a:pt x="34762" y="10531"/>
                        <a:pt x="29737" y="10531"/>
                      </a:cubicBezTo>
                      <a:cubicBezTo>
                        <a:pt x="21046" y="10531"/>
                        <a:pt x="20837" y="16370"/>
                        <a:pt x="20837" y="20541"/>
                      </a:cubicBezTo>
                      <a:lnTo>
                        <a:pt x="20837" y="85188"/>
                      </a:lnTo>
                      <a:close/>
                    </a:path>
                  </a:pathLst>
                </a:custGeom>
                <a:solidFill>
                  <a:srgbClr val="003399"/>
                </a:solidFill>
                <a:ln w="10453" cap="flat">
                  <a:noFill/>
                  <a:prstDash val="solid"/>
                  <a:miter/>
                </a:ln>
              </p:spPr>
              <p:txBody>
                <a:bodyPr rtlCol="0" anchor="ctr"/>
                <a:lstStyle/>
                <a:p>
                  <a:endParaRPr lang="en-GR"/>
                </a:p>
              </p:txBody>
            </p:sp>
            <p:sp>
              <p:nvSpPr>
                <p:cNvPr id="34" name="Freeform 33">
                  <a:extLst>
                    <a:ext uri="{FF2B5EF4-FFF2-40B4-BE49-F238E27FC236}">
                      <a16:creationId xmlns:a16="http://schemas.microsoft.com/office/drawing/2014/main" id="{9751F3B8-5A72-1E4A-1F3E-664DD14A7067}"/>
                    </a:ext>
                  </a:extLst>
                </p:cNvPr>
                <p:cNvSpPr/>
                <p:nvPr/>
              </p:nvSpPr>
              <p:spPr>
                <a:xfrm>
                  <a:off x="10545613" y="6356364"/>
                  <a:ext cx="77167" cy="127937"/>
                </a:xfrm>
                <a:custGeom>
                  <a:avLst/>
                  <a:gdLst>
                    <a:gd name="connsiteX0" fmla="*/ 41149 w 77167"/>
                    <a:gd name="connsiteY0" fmla="*/ 78097 h 127937"/>
                    <a:gd name="connsiteX1" fmla="*/ 75702 w 77167"/>
                    <a:gd name="connsiteY1" fmla="*/ 122933 h 127937"/>
                    <a:gd name="connsiteX2" fmla="*/ 77168 w 77167"/>
                    <a:gd name="connsiteY2" fmla="*/ 125748 h 127937"/>
                    <a:gd name="connsiteX3" fmla="*/ 73818 w 77167"/>
                    <a:gd name="connsiteY3" fmla="*/ 127938 h 127937"/>
                    <a:gd name="connsiteX4" fmla="*/ 56332 w 77167"/>
                    <a:gd name="connsiteY4" fmla="*/ 127938 h 127937"/>
                    <a:gd name="connsiteX5" fmla="*/ 50782 w 77167"/>
                    <a:gd name="connsiteY5" fmla="*/ 125435 h 127937"/>
                    <a:gd name="connsiteX6" fmla="*/ 20627 w 77167"/>
                    <a:gd name="connsiteY6" fmla="*/ 85292 h 127937"/>
                    <a:gd name="connsiteX7" fmla="*/ 20627 w 77167"/>
                    <a:gd name="connsiteY7" fmla="*/ 124706 h 127937"/>
                    <a:gd name="connsiteX8" fmla="*/ 16962 w 77167"/>
                    <a:gd name="connsiteY8" fmla="*/ 127834 h 127937"/>
                    <a:gd name="connsiteX9" fmla="*/ 3560 w 77167"/>
                    <a:gd name="connsiteY9" fmla="*/ 127834 h 127937"/>
                    <a:gd name="connsiteX10" fmla="*/ 0 w 77167"/>
                    <a:gd name="connsiteY10" fmla="*/ 124497 h 127937"/>
                    <a:gd name="connsiteX11" fmla="*/ 0 w 77167"/>
                    <a:gd name="connsiteY11" fmla="*/ 3128 h 127937"/>
                    <a:gd name="connsiteX12" fmla="*/ 3351 w 77167"/>
                    <a:gd name="connsiteY12" fmla="*/ 0 h 127937"/>
                    <a:gd name="connsiteX13" fmla="*/ 16962 w 77167"/>
                    <a:gd name="connsiteY13" fmla="*/ 0 h 127937"/>
                    <a:gd name="connsiteX14" fmla="*/ 20627 w 77167"/>
                    <a:gd name="connsiteY14" fmla="*/ 3024 h 127937"/>
                    <a:gd name="connsiteX15" fmla="*/ 20627 w 77167"/>
                    <a:gd name="connsiteY15" fmla="*/ 78097 h 127937"/>
                    <a:gd name="connsiteX16" fmla="*/ 50782 w 77167"/>
                    <a:gd name="connsiteY16" fmla="*/ 44627 h 127937"/>
                    <a:gd name="connsiteX17" fmla="*/ 57484 w 77167"/>
                    <a:gd name="connsiteY17" fmla="*/ 41291 h 127937"/>
                    <a:gd name="connsiteX18" fmla="*/ 68896 w 77167"/>
                    <a:gd name="connsiteY18" fmla="*/ 41291 h 127937"/>
                    <a:gd name="connsiteX19" fmla="*/ 72247 w 77167"/>
                    <a:gd name="connsiteY19" fmla="*/ 43480 h 127937"/>
                    <a:gd name="connsiteX20" fmla="*/ 70362 w 77167"/>
                    <a:gd name="connsiteY20" fmla="*/ 46817 h 127937"/>
                    <a:gd name="connsiteX21" fmla="*/ 40940 w 77167"/>
                    <a:gd name="connsiteY21" fmla="*/ 78097 h 12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167" h="127937">
                      <a:moveTo>
                        <a:pt x="41149" y="78097"/>
                      </a:moveTo>
                      <a:lnTo>
                        <a:pt x="75702" y="122933"/>
                      </a:lnTo>
                      <a:cubicBezTo>
                        <a:pt x="76540" y="124080"/>
                        <a:pt x="77168" y="124914"/>
                        <a:pt x="77168" y="125748"/>
                      </a:cubicBezTo>
                      <a:cubicBezTo>
                        <a:pt x="77168" y="127625"/>
                        <a:pt x="75493" y="127938"/>
                        <a:pt x="73818" y="127938"/>
                      </a:cubicBezTo>
                      <a:lnTo>
                        <a:pt x="56332" y="127938"/>
                      </a:lnTo>
                      <a:cubicBezTo>
                        <a:pt x="53191" y="127938"/>
                        <a:pt x="52667" y="127729"/>
                        <a:pt x="50782" y="125435"/>
                      </a:cubicBezTo>
                      <a:lnTo>
                        <a:pt x="20627" y="85292"/>
                      </a:lnTo>
                      <a:lnTo>
                        <a:pt x="20627" y="124706"/>
                      </a:lnTo>
                      <a:cubicBezTo>
                        <a:pt x="20627" y="127729"/>
                        <a:pt x="19475" y="127834"/>
                        <a:pt x="16962" y="127834"/>
                      </a:cubicBezTo>
                      <a:lnTo>
                        <a:pt x="3560" y="127834"/>
                      </a:lnTo>
                      <a:cubicBezTo>
                        <a:pt x="524" y="127834"/>
                        <a:pt x="0" y="127208"/>
                        <a:pt x="0" y="124497"/>
                      </a:cubicBezTo>
                      <a:lnTo>
                        <a:pt x="0" y="3128"/>
                      </a:lnTo>
                      <a:cubicBezTo>
                        <a:pt x="0" y="313"/>
                        <a:pt x="1152" y="0"/>
                        <a:pt x="3351" y="0"/>
                      </a:cubicBezTo>
                      <a:lnTo>
                        <a:pt x="16962" y="0"/>
                      </a:lnTo>
                      <a:cubicBezTo>
                        <a:pt x="19475" y="0"/>
                        <a:pt x="20627" y="0"/>
                        <a:pt x="20627" y="3024"/>
                      </a:cubicBezTo>
                      <a:lnTo>
                        <a:pt x="20627" y="78097"/>
                      </a:lnTo>
                      <a:lnTo>
                        <a:pt x="50782" y="44627"/>
                      </a:lnTo>
                      <a:cubicBezTo>
                        <a:pt x="53295" y="41812"/>
                        <a:pt x="53923" y="41291"/>
                        <a:pt x="57484" y="41291"/>
                      </a:cubicBezTo>
                      <a:lnTo>
                        <a:pt x="68896" y="41291"/>
                      </a:lnTo>
                      <a:cubicBezTo>
                        <a:pt x="69943" y="41291"/>
                        <a:pt x="72247" y="41291"/>
                        <a:pt x="72247" y="43480"/>
                      </a:cubicBezTo>
                      <a:cubicBezTo>
                        <a:pt x="72247" y="44627"/>
                        <a:pt x="71409" y="45670"/>
                        <a:pt x="70362" y="46817"/>
                      </a:cubicBezTo>
                      <a:lnTo>
                        <a:pt x="40940" y="78097"/>
                      </a:lnTo>
                      <a:close/>
                    </a:path>
                  </a:pathLst>
                </a:custGeom>
                <a:solidFill>
                  <a:srgbClr val="003399"/>
                </a:solidFill>
                <a:ln w="10453" cap="flat">
                  <a:noFill/>
                  <a:prstDash val="solid"/>
                  <a:miter/>
                </a:ln>
              </p:spPr>
              <p:txBody>
                <a:bodyPr rtlCol="0" anchor="ctr"/>
                <a:lstStyle/>
                <a:p>
                  <a:endParaRPr lang="en-GR"/>
                </a:p>
              </p:txBody>
            </p:sp>
          </p:grpSp>
          <p:sp>
            <p:nvSpPr>
              <p:cNvPr id="35" name="Freeform 34">
                <a:extLst>
                  <a:ext uri="{FF2B5EF4-FFF2-40B4-BE49-F238E27FC236}">
                    <a16:creationId xmlns:a16="http://schemas.microsoft.com/office/drawing/2014/main" id="{EF390982-1671-6A7C-D9A2-CEC0544E4A60}"/>
                  </a:ext>
                </a:extLst>
              </p:cNvPr>
              <p:cNvSpPr/>
              <p:nvPr/>
            </p:nvSpPr>
            <p:spPr>
              <a:xfrm>
                <a:off x="10117158" y="6554058"/>
                <a:ext cx="89313" cy="81538"/>
              </a:xfrm>
              <a:custGeom>
                <a:avLst/>
                <a:gdLst>
                  <a:gd name="connsiteX0" fmla="*/ 40416 w 89313"/>
                  <a:gd name="connsiteY0" fmla="*/ 0 h 81538"/>
                  <a:gd name="connsiteX1" fmla="*/ 55599 w 89313"/>
                  <a:gd name="connsiteY1" fmla="*/ 30655 h 81538"/>
                  <a:gd name="connsiteX2" fmla="*/ 89314 w 89313"/>
                  <a:gd name="connsiteY2" fmla="*/ 36390 h 81538"/>
                  <a:gd name="connsiteX3" fmla="*/ 65231 w 89313"/>
                  <a:gd name="connsiteY3" fmla="*/ 50779 h 81538"/>
                  <a:gd name="connsiteX4" fmla="*/ 79157 w 89313"/>
                  <a:gd name="connsiteY4" fmla="*/ 81538 h 81538"/>
                  <a:gd name="connsiteX5" fmla="*/ 49002 w 89313"/>
                  <a:gd name="connsiteY5" fmla="*/ 59850 h 81538"/>
                  <a:gd name="connsiteX6" fmla="*/ 23873 w 89313"/>
                  <a:gd name="connsiteY6" fmla="*/ 73405 h 81538"/>
                  <a:gd name="connsiteX7" fmla="*/ 29422 w 89313"/>
                  <a:gd name="connsiteY7" fmla="*/ 45357 h 81538"/>
                  <a:gd name="connsiteX8" fmla="*/ 0 w 89313"/>
                  <a:gd name="connsiteY8" fmla="*/ 22418 h 81538"/>
                  <a:gd name="connsiteX9" fmla="*/ 33610 w 89313"/>
                  <a:gd name="connsiteY9" fmla="*/ 27110 h 81538"/>
                  <a:gd name="connsiteX10" fmla="*/ 40416 w 89313"/>
                  <a:gd name="connsiteY10" fmla="*/ 0 h 8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3" h="81538">
                    <a:moveTo>
                      <a:pt x="40416" y="0"/>
                    </a:moveTo>
                    <a:lnTo>
                      <a:pt x="55599" y="30655"/>
                    </a:lnTo>
                    <a:lnTo>
                      <a:pt x="89314" y="36390"/>
                    </a:lnTo>
                    <a:lnTo>
                      <a:pt x="65231" y="50779"/>
                    </a:lnTo>
                    <a:lnTo>
                      <a:pt x="79157" y="81538"/>
                    </a:lnTo>
                    <a:lnTo>
                      <a:pt x="49002" y="59850"/>
                    </a:lnTo>
                    <a:lnTo>
                      <a:pt x="23873" y="73405"/>
                    </a:lnTo>
                    <a:lnTo>
                      <a:pt x="29422" y="45357"/>
                    </a:lnTo>
                    <a:lnTo>
                      <a:pt x="0" y="22418"/>
                    </a:lnTo>
                    <a:lnTo>
                      <a:pt x="33610" y="27110"/>
                    </a:lnTo>
                    <a:lnTo>
                      <a:pt x="40416" y="0"/>
                    </a:lnTo>
                    <a:close/>
                  </a:path>
                </a:pathLst>
              </a:custGeom>
              <a:solidFill>
                <a:srgbClr val="FFCC00"/>
              </a:solidFill>
              <a:ln w="10453" cap="flat">
                <a:noFill/>
                <a:prstDash val="solid"/>
                <a:miter/>
              </a:ln>
            </p:spPr>
            <p:txBody>
              <a:bodyPr rtlCol="0" anchor="ctr"/>
              <a:lstStyle/>
              <a:p>
                <a:endParaRPr lang="en-GR"/>
              </a:p>
            </p:txBody>
          </p:sp>
          <p:sp>
            <p:nvSpPr>
              <p:cNvPr id="36" name="Freeform 35">
                <a:extLst>
                  <a:ext uri="{FF2B5EF4-FFF2-40B4-BE49-F238E27FC236}">
                    <a16:creationId xmlns:a16="http://schemas.microsoft.com/office/drawing/2014/main" id="{EE518F69-2713-3A6A-3DEE-A57900621862}"/>
                  </a:ext>
                </a:extLst>
              </p:cNvPr>
              <p:cNvSpPr/>
              <p:nvPr/>
            </p:nvSpPr>
            <p:spPr>
              <a:xfrm>
                <a:off x="9979470" y="5960560"/>
                <a:ext cx="116013" cy="108960"/>
              </a:xfrm>
              <a:custGeom>
                <a:avLst/>
                <a:gdLst>
                  <a:gd name="connsiteX0" fmla="*/ 52772 w 116013"/>
                  <a:gd name="connsiteY0" fmla="*/ 0 h 108960"/>
                  <a:gd name="connsiteX1" fmla="*/ 72142 w 116013"/>
                  <a:gd name="connsiteY1" fmla="*/ 40978 h 108960"/>
                  <a:gd name="connsiteX2" fmla="*/ 116014 w 116013"/>
                  <a:gd name="connsiteY2" fmla="*/ 53907 h 108960"/>
                  <a:gd name="connsiteX3" fmla="*/ 84393 w 116013"/>
                  <a:gd name="connsiteY3" fmla="*/ 67983 h 108960"/>
                  <a:gd name="connsiteX4" fmla="*/ 102298 w 116013"/>
                  <a:gd name="connsiteY4" fmla="*/ 108961 h 108960"/>
                  <a:gd name="connsiteX5" fmla="*/ 63242 w 116013"/>
                  <a:gd name="connsiteY5" fmla="*/ 76846 h 108960"/>
                  <a:gd name="connsiteX6" fmla="*/ 30260 w 116013"/>
                  <a:gd name="connsiteY6" fmla="*/ 89984 h 108960"/>
                  <a:gd name="connsiteX7" fmla="*/ 37904 w 116013"/>
                  <a:gd name="connsiteY7" fmla="*/ 55367 h 108960"/>
                  <a:gd name="connsiteX8" fmla="*/ 0 w 116013"/>
                  <a:gd name="connsiteY8" fmla="*/ 21896 h 108960"/>
                  <a:gd name="connsiteX9" fmla="*/ 43453 w 116013"/>
                  <a:gd name="connsiteY9" fmla="*/ 33053 h 108960"/>
                  <a:gd name="connsiteX10" fmla="*/ 52772 w 116013"/>
                  <a:gd name="connsiteY10" fmla="*/ 0 h 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013" h="108960">
                    <a:moveTo>
                      <a:pt x="52772" y="0"/>
                    </a:moveTo>
                    <a:lnTo>
                      <a:pt x="72142" y="40978"/>
                    </a:lnTo>
                    <a:lnTo>
                      <a:pt x="116014" y="53907"/>
                    </a:lnTo>
                    <a:lnTo>
                      <a:pt x="84393" y="67983"/>
                    </a:lnTo>
                    <a:lnTo>
                      <a:pt x="102298" y="108961"/>
                    </a:lnTo>
                    <a:lnTo>
                      <a:pt x="63242" y="76846"/>
                    </a:lnTo>
                    <a:lnTo>
                      <a:pt x="30260" y="89984"/>
                    </a:lnTo>
                    <a:lnTo>
                      <a:pt x="37904" y="55367"/>
                    </a:lnTo>
                    <a:lnTo>
                      <a:pt x="0" y="21896"/>
                    </a:lnTo>
                    <a:lnTo>
                      <a:pt x="43453" y="33053"/>
                    </a:lnTo>
                    <a:lnTo>
                      <a:pt x="52772" y="0"/>
                    </a:lnTo>
                    <a:close/>
                  </a:path>
                </a:pathLst>
              </a:custGeom>
              <a:solidFill>
                <a:srgbClr val="FFCC00"/>
              </a:solidFill>
              <a:ln w="10453" cap="flat">
                <a:noFill/>
                <a:prstDash val="solid"/>
                <a:miter/>
              </a:ln>
            </p:spPr>
            <p:txBody>
              <a:bodyPr rtlCol="0" anchor="ctr"/>
              <a:lstStyle/>
              <a:p>
                <a:endParaRPr lang="en-GR"/>
              </a:p>
            </p:txBody>
          </p:sp>
          <p:sp>
            <p:nvSpPr>
              <p:cNvPr id="37" name="Freeform 36">
                <a:extLst>
                  <a:ext uri="{FF2B5EF4-FFF2-40B4-BE49-F238E27FC236}">
                    <a16:creationId xmlns:a16="http://schemas.microsoft.com/office/drawing/2014/main" id="{5D58CAB8-8F87-DCB6-2129-2D2286113720}"/>
                  </a:ext>
                </a:extLst>
              </p:cNvPr>
              <p:cNvSpPr/>
              <p:nvPr/>
            </p:nvSpPr>
            <p:spPr>
              <a:xfrm>
                <a:off x="10005541" y="6485554"/>
                <a:ext cx="98213" cy="91860"/>
              </a:xfrm>
              <a:custGeom>
                <a:avLst/>
                <a:gdLst>
                  <a:gd name="connsiteX0" fmla="*/ 44604 w 98213"/>
                  <a:gd name="connsiteY0" fmla="*/ 0 h 91860"/>
                  <a:gd name="connsiteX1" fmla="*/ 61043 w 98213"/>
                  <a:gd name="connsiteY1" fmla="*/ 34513 h 91860"/>
                  <a:gd name="connsiteX2" fmla="*/ 98214 w 98213"/>
                  <a:gd name="connsiteY2" fmla="*/ 41603 h 91860"/>
                  <a:gd name="connsiteX3" fmla="*/ 71514 w 98213"/>
                  <a:gd name="connsiteY3" fmla="*/ 57244 h 91860"/>
                  <a:gd name="connsiteX4" fmla="*/ 86801 w 98213"/>
                  <a:gd name="connsiteY4" fmla="*/ 91861 h 91860"/>
                  <a:gd name="connsiteX5" fmla="*/ 53609 w 98213"/>
                  <a:gd name="connsiteY5" fmla="*/ 67149 h 91860"/>
                  <a:gd name="connsiteX6" fmla="*/ 25862 w 98213"/>
                  <a:gd name="connsiteY6" fmla="*/ 81747 h 91860"/>
                  <a:gd name="connsiteX7" fmla="*/ 32145 w 98213"/>
                  <a:gd name="connsiteY7" fmla="*/ 50466 h 91860"/>
                  <a:gd name="connsiteX8" fmla="*/ 0 w 98213"/>
                  <a:gd name="connsiteY8" fmla="*/ 24399 h 91860"/>
                  <a:gd name="connsiteX9" fmla="*/ 36751 w 98213"/>
                  <a:gd name="connsiteY9" fmla="*/ 30238 h 91860"/>
                  <a:gd name="connsiteX10" fmla="*/ 44604 w 98213"/>
                  <a:gd name="connsiteY10" fmla="*/ 0 h 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13" h="91860">
                    <a:moveTo>
                      <a:pt x="44604" y="0"/>
                    </a:moveTo>
                    <a:lnTo>
                      <a:pt x="61043" y="34513"/>
                    </a:lnTo>
                    <a:lnTo>
                      <a:pt x="98214" y="41603"/>
                    </a:lnTo>
                    <a:lnTo>
                      <a:pt x="71514" y="57244"/>
                    </a:lnTo>
                    <a:lnTo>
                      <a:pt x="86801" y="91861"/>
                    </a:lnTo>
                    <a:lnTo>
                      <a:pt x="53609" y="67149"/>
                    </a:lnTo>
                    <a:lnTo>
                      <a:pt x="25862" y="81747"/>
                    </a:lnTo>
                    <a:lnTo>
                      <a:pt x="32145" y="50466"/>
                    </a:lnTo>
                    <a:lnTo>
                      <a:pt x="0" y="24399"/>
                    </a:lnTo>
                    <a:lnTo>
                      <a:pt x="36751" y="30238"/>
                    </a:lnTo>
                    <a:lnTo>
                      <a:pt x="44604" y="0"/>
                    </a:lnTo>
                    <a:close/>
                  </a:path>
                </a:pathLst>
              </a:custGeom>
              <a:solidFill>
                <a:srgbClr val="FFCC00"/>
              </a:solidFill>
              <a:ln w="10453" cap="flat">
                <a:noFill/>
                <a:prstDash val="solid"/>
                <a:miter/>
              </a:ln>
            </p:spPr>
            <p:txBody>
              <a:bodyPr rtlCol="0" anchor="ctr"/>
              <a:lstStyle/>
              <a:p>
                <a:endParaRPr lang="en-GR"/>
              </a:p>
            </p:txBody>
          </p:sp>
          <p:sp>
            <p:nvSpPr>
              <p:cNvPr id="38" name="Freeform 37">
                <a:extLst>
                  <a:ext uri="{FF2B5EF4-FFF2-40B4-BE49-F238E27FC236}">
                    <a16:creationId xmlns:a16="http://schemas.microsoft.com/office/drawing/2014/main" id="{D9845E6B-DEDA-ACC5-23FB-3D7E1F136922}"/>
                  </a:ext>
                </a:extLst>
              </p:cNvPr>
              <p:cNvSpPr/>
              <p:nvPr/>
            </p:nvSpPr>
            <p:spPr>
              <a:xfrm>
                <a:off x="9895077" y="6064516"/>
                <a:ext cx="133290" cy="126895"/>
              </a:xfrm>
              <a:custGeom>
                <a:avLst/>
                <a:gdLst>
                  <a:gd name="connsiteX0" fmla="*/ 60834 w 133290"/>
                  <a:gd name="connsiteY0" fmla="*/ 0 h 126895"/>
                  <a:gd name="connsiteX1" fmla="*/ 82927 w 133290"/>
                  <a:gd name="connsiteY1" fmla="*/ 47755 h 126895"/>
                  <a:gd name="connsiteX2" fmla="*/ 133290 w 133290"/>
                  <a:gd name="connsiteY2" fmla="*/ 61102 h 126895"/>
                  <a:gd name="connsiteX3" fmla="*/ 96853 w 133290"/>
                  <a:gd name="connsiteY3" fmla="*/ 79140 h 126895"/>
                  <a:gd name="connsiteX4" fmla="*/ 117270 w 133290"/>
                  <a:gd name="connsiteY4" fmla="*/ 126895 h 126895"/>
                  <a:gd name="connsiteX5" fmla="*/ 72456 w 133290"/>
                  <a:gd name="connsiteY5" fmla="*/ 90610 h 126895"/>
                  <a:gd name="connsiteX6" fmla="*/ 34553 w 133290"/>
                  <a:gd name="connsiteY6" fmla="*/ 107605 h 126895"/>
                  <a:gd name="connsiteX7" fmla="*/ 43453 w 133290"/>
                  <a:gd name="connsiteY7" fmla="*/ 66211 h 126895"/>
                  <a:gd name="connsiteX8" fmla="*/ 0 w 133290"/>
                  <a:gd name="connsiteY8" fmla="*/ 28257 h 126895"/>
                  <a:gd name="connsiteX9" fmla="*/ 49945 w 133290"/>
                  <a:gd name="connsiteY9" fmla="*/ 39622 h 126895"/>
                  <a:gd name="connsiteX10" fmla="*/ 60834 w 133290"/>
                  <a:gd name="connsiteY10" fmla="*/ 0 h 12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90" h="126895">
                    <a:moveTo>
                      <a:pt x="60834" y="0"/>
                    </a:moveTo>
                    <a:lnTo>
                      <a:pt x="82927" y="47755"/>
                    </a:lnTo>
                    <a:lnTo>
                      <a:pt x="133290" y="61102"/>
                    </a:lnTo>
                    <a:lnTo>
                      <a:pt x="96853" y="79140"/>
                    </a:lnTo>
                    <a:lnTo>
                      <a:pt x="117270" y="126895"/>
                    </a:lnTo>
                    <a:lnTo>
                      <a:pt x="72456" y="90610"/>
                    </a:lnTo>
                    <a:lnTo>
                      <a:pt x="34553" y="107605"/>
                    </a:lnTo>
                    <a:lnTo>
                      <a:pt x="43453" y="66211"/>
                    </a:lnTo>
                    <a:lnTo>
                      <a:pt x="0" y="28257"/>
                    </a:lnTo>
                    <a:lnTo>
                      <a:pt x="49945" y="39622"/>
                    </a:lnTo>
                    <a:lnTo>
                      <a:pt x="60834" y="0"/>
                    </a:lnTo>
                    <a:close/>
                  </a:path>
                </a:pathLst>
              </a:custGeom>
              <a:solidFill>
                <a:srgbClr val="FFCC00"/>
              </a:solidFill>
              <a:ln w="10453" cap="flat">
                <a:noFill/>
                <a:prstDash val="solid"/>
                <a:miter/>
              </a:ln>
            </p:spPr>
            <p:txBody>
              <a:bodyPr rtlCol="0" anchor="ctr"/>
              <a:lstStyle/>
              <a:p>
                <a:endParaRPr lang="en-GR"/>
              </a:p>
            </p:txBody>
          </p:sp>
          <p:sp>
            <p:nvSpPr>
              <p:cNvPr id="39" name="Freeform 38">
                <a:extLst>
                  <a:ext uri="{FF2B5EF4-FFF2-40B4-BE49-F238E27FC236}">
                    <a16:creationId xmlns:a16="http://schemas.microsoft.com/office/drawing/2014/main" id="{280CF009-EED3-A320-1A4E-A64DB901E410}"/>
                  </a:ext>
                </a:extLst>
              </p:cNvPr>
              <p:cNvSpPr/>
              <p:nvPr/>
            </p:nvSpPr>
            <p:spPr>
              <a:xfrm>
                <a:off x="9916332" y="6360118"/>
                <a:ext cx="115699" cy="109795"/>
              </a:xfrm>
              <a:custGeom>
                <a:avLst/>
                <a:gdLst>
                  <a:gd name="connsiteX0" fmla="*/ 52772 w 115699"/>
                  <a:gd name="connsiteY0" fmla="*/ 0 h 109795"/>
                  <a:gd name="connsiteX1" fmla="*/ 72037 w 115699"/>
                  <a:gd name="connsiteY1" fmla="*/ 41290 h 109795"/>
                  <a:gd name="connsiteX2" fmla="*/ 115700 w 115699"/>
                  <a:gd name="connsiteY2" fmla="*/ 50570 h 109795"/>
                  <a:gd name="connsiteX3" fmla="*/ 84183 w 115699"/>
                  <a:gd name="connsiteY3" fmla="*/ 68400 h 109795"/>
                  <a:gd name="connsiteX4" fmla="*/ 101983 w 115699"/>
                  <a:gd name="connsiteY4" fmla="*/ 109795 h 109795"/>
                  <a:gd name="connsiteX5" fmla="*/ 63033 w 115699"/>
                  <a:gd name="connsiteY5" fmla="*/ 79766 h 109795"/>
                  <a:gd name="connsiteX6" fmla="*/ 30155 w 115699"/>
                  <a:gd name="connsiteY6" fmla="*/ 96344 h 109795"/>
                  <a:gd name="connsiteX7" fmla="*/ 37799 w 115699"/>
                  <a:gd name="connsiteY7" fmla="*/ 59433 h 109795"/>
                  <a:gd name="connsiteX8" fmla="*/ 0 w 115699"/>
                  <a:gd name="connsiteY8" fmla="*/ 27840 h 109795"/>
                  <a:gd name="connsiteX9" fmla="*/ 43453 w 115699"/>
                  <a:gd name="connsiteY9" fmla="*/ 35660 h 109795"/>
                  <a:gd name="connsiteX10" fmla="*/ 52772 w 115699"/>
                  <a:gd name="connsiteY10" fmla="*/ 0 h 1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99" h="109795">
                    <a:moveTo>
                      <a:pt x="52772" y="0"/>
                    </a:moveTo>
                    <a:lnTo>
                      <a:pt x="72037" y="41290"/>
                    </a:lnTo>
                    <a:lnTo>
                      <a:pt x="115700" y="50570"/>
                    </a:lnTo>
                    <a:lnTo>
                      <a:pt x="84183" y="68400"/>
                    </a:lnTo>
                    <a:lnTo>
                      <a:pt x="101983" y="109795"/>
                    </a:lnTo>
                    <a:lnTo>
                      <a:pt x="63033" y="79766"/>
                    </a:lnTo>
                    <a:lnTo>
                      <a:pt x="30155" y="96344"/>
                    </a:lnTo>
                    <a:lnTo>
                      <a:pt x="37799" y="59433"/>
                    </a:lnTo>
                    <a:lnTo>
                      <a:pt x="0" y="27840"/>
                    </a:lnTo>
                    <a:lnTo>
                      <a:pt x="43453" y="35660"/>
                    </a:lnTo>
                    <a:lnTo>
                      <a:pt x="52772" y="0"/>
                    </a:lnTo>
                    <a:close/>
                  </a:path>
                </a:pathLst>
              </a:custGeom>
              <a:solidFill>
                <a:srgbClr val="FFCC00"/>
              </a:solidFill>
              <a:ln w="10453" cap="flat">
                <a:noFill/>
                <a:prstDash val="solid"/>
                <a:miter/>
              </a:ln>
            </p:spPr>
            <p:txBody>
              <a:bodyPr rtlCol="0" anchor="ctr"/>
              <a:lstStyle/>
              <a:p>
                <a:endParaRPr lang="en-GR"/>
              </a:p>
            </p:txBody>
          </p:sp>
          <p:sp>
            <p:nvSpPr>
              <p:cNvPr id="40" name="Freeform 39">
                <a:extLst>
                  <a:ext uri="{FF2B5EF4-FFF2-40B4-BE49-F238E27FC236}">
                    <a16:creationId xmlns:a16="http://schemas.microsoft.com/office/drawing/2014/main" id="{72E3056A-D243-8188-F5EF-ECE42885C170}"/>
                  </a:ext>
                </a:extLst>
              </p:cNvPr>
              <p:cNvSpPr/>
              <p:nvPr/>
            </p:nvSpPr>
            <p:spPr>
              <a:xfrm>
                <a:off x="9874974" y="6215810"/>
                <a:ext cx="125751" cy="120221"/>
              </a:xfrm>
              <a:custGeom>
                <a:avLst/>
                <a:gdLst>
                  <a:gd name="connsiteX0" fmla="*/ 57483 w 125751"/>
                  <a:gd name="connsiteY0" fmla="*/ 0 h 120221"/>
                  <a:gd name="connsiteX1" fmla="*/ 78215 w 125751"/>
                  <a:gd name="connsiteY1" fmla="*/ 45253 h 120221"/>
                  <a:gd name="connsiteX2" fmla="*/ 125751 w 125751"/>
                  <a:gd name="connsiteY2" fmla="*/ 56514 h 120221"/>
                  <a:gd name="connsiteX3" fmla="*/ 91303 w 125751"/>
                  <a:gd name="connsiteY3" fmla="*/ 74865 h 120221"/>
                  <a:gd name="connsiteX4" fmla="*/ 110569 w 125751"/>
                  <a:gd name="connsiteY4" fmla="*/ 120222 h 120221"/>
                  <a:gd name="connsiteX5" fmla="*/ 68373 w 125751"/>
                  <a:gd name="connsiteY5" fmla="*/ 86647 h 120221"/>
                  <a:gd name="connsiteX6" fmla="*/ 32563 w 125751"/>
                  <a:gd name="connsiteY6" fmla="*/ 103956 h 120221"/>
                  <a:gd name="connsiteX7" fmla="*/ 41044 w 125751"/>
                  <a:gd name="connsiteY7" fmla="*/ 64021 h 120221"/>
                  <a:gd name="connsiteX8" fmla="*/ 0 w 125751"/>
                  <a:gd name="connsiteY8" fmla="*/ 28882 h 120221"/>
                  <a:gd name="connsiteX9" fmla="*/ 47118 w 125751"/>
                  <a:gd name="connsiteY9" fmla="*/ 38371 h 120221"/>
                  <a:gd name="connsiteX10" fmla="*/ 57483 w 125751"/>
                  <a:gd name="connsiteY10" fmla="*/ 0 h 1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51" h="120221">
                    <a:moveTo>
                      <a:pt x="57483" y="0"/>
                    </a:moveTo>
                    <a:lnTo>
                      <a:pt x="78215" y="45253"/>
                    </a:lnTo>
                    <a:lnTo>
                      <a:pt x="125751" y="56514"/>
                    </a:lnTo>
                    <a:lnTo>
                      <a:pt x="91303" y="74865"/>
                    </a:lnTo>
                    <a:lnTo>
                      <a:pt x="110569" y="120222"/>
                    </a:lnTo>
                    <a:lnTo>
                      <a:pt x="68373" y="86647"/>
                    </a:lnTo>
                    <a:lnTo>
                      <a:pt x="32563" y="103956"/>
                    </a:lnTo>
                    <a:lnTo>
                      <a:pt x="41044" y="64021"/>
                    </a:lnTo>
                    <a:lnTo>
                      <a:pt x="0" y="28882"/>
                    </a:lnTo>
                    <a:lnTo>
                      <a:pt x="47118" y="38371"/>
                    </a:lnTo>
                    <a:lnTo>
                      <a:pt x="57483" y="0"/>
                    </a:lnTo>
                    <a:close/>
                  </a:path>
                </a:pathLst>
              </a:custGeom>
              <a:solidFill>
                <a:srgbClr val="FFCC00"/>
              </a:solidFill>
              <a:ln w="10453" cap="flat">
                <a:noFill/>
                <a:prstDash val="solid"/>
                <a:miter/>
              </a:ln>
            </p:spPr>
            <p:txBody>
              <a:bodyPr rtlCol="0" anchor="ctr"/>
              <a:lstStyle/>
              <a:p>
                <a:endParaRPr lang="en-GR"/>
              </a:p>
            </p:txBody>
          </p:sp>
          <p:sp>
            <p:nvSpPr>
              <p:cNvPr id="41" name="Freeform 40">
                <a:extLst>
                  <a:ext uri="{FF2B5EF4-FFF2-40B4-BE49-F238E27FC236}">
                    <a16:creationId xmlns:a16="http://schemas.microsoft.com/office/drawing/2014/main" id="{E2D93E67-FC97-A54B-E8FD-8A27A0C228A0}"/>
                  </a:ext>
                </a:extLst>
              </p:cNvPr>
              <p:cNvSpPr/>
              <p:nvPr/>
            </p:nvSpPr>
            <p:spPr>
              <a:xfrm>
                <a:off x="10223120" y="6575433"/>
                <a:ext cx="83554" cy="74343"/>
              </a:xfrm>
              <a:custGeom>
                <a:avLst/>
                <a:gdLst>
                  <a:gd name="connsiteX0" fmla="*/ 37694 w 83554"/>
                  <a:gd name="connsiteY0" fmla="*/ 0 h 74343"/>
                  <a:gd name="connsiteX1" fmla="*/ 52039 w 83554"/>
                  <a:gd name="connsiteY1" fmla="*/ 27944 h 74343"/>
                  <a:gd name="connsiteX2" fmla="*/ 83555 w 83554"/>
                  <a:gd name="connsiteY2" fmla="*/ 32949 h 74343"/>
                  <a:gd name="connsiteX3" fmla="*/ 61043 w 83554"/>
                  <a:gd name="connsiteY3" fmla="*/ 46295 h 74343"/>
                  <a:gd name="connsiteX4" fmla="*/ 74236 w 83554"/>
                  <a:gd name="connsiteY4" fmla="*/ 74344 h 74343"/>
                  <a:gd name="connsiteX5" fmla="*/ 45966 w 83554"/>
                  <a:gd name="connsiteY5" fmla="*/ 54845 h 74343"/>
                  <a:gd name="connsiteX6" fmla="*/ 22512 w 83554"/>
                  <a:gd name="connsiteY6" fmla="*/ 67462 h 74343"/>
                  <a:gd name="connsiteX7" fmla="*/ 27642 w 83554"/>
                  <a:gd name="connsiteY7" fmla="*/ 41708 h 74343"/>
                  <a:gd name="connsiteX8" fmla="*/ 0 w 83554"/>
                  <a:gd name="connsiteY8" fmla="*/ 20958 h 74343"/>
                  <a:gd name="connsiteX9" fmla="*/ 31412 w 83554"/>
                  <a:gd name="connsiteY9" fmla="*/ 25025 h 74343"/>
                  <a:gd name="connsiteX10" fmla="*/ 37694 w 83554"/>
                  <a:gd name="connsiteY10" fmla="*/ 0 h 7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54" h="74343">
                    <a:moveTo>
                      <a:pt x="37694" y="0"/>
                    </a:moveTo>
                    <a:lnTo>
                      <a:pt x="52039" y="27944"/>
                    </a:lnTo>
                    <a:lnTo>
                      <a:pt x="83555" y="32949"/>
                    </a:lnTo>
                    <a:lnTo>
                      <a:pt x="61043" y="46295"/>
                    </a:lnTo>
                    <a:lnTo>
                      <a:pt x="74236" y="74344"/>
                    </a:lnTo>
                    <a:lnTo>
                      <a:pt x="45966" y="54845"/>
                    </a:lnTo>
                    <a:lnTo>
                      <a:pt x="22512" y="67462"/>
                    </a:lnTo>
                    <a:lnTo>
                      <a:pt x="27642" y="41708"/>
                    </a:lnTo>
                    <a:lnTo>
                      <a:pt x="0" y="20958"/>
                    </a:lnTo>
                    <a:lnTo>
                      <a:pt x="31412" y="25025"/>
                    </a:lnTo>
                    <a:lnTo>
                      <a:pt x="37694" y="0"/>
                    </a:lnTo>
                    <a:close/>
                  </a:path>
                </a:pathLst>
              </a:custGeom>
              <a:solidFill>
                <a:srgbClr val="FFCC00"/>
              </a:solidFill>
              <a:ln w="10453" cap="flat">
                <a:noFill/>
                <a:prstDash val="solid"/>
                <a:miter/>
              </a:ln>
            </p:spPr>
            <p:txBody>
              <a:bodyPr rtlCol="0" anchor="ctr"/>
              <a:lstStyle/>
              <a:p>
                <a:endParaRPr lang="en-GR"/>
              </a:p>
            </p:txBody>
          </p:sp>
          <p:sp>
            <p:nvSpPr>
              <p:cNvPr id="42" name="Freeform 41">
                <a:extLst>
                  <a:ext uri="{FF2B5EF4-FFF2-40B4-BE49-F238E27FC236}">
                    <a16:creationId xmlns:a16="http://schemas.microsoft.com/office/drawing/2014/main" id="{E795DF84-F400-FA87-6895-D4181B674C1F}"/>
                  </a:ext>
                </a:extLst>
              </p:cNvPr>
              <p:cNvSpPr/>
              <p:nvPr/>
            </p:nvSpPr>
            <p:spPr>
              <a:xfrm>
                <a:off x="10330547" y="6571471"/>
                <a:ext cx="61462" cy="53177"/>
              </a:xfrm>
              <a:custGeom>
                <a:avLst/>
                <a:gdLst>
                  <a:gd name="connsiteX0" fmla="*/ 27642 w 61462"/>
                  <a:gd name="connsiteY0" fmla="*/ 0 h 53177"/>
                  <a:gd name="connsiteX1" fmla="*/ 38218 w 61462"/>
                  <a:gd name="connsiteY1" fmla="*/ 20020 h 53177"/>
                  <a:gd name="connsiteX2" fmla="*/ 61462 w 61462"/>
                  <a:gd name="connsiteY2" fmla="*/ 23460 h 53177"/>
                  <a:gd name="connsiteX3" fmla="*/ 44919 w 61462"/>
                  <a:gd name="connsiteY3" fmla="*/ 33157 h 53177"/>
                  <a:gd name="connsiteX4" fmla="*/ 54656 w 61462"/>
                  <a:gd name="connsiteY4" fmla="*/ 53177 h 53177"/>
                  <a:gd name="connsiteX5" fmla="*/ 33820 w 61462"/>
                  <a:gd name="connsiteY5" fmla="*/ 39309 h 53177"/>
                  <a:gd name="connsiteX6" fmla="*/ 16648 w 61462"/>
                  <a:gd name="connsiteY6" fmla="*/ 48381 h 53177"/>
                  <a:gd name="connsiteX7" fmla="*/ 20313 w 61462"/>
                  <a:gd name="connsiteY7" fmla="*/ 29925 h 53177"/>
                  <a:gd name="connsiteX8" fmla="*/ 0 w 61462"/>
                  <a:gd name="connsiteY8" fmla="*/ 15119 h 53177"/>
                  <a:gd name="connsiteX9" fmla="*/ 23035 w 61462"/>
                  <a:gd name="connsiteY9" fmla="*/ 17934 h 53177"/>
                  <a:gd name="connsiteX10" fmla="*/ 27642 w 61462"/>
                  <a:gd name="connsiteY10" fmla="*/ 0 h 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2" h="53177">
                    <a:moveTo>
                      <a:pt x="27642" y="0"/>
                    </a:moveTo>
                    <a:lnTo>
                      <a:pt x="38218" y="20020"/>
                    </a:lnTo>
                    <a:lnTo>
                      <a:pt x="61462" y="23460"/>
                    </a:lnTo>
                    <a:lnTo>
                      <a:pt x="44919" y="33157"/>
                    </a:lnTo>
                    <a:lnTo>
                      <a:pt x="54656" y="53177"/>
                    </a:lnTo>
                    <a:lnTo>
                      <a:pt x="33820" y="39309"/>
                    </a:lnTo>
                    <a:lnTo>
                      <a:pt x="16648" y="48381"/>
                    </a:lnTo>
                    <a:lnTo>
                      <a:pt x="20313" y="29925"/>
                    </a:lnTo>
                    <a:lnTo>
                      <a:pt x="0" y="15119"/>
                    </a:lnTo>
                    <a:lnTo>
                      <a:pt x="23035" y="17934"/>
                    </a:lnTo>
                    <a:lnTo>
                      <a:pt x="27642" y="0"/>
                    </a:lnTo>
                    <a:close/>
                  </a:path>
                </a:pathLst>
              </a:custGeom>
              <a:solidFill>
                <a:srgbClr val="FFCC00"/>
              </a:solidFill>
              <a:ln w="10453" cap="flat">
                <a:noFill/>
                <a:prstDash val="solid"/>
                <a:miter/>
              </a:ln>
            </p:spPr>
            <p:txBody>
              <a:bodyPr rtlCol="0" anchor="ctr"/>
              <a:lstStyle/>
              <a:p>
                <a:endParaRPr lang="en-GR"/>
              </a:p>
            </p:txBody>
          </p:sp>
          <p:sp>
            <p:nvSpPr>
              <p:cNvPr id="43" name="Freeform 42">
                <a:extLst>
                  <a:ext uri="{FF2B5EF4-FFF2-40B4-BE49-F238E27FC236}">
                    <a16:creationId xmlns:a16="http://schemas.microsoft.com/office/drawing/2014/main" id="{5C177837-F13A-0880-A2F9-A81DD02A3050}"/>
                  </a:ext>
                </a:extLst>
              </p:cNvPr>
              <p:cNvSpPr/>
              <p:nvPr/>
            </p:nvSpPr>
            <p:spPr>
              <a:xfrm>
                <a:off x="10409286" y="6536332"/>
                <a:ext cx="61357" cy="51821"/>
              </a:xfrm>
              <a:custGeom>
                <a:avLst/>
                <a:gdLst>
                  <a:gd name="connsiteX0" fmla="*/ 27538 w 61357"/>
                  <a:gd name="connsiteY0" fmla="*/ 0 h 51821"/>
                  <a:gd name="connsiteX1" fmla="*/ 38217 w 61357"/>
                  <a:gd name="connsiteY1" fmla="*/ 19498 h 51821"/>
                  <a:gd name="connsiteX2" fmla="*/ 61357 w 61357"/>
                  <a:gd name="connsiteY2" fmla="*/ 22939 h 51821"/>
                  <a:gd name="connsiteX3" fmla="*/ 44919 w 61357"/>
                  <a:gd name="connsiteY3" fmla="*/ 32323 h 51821"/>
                  <a:gd name="connsiteX4" fmla="*/ 54761 w 61357"/>
                  <a:gd name="connsiteY4" fmla="*/ 51822 h 51821"/>
                  <a:gd name="connsiteX5" fmla="*/ 33925 w 61357"/>
                  <a:gd name="connsiteY5" fmla="*/ 38162 h 51821"/>
                  <a:gd name="connsiteX6" fmla="*/ 16753 w 61357"/>
                  <a:gd name="connsiteY6" fmla="*/ 46921 h 51821"/>
                  <a:gd name="connsiteX7" fmla="*/ 20417 w 61357"/>
                  <a:gd name="connsiteY7" fmla="*/ 28987 h 51821"/>
                  <a:gd name="connsiteX8" fmla="*/ 0 w 61357"/>
                  <a:gd name="connsiteY8" fmla="*/ 14493 h 51821"/>
                  <a:gd name="connsiteX9" fmla="*/ 23035 w 61357"/>
                  <a:gd name="connsiteY9" fmla="*/ 17309 h 51821"/>
                  <a:gd name="connsiteX10" fmla="*/ 27538 w 61357"/>
                  <a:gd name="connsiteY10" fmla="*/ 0 h 5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57" h="51821">
                    <a:moveTo>
                      <a:pt x="27538" y="0"/>
                    </a:moveTo>
                    <a:lnTo>
                      <a:pt x="38217" y="19498"/>
                    </a:lnTo>
                    <a:lnTo>
                      <a:pt x="61357" y="22939"/>
                    </a:lnTo>
                    <a:lnTo>
                      <a:pt x="44919" y="32323"/>
                    </a:lnTo>
                    <a:lnTo>
                      <a:pt x="54761" y="51822"/>
                    </a:lnTo>
                    <a:lnTo>
                      <a:pt x="33925" y="38162"/>
                    </a:lnTo>
                    <a:lnTo>
                      <a:pt x="16753" y="46921"/>
                    </a:lnTo>
                    <a:lnTo>
                      <a:pt x="20417" y="28987"/>
                    </a:lnTo>
                    <a:lnTo>
                      <a:pt x="0" y="14493"/>
                    </a:lnTo>
                    <a:lnTo>
                      <a:pt x="23035" y="17309"/>
                    </a:lnTo>
                    <a:lnTo>
                      <a:pt x="27538" y="0"/>
                    </a:lnTo>
                    <a:close/>
                  </a:path>
                </a:pathLst>
              </a:custGeom>
              <a:solidFill>
                <a:srgbClr val="FFCC00"/>
              </a:solidFill>
              <a:ln w="10453" cap="flat">
                <a:noFill/>
                <a:prstDash val="solid"/>
                <a:miter/>
              </a:ln>
            </p:spPr>
            <p:txBody>
              <a:bodyPr rtlCol="0" anchor="ctr"/>
              <a:lstStyle/>
              <a:p>
                <a:endParaRPr lang="en-GR"/>
              </a:p>
            </p:txBody>
          </p:sp>
          <p:sp>
            <p:nvSpPr>
              <p:cNvPr id="44" name="Freeform 43">
                <a:extLst>
                  <a:ext uri="{FF2B5EF4-FFF2-40B4-BE49-F238E27FC236}">
                    <a16:creationId xmlns:a16="http://schemas.microsoft.com/office/drawing/2014/main" id="{BBC24669-E5F8-B7D3-BDBB-08ABE4A3085D}"/>
                  </a:ext>
                </a:extLst>
              </p:cNvPr>
              <p:cNvSpPr/>
              <p:nvPr/>
            </p:nvSpPr>
            <p:spPr>
              <a:xfrm>
                <a:off x="10339133" y="5962437"/>
                <a:ext cx="81670" cy="69651"/>
              </a:xfrm>
              <a:custGeom>
                <a:avLst/>
                <a:gdLst>
                  <a:gd name="connsiteX0" fmla="*/ 36752 w 81670"/>
                  <a:gd name="connsiteY0" fmla="*/ 0 h 69651"/>
                  <a:gd name="connsiteX1" fmla="*/ 50887 w 81670"/>
                  <a:gd name="connsiteY1" fmla="*/ 26380 h 69651"/>
                  <a:gd name="connsiteX2" fmla="*/ 81671 w 81670"/>
                  <a:gd name="connsiteY2" fmla="*/ 36598 h 69651"/>
                  <a:gd name="connsiteX3" fmla="*/ 59682 w 81670"/>
                  <a:gd name="connsiteY3" fmla="*/ 43584 h 69651"/>
                  <a:gd name="connsiteX4" fmla="*/ 72666 w 81670"/>
                  <a:gd name="connsiteY4" fmla="*/ 69652 h 69651"/>
                  <a:gd name="connsiteX5" fmla="*/ 45024 w 81670"/>
                  <a:gd name="connsiteY5" fmla="*/ 47859 h 69651"/>
                  <a:gd name="connsiteX6" fmla="*/ 22093 w 81670"/>
                  <a:gd name="connsiteY6" fmla="*/ 54220 h 69651"/>
                  <a:gd name="connsiteX7" fmla="*/ 27014 w 81670"/>
                  <a:gd name="connsiteY7" fmla="*/ 33366 h 69651"/>
                  <a:gd name="connsiteX8" fmla="*/ 0 w 81670"/>
                  <a:gd name="connsiteY8" fmla="*/ 10635 h 69651"/>
                  <a:gd name="connsiteX9" fmla="*/ 30679 w 81670"/>
                  <a:gd name="connsiteY9" fmla="*/ 19915 h 69651"/>
                  <a:gd name="connsiteX10" fmla="*/ 36752 w 81670"/>
                  <a:gd name="connsiteY10" fmla="*/ 0 h 6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70" h="69651">
                    <a:moveTo>
                      <a:pt x="36752" y="0"/>
                    </a:moveTo>
                    <a:lnTo>
                      <a:pt x="50887" y="26380"/>
                    </a:lnTo>
                    <a:lnTo>
                      <a:pt x="81671" y="36598"/>
                    </a:lnTo>
                    <a:lnTo>
                      <a:pt x="59682" y="43584"/>
                    </a:lnTo>
                    <a:lnTo>
                      <a:pt x="72666" y="69652"/>
                    </a:lnTo>
                    <a:lnTo>
                      <a:pt x="45024" y="47859"/>
                    </a:lnTo>
                    <a:lnTo>
                      <a:pt x="22093" y="54220"/>
                    </a:lnTo>
                    <a:lnTo>
                      <a:pt x="27014" y="33366"/>
                    </a:lnTo>
                    <a:lnTo>
                      <a:pt x="0" y="10635"/>
                    </a:lnTo>
                    <a:lnTo>
                      <a:pt x="30679" y="19915"/>
                    </a:lnTo>
                    <a:lnTo>
                      <a:pt x="36752" y="0"/>
                    </a:lnTo>
                    <a:close/>
                  </a:path>
                </a:pathLst>
              </a:custGeom>
              <a:solidFill>
                <a:srgbClr val="FFCC00"/>
              </a:solidFill>
              <a:ln w="10453" cap="flat">
                <a:noFill/>
                <a:prstDash val="solid"/>
                <a:miter/>
              </a:ln>
            </p:spPr>
            <p:txBody>
              <a:bodyPr rtlCol="0" anchor="ctr"/>
              <a:lstStyle/>
              <a:p>
                <a:endParaRPr lang="en-GR"/>
              </a:p>
            </p:txBody>
          </p:sp>
          <p:sp>
            <p:nvSpPr>
              <p:cNvPr id="45" name="Freeform 44">
                <a:extLst>
                  <a:ext uri="{FF2B5EF4-FFF2-40B4-BE49-F238E27FC236}">
                    <a16:creationId xmlns:a16="http://schemas.microsoft.com/office/drawing/2014/main" id="{3B5CF3D9-FB3F-2ED6-3E4F-7B5189E7CD2B}"/>
                  </a:ext>
                </a:extLst>
              </p:cNvPr>
              <p:cNvSpPr/>
              <p:nvPr/>
            </p:nvSpPr>
            <p:spPr>
              <a:xfrm>
                <a:off x="10223120" y="5916558"/>
                <a:ext cx="92873" cy="82163"/>
              </a:xfrm>
              <a:custGeom>
                <a:avLst/>
                <a:gdLst>
                  <a:gd name="connsiteX0" fmla="*/ 41882 w 92873"/>
                  <a:gd name="connsiteY0" fmla="*/ 0 h 82163"/>
                  <a:gd name="connsiteX1" fmla="*/ 57797 w 92873"/>
                  <a:gd name="connsiteY1" fmla="*/ 31072 h 82163"/>
                  <a:gd name="connsiteX2" fmla="*/ 92874 w 92873"/>
                  <a:gd name="connsiteY2" fmla="*/ 42750 h 82163"/>
                  <a:gd name="connsiteX3" fmla="*/ 67849 w 92873"/>
                  <a:gd name="connsiteY3" fmla="*/ 51405 h 82163"/>
                  <a:gd name="connsiteX4" fmla="*/ 82508 w 92873"/>
                  <a:gd name="connsiteY4" fmla="*/ 82164 h 82163"/>
                  <a:gd name="connsiteX5" fmla="*/ 50992 w 92873"/>
                  <a:gd name="connsiteY5" fmla="*/ 56722 h 82163"/>
                  <a:gd name="connsiteX6" fmla="*/ 24815 w 92873"/>
                  <a:gd name="connsiteY6" fmla="*/ 64647 h 82163"/>
                  <a:gd name="connsiteX7" fmla="*/ 30574 w 92873"/>
                  <a:gd name="connsiteY7" fmla="*/ 39726 h 82163"/>
                  <a:gd name="connsiteX8" fmla="*/ 0 w 92873"/>
                  <a:gd name="connsiteY8" fmla="*/ 13242 h 82163"/>
                  <a:gd name="connsiteX9" fmla="*/ 34867 w 92873"/>
                  <a:gd name="connsiteY9" fmla="*/ 23773 h 82163"/>
                  <a:gd name="connsiteX10" fmla="*/ 41882 w 92873"/>
                  <a:gd name="connsiteY10" fmla="*/ 0 h 8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73" h="82163">
                    <a:moveTo>
                      <a:pt x="41882" y="0"/>
                    </a:moveTo>
                    <a:lnTo>
                      <a:pt x="57797" y="31072"/>
                    </a:lnTo>
                    <a:lnTo>
                      <a:pt x="92874" y="42750"/>
                    </a:lnTo>
                    <a:lnTo>
                      <a:pt x="67849" y="51405"/>
                    </a:lnTo>
                    <a:lnTo>
                      <a:pt x="82508" y="82164"/>
                    </a:lnTo>
                    <a:lnTo>
                      <a:pt x="50992" y="56722"/>
                    </a:lnTo>
                    <a:lnTo>
                      <a:pt x="24815" y="64647"/>
                    </a:lnTo>
                    <a:lnTo>
                      <a:pt x="30574" y="39726"/>
                    </a:lnTo>
                    <a:lnTo>
                      <a:pt x="0" y="13242"/>
                    </a:lnTo>
                    <a:lnTo>
                      <a:pt x="34867" y="23773"/>
                    </a:lnTo>
                    <a:lnTo>
                      <a:pt x="41882" y="0"/>
                    </a:lnTo>
                    <a:close/>
                  </a:path>
                </a:pathLst>
              </a:custGeom>
              <a:solidFill>
                <a:srgbClr val="FFCC00"/>
              </a:solidFill>
              <a:ln w="10453" cap="flat">
                <a:noFill/>
                <a:prstDash val="solid"/>
                <a:miter/>
              </a:ln>
            </p:spPr>
            <p:txBody>
              <a:bodyPr rtlCol="0" anchor="ctr"/>
              <a:lstStyle/>
              <a:p>
                <a:endParaRPr lang="en-GR"/>
              </a:p>
            </p:txBody>
          </p:sp>
          <p:sp>
            <p:nvSpPr>
              <p:cNvPr id="46" name="Freeform 45">
                <a:extLst>
                  <a:ext uri="{FF2B5EF4-FFF2-40B4-BE49-F238E27FC236}">
                    <a16:creationId xmlns:a16="http://schemas.microsoft.com/office/drawing/2014/main" id="{631195B6-102D-993F-1E25-0DA8FA4B22D2}"/>
                  </a:ext>
                </a:extLst>
              </p:cNvPr>
              <p:cNvSpPr/>
              <p:nvPr/>
            </p:nvSpPr>
            <p:spPr>
              <a:xfrm>
                <a:off x="10100091" y="5910094"/>
                <a:ext cx="102820" cy="93946"/>
              </a:xfrm>
              <a:custGeom>
                <a:avLst/>
                <a:gdLst>
                  <a:gd name="connsiteX0" fmla="*/ 46594 w 102820"/>
                  <a:gd name="connsiteY0" fmla="*/ 0 h 93946"/>
                  <a:gd name="connsiteX1" fmla="*/ 63975 w 102820"/>
                  <a:gd name="connsiteY1" fmla="*/ 35451 h 93946"/>
                  <a:gd name="connsiteX2" fmla="*/ 102821 w 102820"/>
                  <a:gd name="connsiteY2" fmla="*/ 47859 h 93946"/>
                  <a:gd name="connsiteX3" fmla="*/ 74969 w 102820"/>
                  <a:gd name="connsiteY3" fmla="*/ 58703 h 93946"/>
                  <a:gd name="connsiteX4" fmla="*/ 90989 w 102820"/>
                  <a:gd name="connsiteY4" fmla="*/ 93946 h 93946"/>
                  <a:gd name="connsiteX5" fmla="*/ 56227 w 102820"/>
                  <a:gd name="connsiteY5" fmla="*/ 65481 h 93946"/>
                  <a:gd name="connsiteX6" fmla="*/ 27224 w 102820"/>
                  <a:gd name="connsiteY6" fmla="*/ 75491 h 93946"/>
                  <a:gd name="connsiteX7" fmla="*/ 33820 w 102820"/>
                  <a:gd name="connsiteY7" fmla="*/ 46400 h 93946"/>
                  <a:gd name="connsiteX8" fmla="*/ 0 w 102820"/>
                  <a:gd name="connsiteY8" fmla="*/ 16787 h 93946"/>
                  <a:gd name="connsiteX9" fmla="*/ 38532 w 102820"/>
                  <a:gd name="connsiteY9" fmla="*/ 27736 h 93946"/>
                  <a:gd name="connsiteX10" fmla="*/ 46594 w 102820"/>
                  <a:gd name="connsiteY10" fmla="*/ 0 h 9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20" h="93946">
                    <a:moveTo>
                      <a:pt x="46594" y="0"/>
                    </a:moveTo>
                    <a:lnTo>
                      <a:pt x="63975" y="35451"/>
                    </a:lnTo>
                    <a:lnTo>
                      <a:pt x="102821" y="47859"/>
                    </a:lnTo>
                    <a:lnTo>
                      <a:pt x="74969" y="58703"/>
                    </a:lnTo>
                    <a:lnTo>
                      <a:pt x="90989" y="93946"/>
                    </a:lnTo>
                    <a:lnTo>
                      <a:pt x="56227" y="65481"/>
                    </a:lnTo>
                    <a:lnTo>
                      <a:pt x="27224" y="75491"/>
                    </a:lnTo>
                    <a:lnTo>
                      <a:pt x="33820" y="46400"/>
                    </a:lnTo>
                    <a:lnTo>
                      <a:pt x="0" y="16787"/>
                    </a:lnTo>
                    <a:lnTo>
                      <a:pt x="38532" y="27736"/>
                    </a:lnTo>
                    <a:lnTo>
                      <a:pt x="46594" y="0"/>
                    </a:lnTo>
                    <a:close/>
                  </a:path>
                </a:pathLst>
              </a:custGeom>
              <a:solidFill>
                <a:srgbClr val="FFCC00"/>
              </a:solidFill>
              <a:ln w="10453" cap="flat">
                <a:noFill/>
                <a:prstDash val="solid"/>
                <a:miter/>
              </a:ln>
            </p:spPr>
            <p:txBody>
              <a:bodyPr rtlCol="0" anchor="ctr"/>
              <a:lstStyle/>
              <a:p>
                <a:endParaRPr lang="en-GR"/>
              </a:p>
            </p:txBody>
          </p:sp>
        </p:grpSp>
        <p:grpSp>
          <p:nvGrpSpPr>
            <p:cNvPr id="47" name="Graphic 10">
              <a:extLst>
                <a:ext uri="{FF2B5EF4-FFF2-40B4-BE49-F238E27FC236}">
                  <a16:creationId xmlns:a16="http://schemas.microsoft.com/office/drawing/2014/main" id="{5C7A430D-F9E4-B9E5-17FD-44A37E5C8516}"/>
                </a:ext>
              </a:extLst>
            </p:cNvPr>
            <p:cNvGrpSpPr/>
            <p:nvPr/>
          </p:nvGrpSpPr>
          <p:grpSpPr>
            <a:xfrm>
              <a:off x="10863918" y="5910094"/>
              <a:ext cx="1114171" cy="739683"/>
              <a:chOff x="10863918" y="5910094"/>
              <a:chExt cx="1114171" cy="739683"/>
            </a:xfrm>
          </p:grpSpPr>
          <p:sp>
            <p:nvSpPr>
              <p:cNvPr id="48" name="Freeform 47">
                <a:extLst>
                  <a:ext uri="{FF2B5EF4-FFF2-40B4-BE49-F238E27FC236}">
                    <a16:creationId xmlns:a16="http://schemas.microsoft.com/office/drawing/2014/main" id="{D3229C19-68D9-3CB9-B1E1-60D92592C485}"/>
                  </a:ext>
                </a:extLst>
              </p:cNvPr>
              <p:cNvSpPr/>
              <p:nvPr/>
            </p:nvSpPr>
            <p:spPr>
              <a:xfrm>
                <a:off x="10863918" y="5910094"/>
                <a:ext cx="1114171" cy="739683"/>
              </a:xfrm>
              <a:custGeom>
                <a:avLst/>
                <a:gdLst>
                  <a:gd name="connsiteX0" fmla="*/ 0 w 1114171"/>
                  <a:gd name="connsiteY0" fmla="*/ 0 h 739683"/>
                  <a:gd name="connsiteX1" fmla="*/ 1114172 w 1114171"/>
                  <a:gd name="connsiteY1" fmla="*/ 0 h 739683"/>
                  <a:gd name="connsiteX2" fmla="*/ 1114172 w 1114171"/>
                  <a:gd name="connsiteY2" fmla="*/ 739683 h 739683"/>
                  <a:gd name="connsiteX3" fmla="*/ 0 w 1114171"/>
                  <a:gd name="connsiteY3" fmla="*/ 739683 h 739683"/>
                </a:gdLst>
                <a:ahLst/>
                <a:cxnLst>
                  <a:cxn ang="0">
                    <a:pos x="connsiteX0" y="connsiteY0"/>
                  </a:cxn>
                  <a:cxn ang="0">
                    <a:pos x="connsiteX1" y="connsiteY1"/>
                  </a:cxn>
                  <a:cxn ang="0">
                    <a:pos x="connsiteX2" y="connsiteY2"/>
                  </a:cxn>
                  <a:cxn ang="0">
                    <a:pos x="connsiteX3" y="connsiteY3"/>
                  </a:cxn>
                </a:cxnLst>
                <a:rect l="l" t="t" r="r" b="b"/>
                <a:pathLst>
                  <a:path w="1114171" h="739683">
                    <a:moveTo>
                      <a:pt x="0" y="0"/>
                    </a:moveTo>
                    <a:lnTo>
                      <a:pt x="1114172" y="0"/>
                    </a:lnTo>
                    <a:lnTo>
                      <a:pt x="1114172" y="739683"/>
                    </a:lnTo>
                    <a:lnTo>
                      <a:pt x="0" y="739683"/>
                    </a:lnTo>
                    <a:close/>
                  </a:path>
                </a:pathLst>
              </a:custGeom>
              <a:solidFill>
                <a:srgbClr val="003399"/>
              </a:solidFill>
              <a:ln w="10453" cap="flat">
                <a:noFill/>
                <a:prstDash val="solid"/>
                <a:miter/>
              </a:ln>
            </p:spPr>
            <p:txBody>
              <a:bodyPr rtlCol="0" anchor="ctr"/>
              <a:lstStyle/>
              <a:p>
                <a:endParaRPr lang="en-GR"/>
              </a:p>
            </p:txBody>
          </p:sp>
          <p:sp>
            <p:nvSpPr>
              <p:cNvPr id="49" name="Freeform 48">
                <a:extLst>
                  <a:ext uri="{FF2B5EF4-FFF2-40B4-BE49-F238E27FC236}">
                    <a16:creationId xmlns:a16="http://schemas.microsoft.com/office/drawing/2014/main" id="{B32CAF7F-8337-E516-A77B-555350C2E814}"/>
                  </a:ext>
                </a:extLst>
              </p:cNvPr>
              <p:cNvSpPr/>
              <p:nvPr/>
            </p:nvSpPr>
            <p:spPr>
              <a:xfrm>
                <a:off x="11142434" y="6002580"/>
                <a:ext cx="557138" cy="554710"/>
              </a:xfrm>
              <a:custGeom>
                <a:avLst/>
                <a:gdLst>
                  <a:gd name="connsiteX0" fmla="*/ 264067 w 557138"/>
                  <a:gd name="connsiteY0" fmla="*/ 44836 h 554710"/>
                  <a:gd name="connsiteX1" fmla="*/ 240509 w 557138"/>
                  <a:gd name="connsiteY1" fmla="*/ 27736 h 554710"/>
                  <a:gd name="connsiteX2" fmla="*/ 269617 w 557138"/>
                  <a:gd name="connsiteY2" fmla="*/ 27736 h 554710"/>
                  <a:gd name="connsiteX3" fmla="*/ 278622 w 557138"/>
                  <a:gd name="connsiteY3" fmla="*/ 0 h 554710"/>
                  <a:gd name="connsiteX4" fmla="*/ 287626 w 557138"/>
                  <a:gd name="connsiteY4" fmla="*/ 27736 h 554710"/>
                  <a:gd name="connsiteX5" fmla="*/ 316734 w 557138"/>
                  <a:gd name="connsiteY5" fmla="*/ 27736 h 554710"/>
                  <a:gd name="connsiteX6" fmla="*/ 293176 w 557138"/>
                  <a:gd name="connsiteY6" fmla="*/ 44836 h 554710"/>
                  <a:gd name="connsiteX7" fmla="*/ 302180 w 557138"/>
                  <a:gd name="connsiteY7" fmla="*/ 72780 h 554710"/>
                  <a:gd name="connsiteX8" fmla="*/ 278622 w 557138"/>
                  <a:gd name="connsiteY8" fmla="*/ 55471 h 554710"/>
                  <a:gd name="connsiteX9" fmla="*/ 255063 w 557138"/>
                  <a:gd name="connsiteY9" fmla="*/ 72780 h 554710"/>
                  <a:gd name="connsiteX10" fmla="*/ 264067 w 557138"/>
                  <a:gd name="connsiteY10" fmla="*/ 44836 h 554710"/>
                  <a:gd name="connsiteX11" fmla="*/ 264067 w 557138"/>
                  <a:gd name="connsiteY11" fmla="*/ 44836 h 554710"/>
                  <a:gd name="connsiteX12" fmla="*/ 293176 w 557138"/>
                  <a:gd name="connsiteY12" fmla="*/ 526975 h 554710"/>
                  <a:gd name="connsiteX13" fmla="*/ 302180 w 557138"/>
                  <a:gd name="connsiteY13" fmla="*/ 554710 h 554710"/>
                  <a:gd name="connsiteX14" fmla="*/ 278622 w 557138"/>
                  <a:gd name="connsiteY14" fmla="*/ 537610 h 554710"/>
                  <a:gd name="connsiteX15" fmla="*/ 255063 w 557138"/>
                  <a:gd name="connsiteY15" fmla="*/ 554710 h 554710"/>
                  <a:gd name="connsiteX16" fmla="*/ 264067 w 557138"/>
                  <a:gd name="connsiteY16" fmla="*/ 526975 h 554710"/>
                  <a:gd name="connsiteX17" fmla="*/ 240509 w 557138"/>
                  <a:gd name="connsiteY17" fmla="*/ 509875 h 554710"/>
                  <a:gd name="connsiteX18" fmla="*/ 269617 w 557138"/>
                  <a:gd name="connsiteY18" fmla="*/ 509875 h 554710"/>
                  <a:gd name="connsiteX19" fmla="*/ 278622 w 557138"/>
                  <a:gd name="connsiteY19" fmla="*/ 481931 h 554710"/>
                  <a:gd name="connsiteX20" fmla="*/ 287626 w 557138"/>
                  <a:gd name="connsiteY20" fmla="*/ 509875 h 554710"/>
                  <a:gd name="connsiteX21" fmla="*/ 316734 w 557138"/>
                  <a:gd name="connsiteY21" fmla="*/ 509875 h 554710"/>
                  <a:gd name="connsiteX22" fmla="*/ 293176 w 557138"/>
                  <a:gd name="connsiteY22" fmla="*/ 526975 h 554710"/>
                  <a:gd name="connsiteX23" fmla="*/ 38113 w 557138"/>
                  <a:gd name="connsiteY23" fmla="*/ 295811 h 554710"/>
                  <a:gd name="connsiteX24" fmla="*/ 14554 w 557138"/>
                  <a:gd name="connsiteY24" fmla="*/ 313119 h 554710"/>
                  <a:gd name="connsiteX25" fmla="*/ 23559 w 557138"/>
                  <a:gd name="connsiteY25" fmla="*/ 285384 h 554710"/>
                  <a:gd name="connsiteX26" fmla="*/ 0 w 557138"/>
                  <a:gd name="connsiteY26" fmla="*/ 268701 h 554710"/>
                  <a:gd name="connsiteX27" fmla="*/ 29108 w 557138"/>
                  <a:gd name="connsiteY27" fmla="*/ 268701 h 554710"/>
                  <a:gd name="connsiteX28" fmla="*/ 38113 w 557138"/>
                  <a:gd name="connsiteY28" fmla="*/ 240965 h 554710"/>
                  <a:gd name="connsiteX29" fmla="*/ 47118 w 557138"/>
                  <a:gd name="connsiteY29" fmla="*/ 268701 h 554710"/>
                  <a:gd name="connsiteX30" fmla="*/ 76330 w 557138"/>
                  <a:gd name="connsiteY30" fmla="*/ 268701 h 554710"/>
                  <a:gd name="connsiteX31" fmla="*/ 52667 w 557138"/>
                  <a:gd name="connsiteY31" fmla="*/ 286009 h 554710"/>
                  <a:gd name="connsiteX32" fmla="*/ 61672 w 557138"/>
                  <a:gd name="connsiteY32" fmla="*/ 313745 h 554710"/>
                  <a:gd name="connsiteX33" fmla="*/ 38113 w 557138"/>
                  <a:gd name="connsiteY33" fmla="*/ 296436 h 554710"/>
                  <a:gd name="connsiteX34" fmla="*/ 38113 w 557138"/>
                  <a:gd name="connsiteY34" fmla="*/ 295811 h 554710"/>
                  <a:gd name="connsiteX35" fmla="*/ 172869 w 557138"/>
                  <a:gd name="connsiteY35" fmla="*/ 76950 h 554710"/>
                  <a:gd name="connsiteX36" fmla="*/ 181874 w 557138"/>
                  <a:gd name="connsiteY36" fmla="*/ 104686 h 554710"/>
                  <a:gd name="connsiteX37" fmla="*/ 158315 w 557138"/>
                  <a:gd name="connsiteY37" fmla="*/ 87690 h 554710"/>
                  <a:gd name="connsiteX38" fmla="*/ 134756 w 557138"/>
                  <a:gd name="connsiteY38" fmla="*/ 104790 h 554710"/>
                  <a:gd name="connsiteX39" fmla="*/ 143761 w 557138"/>
                  <a:gd name="connsiteY39" fmla="*/ 77055 h 554710"/>
                  <a:gd name="connsiteX40" fmla="*/ 120202 w 557138"/>
                  <a:gd name="connsiteY40" fmla="*/ 59955 h 554710"/>
                  <a:gd name="connsiteX41" fmla="*/ 149310 w 557138"/>
                  <a:gd name="connsiteY41" fmla="*/ 59955 h 554710"/>
                  <a:gd name="connsiteX42" fmla="*/ 158315 w 557138"/>
                  <a:gd name="connsiteY42" fmla="*/ 32219 h 554710"/>
                  <a:gd name="connsiteX43" fmla="*/ 167320 w 557138"/>
                  <a:gd name="connsiteY43" fmla="*/ 59955 h 554710"/>
                  <a:gd name="connsiteX44" fmla="*/ 196428 w 557138"/>
                  <a:gd name="connsiteY44" fmla="*/ 59955 h 554710"/>
                  <a:gd name="connsiteX45" fmla="*/ 172869 w 557138"/>
                  <a:gd name="connsiteY45" fmla="*/ 76950 h 554710"/>
                  <a:gd name="connsiteX46" fmla="*/ 61881 w 557138"/>
                  <a:gd name="connsiteY46" fmla="*/ 148166 h 554710"/>
                  <a:gd name="connsiteX47" fmla="*/ 70886 w 557138"/>
                  <a:gd name="connsiteY47" fmla="*/ 120431 h 554710"/>
                  <a:gd name="connsiteX48" fmla="*/ 79995 w 557138"/>
                  <a:gd name="connsiteY48" fmla="*/ 148166 h 554710"/>
                  <a:gd name="connsiteX49" fmla="*/ 108266 w 557138"/>
                  <a:gd name="connsiteY49" fmla="*/ 148166 h 554710"/>
                  <a:gd name="connsiteX50" fmla="*/ 84707 w 557138"/>
                  <a:gd name="connsiteY50" fmla="*/ 165475 h 554710"/>
                  <a:gd name="connsiteX51" fmla="*/ 93712 w 557138"/>
                  <a:gd name="connsiteY51" fmla="*/ 193210 h 554710"/>
                  <a:gd name="connsiteX52" fmla="*/ 70048 w 557138"/>
                  <a:gd name="connsiteY52" fmla="*/ 175902 h 554710"/>
                  <a:gd name="connsiteX53" fmla="*/ 46384 w 557138"/>
                  <a:gd name="connsiteY53" fmla="*/ 193210 h 554710"/>
                  <a:gd name="connsiteX54" fmla="*/ 55389 w 557138"/>
                  <a:gd name="connsiteY54" fmla="*/ 165475 h 554710"/>
                  <a:gd name="connsiteX55" fmla="*/ 31831 w 557138"/>
                  <a:gd name="connsiteY55" fmla="*/ 148166 h 554710"/>
                  <a:gd name="connsiteX56" fmla="*/ 61881 w 557138"/>
                  <a:gd name="connsiteY56" fmla="*/ 148166 h 554710"/>
                  <a:gd name="connsiteX57" fmla="*/ 32145 w 557138"/>
                  <a:gd name="connsiteY57" fmla="*/ 389131 h 554710"/>
                  <a:gd name="connsiteX58" fmla="*/ 61881 w 557138"/>
                  <a:gd name="connsiteY58" fmla="*/ 389131 h 554710"/>
                  <a:gd name="connsiteX59" fmla="*/ 70886 w 557138"/>
                  <a:gd name="connsiteY59" fmla="*/ 361396 h 554710"/>
                  <a:gd name="connsiteX60" fmla="*/ 79995 w 557138"/>
                  <a:gd name="connsiteY60" fmla="*/ 389131 h 554710"/>
                  <a:gd name="connsiteX61" fmla="*/ 108266 w 557138"/>
                  <a:gd name="connsiteY61" fmla="*/ 389131 h 554710"/>
                  <a:gd name="connsiteX62" fmla="*/ 84707 w 557138"/>
                  <a:gd name="connsiteY62" fmla="*/ 406440 h 554710"/>
                  <a:gd name="connsiteX63" fmla="*/ 93712 w 557138"/>
                  <a:gd name="connsiteY63" fmla="*/ 434176 h 554710"/>
                  <a:gd name="connsiteX64" fmla="*/ 70048 w 557138"/>
                  <a:gd name="connsiteY64" fmla="*/ 417075 h 554710"/>
                  <a:gd name="connsiteX65" fmla="*/ 46384 w 557138"/>
                  <a:gd name="connsiteY65" fmla="*/ 434176 h 554710"/>
                  <a:gd name="connsiteX66" fmla="*/ 55389 w 557138"/>
                  <a:gd name="connsiteY66" fmla="*/ 406440 h 554710"/>
                  <a:gd name="connsiteX67" fmla="*/ 31831 w 557138"/>
                  <a:gd name="connsiteY67" fmla="*/ 389131 h 554710"/>
                  <a:gd name="connsiteX68" fmla="*/ 32145 w 557138"/>
                  <a:gd name="connsiteY68" fmla="*/ 389131 h 554710"/>
                  <a:gd name="connsiteX69" fmla="*/ 143761 w 557138"/>
                  <a:gd name="connsiteY69" fmla="*/ 494547 h 554710"/>
                  <a:gd name="connsiteX70" fmla="*/ 120202 w 557138"/>
                  <a:gd name="connsiteY70" fmla="*/ 477551 h 554710"/>
                  <a:gd name="connsiteX71" fmla="*/ 149310 w 557138"/>
                  <a:gd name="connsiteY71" fmla="*/ 477551 h 554710"/>
                  <a:gd name="connsiteX72" fmla="*/ 158315 w 557138"/>
                  <a:gd name="connsiteY72" fmla="*/ 449816 h 554710"/>
                  <a:gd name="connsiteX73" fmla="*/ 167320 w 557138"/>
                  <a:gd name="connsiteY73" fmla="*/ 477551 h 554710"/>
                  <a:gd name="connsiteX74" fmla="*/ 196428 w 557138"/>
                  <a:gd name="connsiteY74" fmla="*/ 477551 h 554710"/>
                  <a:gd name="connsiteX75" fmla="*/ 172869 w 557138"/>
                  <a:gd name="connsiteY75" fmla="*/ 494547 h 554710"/>
                  <a:gd name="connsiteX76" fmla="*/ 181874 w 557138"/>
                  <a:gd name="connsiteY76" fmla="*/ 522283 h 554710"/>
                  <a:gd name="connsiteX77" fmla="*/ 158315 w 557138"/>
                  <a:gd name="connsiteY77" fmla="*/ 505183 h 554710"/>
                  <a:gd name="connsiteX78" fmla="*/ 134756 w 557138"/>
                  <a:gd name="connsiteY78" fmla="*/ 522283 h 554710"/>
                  <a:gd name="connsiteX79" fmla="*/ 143761 w 557138"/>
                  <a:gd name="connsiteY79" fmla="*/ 494547 h 554710"/>
                  <a:gd name="connsiteX80" fmla="*/ 533580 w 557138"/>
                  <a:gd name="connsiteY80" fmla="*/ 285905 h 554710"/>
                  <a:gd name="connsiteX81" fmla="*/ 542584 w 557138"/>
                  <a:gd name="connsiteY81" fmla="*/ 313641 h 554710"/>
                  <a:gd name="connsiteX82" fmla="*/ 519026 w 557138"/>
                  <a:gd name="connsiteY82" fmla="*/ 296332 h 554710"/>
                  <a:gd name="connsiteX83" fmla="*/ 495153 w 557138"/>
                  <a:gd name="connsiteY83" fmla="*/ 313641 h 554710"/>
                  <a:gd name="connsiteX84" fmla="*/ 504157 w 557138"/>
                  <a:gd name="connsiteY84" fmla="*/ 285905 h 554710"/>
                  <a:gd name="connsiteX85" fmla="*/ 480494 w 557138"/>
                  <a:gd name="connsiteY85" fmla="*/ 268597 h 554710"/>
                  <a:gd name="connsiteX86" fmla="*/ 510649 w 557138"/>
                  <a:gd name="connsiteY86" fmla="*/ 268597 h 554710"/>
                  <a:gd name="connsiteX87" fmla="*/ 519654 w 557138"/>
                  <a:gd name="connsiteY87" fmla="*/ 240861 h 554710"/>
                  <a:gd name="connsiteX88" fmla="*/ 528659 w 557138"/>
                  <a:gd name="connsiteY88" fmla="*/ 268597 h 554710"/>
                  <a:gd name="connsiteX89" fmla="*/ 557138 w 557138"/>
                  <a:gd name="connsiteY89" fmla="*/ 268597 h 554710"/>
                  <a:gd name="connsiteX90" fmla="*/ 533580 w 557138"/>
                  <a:gd name="connsiteY90" fmla="*/ 285905 h 554710"/>
                  <a:gd name="connsiteX91" fmla="*/ 384270 w 557138"/>
                  <a:gd name="connsiteY91" fmla="*/ 76950 h 554710"/>
                  <a:gd name="connsiteX92" fmla="*/ 360711 w 557138"/>
                  <a:gd name="connsiteY92" fmla="*/ 59955 h 554710"/>
                  <a:gd name="connsiteX93" fmla="*/ 389819 w 557138"/>
                  <a:gd name="connsiteY93" fmla="*/ 59955 h 554710"/>
                  <a:gd name="connsiteX94" fmla="*/ 398823 w 557138"/>
                  <a:gd name="connsiteY94" fmla="*/ 32219 h 554710"/>
                  <a:gd name="connsiteX95" fmla="*/ 407828 w 557138"/>
                  <a:gd name="connsiteY95" fmla="*/ 59955 h 554710"/>
                  <a:gd name="connsiteX96" fmla="*/ 436936 w 557138"/>
                  <a:gd name="connsiteY96" fmla="*/ 59955 h 554710"/>
                  <a:gd name="connsiteX97" fmla="*/ 413378 w 557138"/>
                  <a:gd name="connsiteY97" fmla="*/ 76950 h 554710"/>
                  <a:gd name="connsiteX98" fmla="*/ 422382 w 557138"/>
                  <a:gd name="connsiteY98" fmla="*/ 104686 h 554710"/>
                  <a:gd name="connsiteX99" fmla="*/ 398823 w 557138"/>
                  <a:gd name="connsiteY99" fmla="*/ 87690 h 554710"/>
                  <a:gd name="connsiteX100" fmla="*/ 375265 w 557138"/>
                  <a:gd name="connsiteY100" fmla="*/ 104790 h 554710"/>
                  <a:gd name="connsiteX101" fmla="*/ 384270 w 557138"/>
                  <a:gd name="connsiteY101" fmla="*/ 77055 h 554710"/>
                  <a:gd name="connsiteX102" fmla="*/ 384270 w 557138"/>
                  <a:gd name="connsiteY102" fmla="*/ 77055 h 554710"/>
                  <a:gd name="connsiteX103" fmla="*/ 477143 w 557138"/>
                  <a:gd name="connsiteY103" fmla="*/ 147853 h 554710"/>
                  <a:gd name="connsiteX104" fmla="*/ 486253 w 557138"/>
                  <a:gd name="connsiteY104" fmla="*/ 120118 h 554710"/>
                  <a:gd name="connsiteX105" fmla="*/ 495258 w 557138"/>
                  <a:gd name="connsiteY105" fmla="*/ 147853 h 554710"/>
                  <a:gd name="connsiteX106" fmla="*/ 524366 w 557138"/>
                  <a:gd name="connsiteY106" fmla="*/ 147853 h 554710"/>
                  <a:gd name="connsiteX107" fmla="*/ 501435 w 557138"/>
                  <a:gd name="connsiteY107" fmla="*/ 165266 h 554710"/>
                  <a:gd name="connsiteX108" fmla="*/ 510440 w 557138"/>
                  <a:gd name="connsiteY108" fmla="*/ 193002 h 554710"/>
                  <a:gd name="connsiteX109" fmla="*/ 486881 w 557138"/>
                  <a:gd name="connsiteY109" fmla="*/ 175693 h 554710"/>
                  <a:gd name="connsiteX110" fmla="*/ 463218 w 557138"/>
                  <a:gd name="connsiteY110" fmla="*/ 193002 h 554710"/>
                  <a:gd name="connsiteX111" fmla="*/ 472222 w 557138"/>
                  <a:gd name="connsiteY111" fmla="*/ 165266 h 554710"/>
                  <a:gd name="connsiteX112" fmla="*/ 448873 w 557138"/>
                  <a:gd name="connsiteY112" fmla="*/ 147957 h 554710"/>
                  <a:gd name="connsiteX113" fmla="*/ 477143 w 557138"/>
                  <a:gd name="connsiteY113" fmla="*/ 147957 h 554710"/>
                  <a:gd name="connsiteX114" fmla="*/ 495258 w 557138"/>
                  <a:gd name="connsiteY114" fmla="*/ 388818 h 554710"/>
                  <a:gd name="connsiteX115" fmla="*/ 524366 w 557138"/>
                  <a:gd name="connsiteY115" fmla="*/ 388818 h 554710"/>
                  <a:gd name="connsiteX116" fmla="*/ 501435 w 557138"/>
                  <a:gd name="connsiteY116" fmla="*/ 406127 h 554710"/>
                  <a:gd name="connsiteX117" fmla="*/ 510440 w 557138"/>
                  <a:gd name="connsiteY117" fmla="*/ 433863 h 554710"/>
                  <a:gd name="connsiteX118" fmla="*/ 486881 w 557138"/>
                  <a:gd name="connsiteY118" fmla="*/ 416763 h 554710"/>
                  <a:gd name="connsiteX119" fmla="*/ 463218 w 557138"/>
                  <a:gd name="connsiteY119" fmla="*/ 433863 h 554710"/>
                  <a:gd name="connsiteX120" fmla="*/ 472222 w 557138"/>
                  <a:gd name="connsiteY120" fmla="*/ 406127 h 554710"/>
                  <a:gd name="connsiteX121" fmla="*/ 448873 w 557138"/>
                  <a:gd name="connsiteY121" fmla="*/ 388818 h 554710"/>
                  <a:gd name="connsiteX122" fmla="*/ 477981 w 557138"/>
                  <a:gd name="connsiteY122" fmla="*/ 388818 h 554710"/>
                  <a:gd name="connsiteX123" fmla="*/ 487091 w 557138"/>
                  <a:gd name="connsiteY123" fmla="*/ 361083 h 554710"/>
                  <a:gd name="connsiteX124" fmla="*/ 496095 w 557138"/>
                  <a:gd name="connsiteY124" fmla="*/ 388818 h 554710"/>
                  <a:gd name="connsiteX125" fmla="*/ 495362 w 557138"/>
                  <a:gd name="connsiteY125" fmla="*/ 388818 h 554710"/>
                  <a:gd name="connsiteX126" fmla="*/ 436936 w 557138"/>
                  <a:gd name="connsiteY126" fmla="*/ 477239 h 554710"/>
                  <a:gd name="connsiteX127" fmla="*/ 413378 w 557138"/>
                  <a:gd name="connsiteY127" fmla="*/ 494234 h 554710"/>
                  <a:gd name="connsiteX128" fmla="*/ 422382 w 557138"/>
                  <a:gd name="connsiteY128" fmla="*/ 521970 h 554710"/>
                  <a:gd name="connsiteX129" fmla="*/ 398823 w 557138"/>
                  <a:gd name="connsiteY129" fmla="*/ 504870 h 554710"/>
                  <a:gd name="connsiteX130" fmla="*/ 375265 w 557138"/>
                  <a:gd name="connsiteY130" fmla="*/ 521970 h 554710"/>
                  <a:gd name="connsiteX131" fmla="*/ 384270 w 557138"/>
                  <a:gd name="connsiteY131" fmla="*/ 494234 h 554710"/>
                  <a:gd name="connsiteX132" fmla="*/ 360711 w 557138"/>
                  <a:gd name="connsiteY132" fmla="*/ 477239 h 554710"/>
                  <a:gd name="connsiteX133" fmla="*/ 389819 w 557138"/>
                  <a:gd name="connsiteY133" fmla="*/ 477239 h 554710"/>
                  <a:gd name="connsiteX134" fmla="*/ 398823 w 557138"/>
                  <a:gd name="connsiteY134" fmla="*/ 449503 h 554710"/>
                  <a:gd name="connsiteX135" fmla="*/ 407828 w 557138"/>
                  <a:gd name="connsiteY135" fmla="*/ 477239 h 554710"/>
                  <a:gd name="connsiteX136" fmla="*/ 436936 w 557138"/>
                  <a:gd name="connsiteY136" fmla="*/ 477239 h 5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557138" h="554710">
                    <a:moveTo>
                      <a:pt x="264067" y="44836"/>
                    </a:moveTo>
                    <a:lnTo>
                      <a:pt x="240509" y="27736"/>
                    </a:lnTo>
                    <a:lnTo>
                      <a:pt x="269617" y="27736"/>
                    </a:lnTo>
                    <a:lnTo>
                      <a:pt x="278622" y="0"/>
                    </a:lnTo>
                    <a:lnTo>
                      <a:pt x="287626" y="27736"/>
                    </a:lnTo>
                    <a:lnTo>
                      <a:pt x="316734" y="27736"/>
                    </a:lnTo>
                    <a:lnTo>
                      <a:pt x="293176" y="44836"/>
                    </a:lnTo>
                    <a:lnTo>
                      <a:pt x="302180" y="72780"/>
                    </a:lnTo>
                    <a:lnTo>
                      <a:pt x="278622" y="55471"/>
                    </a:lnTo>
                    <a:lnTo>
                      <a:pt x="255063" y="72780"/>
                    </a:lnTo>
                    <a:lnTo>
                      <a:pt x="264067" y="44836"/>
                    </a:lnTo>
                    <a:lnTo>
                      <a:pt x="264067" y="44836"/>
                    </a:lnTo>
                    <a:close/>
                    <a:moveTo>
                      <a:pt x="293176" y="526975"/>
                    </a:moveTo>
                    <a:lnTo>
                      <a:pt x="302180" y="554710"/>
                    </a:lnTo>
                    <a:lnTo>
                      <a:pt x="278622" y="537610"/>
                    </a:lnTo>
                    <a:lnTo>
                      <a:pt x="255063" y="554710"/>
                    </a:lnTo>
                    <a:lnTo>
                      <a:pt x="264067" y="526975"/>
                    </a:lnTo>
                    <a:lnTo>
                      <a:pt x="240509" y="509875"/>
                    </a:lnTo>
                    <a:lnTo>
                      <a:pt x="269617" y="509875"/>
                    </a:lnTo>
                    <a:lnTo>
                      <a:pt x="278622" y="481931"/>
                    </a:lnTo>
                    <a:lnTo>
                      <a:pt x="287626" y="509875"/>
                    </a:lnTo>
                    <a:lnTo>
                      <a:pt x="316734" y="509875"/>
                    </a:lnTo>
                    <a:lnTo>
                      <a:pt x="293176" y="526975"/>
                    </a:lnTo>
                    <a:close/>
                    <a:moveTo>
                      <a:pt x="38113" y="295811"/>
                    </a:moveTo>
                    <a:lnTo>
                      <a:pt x="14554" y="313119"/>
                    </a:lnTo>
                    <a:lnTo>
                      <a:pt x="23559" y="285384"/>
                    </a:lnTo>
                    <a:lnTo>
                      <a:pt x="0" y="268701"/>
                    </a:lnTo>
                    <a:lnTo>
                      <a:pt x="29108" y="268701"/>
                    </a:lnTo>
                    <a:lnTo>
                      <a:pt x="38113" y="240965"/>
                    </a:lnTo>
                    <a:lnTo>
                      <a:pt x="47118" y="268701"/>
                    </a:lnTo>
                    <a:lnTo>
                      <a:pt x="76330" y="268701"/>
                    </a:lnTo>
                    <a:lnTo>
                      <a:pt x="52667" y="286009"/>
                    </a:lnTo>
                    <a:lnTo>
                      <a:pt x="61672" y="313745"/>
                    </a:lnTo>
                    <a:lnTo>
                      <a:pt x="38113" y="296436"/>
                    </a:lnTo>
                    <a:lnTo>
                      <a:pt x="38113" y="295811"/>
                    </a:lnTo>
                    <a:close/>
                    <a:moveTo>
                      <a:pt x="172869" y="76950"/>
                    </a:moveTo>
                    <a:lnTo>
                      <a:pt x="181874" y="104686"/>
                    </a:lnTo>
                    <a:lnTo>
                      <a:pt x="158315" y="87690"/>
                    </a:lnTo>
                    <a:lnTo>
                      <a:pt x="134756" y="104790"/>
                    </a:lnTo>
                    <a:lnTo>
                      <a:pt x="143761" y="77055"/>
                    </a:lnTo>
                    <a:lnTo>
                      <a:pt x="120202" y="59955"/>
                    </a:lnTo>
                    <a:lnTo>
                      <a:pt x="149310" y="59955"/>
                    </a:lnTo>
                    <a:lnTo>
                      <a:pt x="158315" y="32219"/>
                    </a:lnTo>
                    <a:lnTo>
                      <a:pt x="167320" y="59955"/>
                    </a:lnTo>
                    <a:lnTo>
                      <a:pt x="196428" y="59955"/>
                    </a:lnTo>
                    <a:lnTo>
                      <a:pt x="172869" y="76950"/>
                    </a:lnTo>
                    <a:close/>
                    <a:moveTo>
                      <a:pt x="61881" y="148166"/>
                    </a:moveTo>
                    <a:lnTo>
                      <a:pt x="70886" y="120431"/>
                    </a:lnTo>
                    <a:lnTo>
                      <a:pt x="79995" y="148166"/>
                    </a:lnTo>
                    <a:lnTo>
                      <a:pt x="108266" y="148166"/>
                    </a:lnTo>
                    <a:lnTo>
                      <a:pt x="84707" y="165475"/>
                    </a:lnTo>
                    <a:lnTo>
                      <a:pt x="93712" y="193210"/>
                    </a:lnTo>
                    <a:lnTo>
                      <a:pt x="70048" y="175902"/>
                    </a:lnTo>
                    <a:lnTo>
                      <a:pt x="46384" y="193210"/>
                    </a:lnTo>
                    <a:lnTo>
                      <a:pt x="55389" y="165475"/>
                    </a:lnTo>
                    <a:lnTo>
                      <a:pt x="31831" y="148166"/>
                    </a:lnTo>
                    <a:lnTo>
                      <a:pt x="61881" y="148166"/>
                    </a:lnTo>
                    <a:close/>
                    <a:moveTo>
                      <a:pt x="32145" y="389131"/>
                    </a:moveTo>
                    <a:lnTo>
                      <a:pt x="61881" y="389131"/>
                    </a:lnTo>
                    <a:lnTo>
                      <a:pt x="70886" y="361396"/>
                    </a:lnTo>
                    <a:lnTo>
                      <a:pt x="79995" y="389131"/>
                    </a:lnTo>
                    <a:lnTo>
                      <a:pt x="108266" y="389131"/>
                    </a:lnTo>
                    <a:lnTo>
                      <a:pt x="84707" y="406440"/>
                    </a:lnTo>
                    <a:lnTo>
                      <a:pt x="93712" y="434176"/>
                    </a:lnTo>
                    <a:lnTo>
                      <a:pt x="70048" y="417075"/>
                    </a:lnTo>
                    <a:lnTo>
                      <a:pt x="46384" y="434176"/>
                    </a:lnTo>
                    <a:lnTo>
                      <a:pt x="55389" y="406440"/>
                    </a:lnTo>
                    <a:lnTo>
                      <a:pt x="31831" y="389131"/>
                    </a:lnTo>
                    <a:lnTo>
                      <a:pt x="32145" y="389131"/>
                    </a:lnTo>
                    <a:close/>
                    <a:moveTo>
                      <a:pt x="143761" y="494547"/>
                    </a:moveTo>
                    <a:lnTo>
                      <a:pt x="120202" y="477551"/>
                    </a:lnTo>
                    <a:lnTo>
                      <a:pt x="149310" y="477551"/>
                    </a:lnTo>
                    <a:lnTo>
                      <a:pt x="158315" y="449816"/>
                    </a:lnTo>
                    <a:lnTo>
                      <a:pt x="167320" y="477551"/>
                    </a:lnTo>
                    <a:lnTo>
                      <a:pt x="196428" y="477551"/>
                    </a:lnTo>
                    <a:lnTo>
                      <a:pt x="172869" y="494547"/>
                    </a:lnTo>
                    <a:lnTo>
                      <a:pt x="181874" y="522283"/>
                    </a:lnTo>
                    <a:lnTo>
                      <a:pt x="158315" y="505183"/>
                    </a:lnTo>
                    <a:lnTo>
                      <a:pt x="134756" y="522283"/>
                    </a:lnTo>
                    <a:lnTo>
                      <a:pt x="143761" y="494547"/>
                    </a:lnTo>
                    <a:close/>
                    <a:moveTo>
                      <a:pt x="533580" y="285905"/>
                    </a:moveTo>
                    <a:lnTo>
                      <a:pt x="542584" y="313641"/>
                    </a:lnTo>
                    <a:lnTo>
                      <a:pt x="519026" y="296332"/>
                    </a:lnTo>
                    <a:lnTo>
                      <a:pt x="495153" y="313641"/>
                    </a:lnTo>
                    <a:lnTo>
                      <a:pt x="504157" y="285905"/>
                    </a:lnTo>
                    <a:lnTo>
                      <a:pt x="480494" y="268597"/>
                    </a:lnTo>
                    <a:lnTo>
                      <a:pt x="510649" y="268597"/>
                    </a:lnTo>
                    <a:lnTo>
                      <a:pt x="519654" y="240861"/>
                    </a:lnTo>
                    <a:lnTo>
                      <a:pt x="528659" y="268597"/>
                    </a:lnTo>
                    <a:lnTo>
                      <a:pt x="557138" y="268597"/>
                    </a:lnTo>
                    <a:lnTo>
                      <a:pt x="533580" y="285905"/>
                    </a:lnTo>
                    <a:close/>
                    <a:moveTo>
                      <a:pt x="384270" y="76950"/>
                    </a:moveTo>
                    <a:lnTo>
                      <a:pt x="360711" y="59955"/>
                    </a:lnTo>
                    <a:lnTo>
                      <a:pt x="389819" y="59955"/>
                    </a:lnTo>
                    <a:lnTo>
                      <a:pt x="398823" y="32219"/>
                    </a:lnTo>
                    <a:lnTo>
                      <a:pt x="407828" y="59955"/>
                    </a:lnTo>
                    <a:lnTo>
                      <a:pt x="436936" y="59955"/>
                    </a:lnTo>
                    <a:lnTo>
                      <a:pt x="413378" y="76950"/>
                    </a:lnTo>
                    <a:lnTo>
                      <a:pt x="422382" y="104686"/>
                    </a:lnTo>
                    <a:lnTo>
                      <a:pt x="398823" y="87690"/>
                    </a:lnTo>
                    <a:lnTo>
                      <a:pt x="375265" y="104790"/>
                    </a:lnTo>
                    <a:lnTo>
                      <a:pt x="384270" y="77055"/>
                    </a:lnTo>
                    <a:lnTo>
                      <a:pt x="384270" y="77055"/>
                    </a:lnTo>
                    <a:close/>
                    <a:moveTo>
                      <a:pt x="477143" y="147853"/>
                    </a:moveTo>
                    <a:lnTo>
                      <a:pt x="486253" y="120118"/>
                    </a:lnTo>
                    <a:lnTo>
                      <a:pt x="495258" y="147853"/>
                    </a:lnTo>
                    <a:lnTo>
                      <a:pt x="524366" y="147853"/>
                    </a:lnTo>
                    <a:lnTo>
                      <a:pt x="501435" y="165266"/>
                    </a:lnTo>
                    <a:lnTo>
                      <a:pt x="510440" y="193002"/>
                    </a:lnTo>
                    <a:lnTo>
                      <a:pt x="486881" y="175693"/>
                    </a:lnTo>
                    <a:lnTo>
                      <a:pt x="463218" y="193002"/>
                    </a:lnTo>
                    <a:lnTo>
                      <a:pt x="472222" y="165266"/>
                    </a:lnTo>
                    <a:lnTo>
                      <a:pt x="448873" y="147957"/>
                    </a:lnTo>
                    <a:lnTo>
                      <a:pt x="477143" y="147957"/>
                    </a:lnTo>
                    <a:close/>
                    <a:moveTo>
                      <a:pt x="495258" y="388818"/>
                    </a:moveTo>
                    <a:lnTo>
                      <a:pt x="524366" y="388818"/>
                    </a:lnTo>
                    <a:lnTo>
                      <a:pt x="501435" y="406127"/>
                    </a:lnTo>
                    <a:lnTo>
                      <a:pt x="510440" y="433863"/>
                    </a:lnTo>
                    <a:lnTo>
                      <a:pt x="486881" y="416763"/>
                    </a:lnTo>
                    <a:lnTo>
                      <a:pt x="463218" y="433863"/>
                    </a:lnTo>
                    <a:lnTo>
                      <a:pt x="472222" y="406127"/>
                    </a:lnTo>
                    <a:lnTo>
                      <a:pt x="448873" y="388818"/>
                    </a:lnTo>
                    <a:lnTo>
                      <a:pt x="477981" y="388818"/>
                    </a:lnTo>
                    <a:lnTo>
                      <a:pt x="487091" y="361083"/>
                    </a:lnTo>
                    <a:lnTo>
                      <a:pt x="496095" y="388818"/>
                    </a:lnTo>
                    <a:lnTo>
                      <a:pt x="495362" y="388818"/>
                    </a:lnTo>
                    <a:close/>
                    <a:moveTo>
                      <a:pt x="436936" y="477239"/>
                    </a:moveTo>
                    <a:lnTo>
                      <a:pt x="413378" y="494234"/>
                    </a:lnTo>
                    <a:lnTo>
                      <a:pt x="422382" y="521970"/>
                    </a:lnTo>
                    <a:lnTo>
                      <a:pt x="398823" y="504870"/>
                    </a:lnTo>
                    <a:lnTo>
                      <a:pt x="375265" y="521970"/>
                    </a:lnTo>
                    <a:lnTo>
                      <a:pt x="384270" y="494234"/>
                    </a:lnTo>
                    <a:lnTo>
                      <a:pt x="360711" y="477239"/>
                    </a:lnTo>
                    <a:lnTo>
                      <a:pt x="389819" y="477239"/>
                    </a:lnTo>
                    <a:lnTo>
                      <a:pt x="398823" y="449503"/>
                    </a:lnTo>
                    <a:lnTo>
                      <a:pt x="407828" y="477239"/>
                    </a:lnTo>
                    <a:lnTo>
                      <a:pt x="436936" y="477239"/>
                    </a:lnTo>
                    <a:close/>
                  </a:path>
                </a:pathLst>
              </a:custGeom>
              <a:solidFill>
                <a:srgbClr val="FFCC00"/>
              </a:solidFill>
              <a:ln w="10453" cap="flat">
                <a:noFill/>
                <a:prstDash val="solid"/>
                <a:miter/>
              </a:ln>
            </p:spPr>
            <p:txBody>
              <a:bodyPr rtlCol="0" anchor="ctr"/>
              <a:lstStyle/>
              <a:p>
                <a:endParaRPr lang="en-GR"/>
              </a:p>
            </p:txBody>
          </p:sp>
        </p:grpSp>
      </p:grpSp>
      <p:sp>
        <p:nvSpPr>
          <p:cNvPr id="2" name="Title 1">
            <a:extLst>
              <a:ext uri="{FF2B5EF4-FFF2-40B4-BE49-F238E27FC236}">
                <a16:creationId xmlns:a16="http://schemas.microsoft.com/office/drawing/2014/main" id="{8DD24F3D-D1BF-528A-C6C4-E172F66BC5FF}"/>
              </a:ext>
            </a:extLst>
          </p:cNvPr>
          <p:cNvSpPr>
            <a:spLocks noGrp="1"/>
          </p:cNvSpPr>
          <p:nvPr>
            <p:ph type="title" hasCustomPrompt="1"/>
          </p:nvPr>
        </p:nvSpPr>
        <p:spPr>
          <a:xfrm>
            <a:off x="606000" y="638628"/>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5" name="Content Placeholder 2">
            <a:extLst>
              <a:ext uri="{FF2B5EF4-FFF2-40B4-BE49-F238E27FC236}">
                <a16:creationId xmlns:a16="http://schemas.microsoft.com/office/drawing/2014/main" id="{AC6FAF12-0C9E-F4C1-CE36-476CDB17CD04}"/>
              </a:ext>
            </a:extLst>
          </p:cNvPr>
          <p:cNvSpPr>
            <a:spLocks noGrp="1"/>
          </p:cNvSpPr>
          <p:nvPr>
            <p:ph idx="1" hasCustomPrompt="1"/>
          </p:nvPr>
        </p:nvSpPr>
        <p:spPr>
          <a:xfrm>
            <a:off x="606000" y="1696995"/>
            <a:ext cx="5020443" cy="3245119"/>
          </a:xfrm>
          <a:prstGeom prst="rect">
            <a:avLst/>
          </a:prstGeom>
        </p:spPr>
        <p:txBody>
          <a:bodyPr lIns="36000"/>
          <a:lstStyle>
            <a:lvl1pPr marL="0" indent="0">
              <a:buFontTx/>
              <a:buNone/>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 text and resize text box after background image is added</a:t>
            </a:r>
            <a:endParaRPr lang="en-GR" dirty="0"/>
          </a:p>
        </p:txBody>
      </p:sp>
    </p:spTree>
    <p:extLst>
      <p:ext uri="{BB962C8B-B14F-4D97-AF65-F5344CB8AC3E}">
        <p14:creationId xmlns:p14="http://schemas.microsoft.com/office/powerpoint/2010/main" val="66198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2EDC70-3CA8-7C42-4FA1-88F8360AA574}"/>
              </a:ext>
            </a:extLst>
          </p:cNvPr>
          <p:cNvSpPr/>
          <p:nvPr userDrawn="1"/>
        </p:nvSpPr>
        <p:spPr>
          <a:xfrm>
            <a:off x="0" y="0"/>
            <a:ext cx="12192000" cy="5341434"/>
          </a:xfrm>
          <a:prstGeom prst="rect">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latin typeface="Arial" panose="020B0604020202020204" pitchFamily="34" charset="0"/>
            </a:endParaRPr>
          </a:p>
        </p:txBody>
      </p:sp>
      <p:pic>
        <p:nvPicPr>
          <p:cNvPr id="14" name="Picture 13">
            <a:extLst>
              <a:ext uri="{FF2B5EF4-FFF2-40B4-BE49-F238E27FC236}">
                <a16:creationId xmlns:a16="http://schemas.microsoft.com/office/drawing/2014/main" id="{11582B41-3A74-DB20-2BAE-CB7687FC1A9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4520533"/>
            <a:ext cx="12192000" cy="2337927"/>
          </a:xfrm>
          <a:prstGeom prst="rect">
            <a:avLst/>
          </a:prstGeom>
        </p:spPr>
      </p:pic>
      <p:pic>
        <p:nvPicPr>
          <p:cNvPr id="5" name="Graphic 4">
            <a:extLst>
              <a:ext uri="{FF2B5EF4-FFF2-40B4-BE49-F238E27FC236}">
                <a16:creationId xmlns:a16="http://schemas.microsoft.com/office/drawing/2014/main" id="{33950D7F-E477-B0A7-9E49-83347686FC6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6876" y="2225124"/>
            <a:ext cx="2225124" cy="2225124"/>
          </a:xfrm>
          <a:prstGeom prst="rect">
            <a:avLst/>
          </a:prstGeom>
        </p:spPr>
      </p:pic>
      <p:pic>
        <p:nvPicPr>
          <p:cNvPr id="6" name="Graphic 5">
            <a:extLst>
              <a:ext uri="{FF2B5EF4-FFF2-40B4-BE49-F238E27FC236}">
                <a16:creationId xmlns:a16="http://schemas.microsoft.com/office/drawing/2014/main" id="{4D360F47-C640-40EC-C5CF-321D1B883B7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506484" y="0"/>
            <a:ext cx="2225124" cy="2225124"/>
          </a:xfrm>
          <a:prstGeom prst="rect">
            <a:avLst/>
          </a:prstGeom>
        </p:spPr>
      </p:pic>
      <p:pic>
        <p:nvPicPr>
          <p:cNvPr id="12" name="Graphic 11">
            <a:extLst>
              <a:ext uri="{FF2B5EF4-FFF2-40B4-BE49-F238E27FC236}">
                <a16:creationId xmlns:a16="http://schemas.microsoft.com/office/drawing/2014/main" id="{1CAE4B75-79B3-4E03-8FD7-76D71700F1B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66876" y="0"/>
            <a:ext cx="2225124" cy="2225124"/>
          </a:xfrm>
          <a:prstGeom prst="rect">
            <a:avLst/>
          </a:prstGeom>
        </p:spPr>
      </p:pic>
      <p:sp>
        <p:nvSpPr>
          <p:cNvPr id="11" name="Title 1">
            <a:extLst>
              <a:ext uri="{FF2B5EF4-FFF2-40B4-BE49-F238E27FC236}">
                <a16:creationId xmlns:a16="http://schemas.microsoft.com/office/drawing/2014/main" id="{628C7186-86B6-E29E-D8D5-AEFF25BD1D52}"/>
              </a:ext>
            </a:extLst>
          </p:cNvPr>
          <p:cNvSpPr>
            <a:spLocks noGrp="1"/>
          </p:cNvSpPr>
          <p:nvPr>
            <p:ph type="ctrTitle" hasCustomPrompt="1"/>
          </p:nvPr>
        </p:nvSpPr>
        <p:spPr>
          <a:xfrm>
            <a:off x="669234" y="1455716"/>
            <a:ext cx="9144000" cy="1175941"/>
          </a:xfrm>
          <a:prstGeom prst="rect">
            <a:avLst/>
          </a:prstGeom>
        </p:spPr>
        <p:txBody>
          <a:bodyPr lIns="0" anchor="b"/>
          <a:lstStyle>
            <a:lvl1pPr algn="l">
              <a:defRPr sz="6000" b="1">
                <a:solidFill>
                  <a:schemeClr val="bg1"/>
                </a:solidFill>
                <a:latin typeface="Blogger Sans" panose="02000506030000020004" pitchFamily="2" charset="0"/>
                <a:ea typeface="Blogger Sans" panose="02000506030000020004" pitchFamily="2" charset="0"/>
              </a:defRPr>
            </a:lvl1pPr>
          </a:lstStyle>
          <a:p>
            <a:r>
              <a:rPr lang="en-GB" dirty="0"/>
              <a:t>Thank you</a:t>
            </a:r>
            <a:endParaRPr lang="en-GR" dirty="0"/>
          </a:p>
        </p:txBody>
      </p:sp>
      <p:sp>
        <p:nvSpPr>
          <p:cNvPr id="15" name="Picture Placeholder 9">
            <a:extLst>
              <a:ext uri="{FF2B5EF4-FFF2-40B4-BE49-F238E27FC236}">
                <a16:creationId xmlns:a16="http://schemas.microsoft.com/office/drawing/2014/main" id="{7532746C-A6FA-B659-9F39-542E1F4CE962}"/>
              </a:ext>
            </a:extLst>
          </p:cNvPr>
          <p:cNvSpPr>
            <a:spLocks noGrp="1"/>
          </p:cNvSpPr>
          <p:nvPr>
            <p:ph type="pic" sz="quarter" idx="13" hasCustomPrompt="1"/>
          </p:nvPr>
        </p:nvSpPr>
        <p:spPr>
          <a:xfrm>
            <a:off x="3203206" y="5103682"/>
            <a:ext cx="4572000" cy="1322388"/>
          </a:xfrm>
          <a:prstGeom prst="rect">
            <a:avLst/>
          </a:prstGeom>
        </p:spPr>
        <p:txBody>
          <a:bodyPr anchor="b"/>
          <a:lstStyle>
            <a:lvl1pPr marL="0" indent="0" algn="r">
              <a:buNone/>
              <a:defRPr>
                <a:solidFill>
                  <a:srgbClr val="006BA6"/>
                </a:solidFill>
                <a:latin typeface="Blogger Sans" panose="02000506030000020004" pitchFamily="2" charset="0"/>
                <a:ea typeface="Blogger Sans" panose="02000506030000020004" pitchFamily="2" charset="0"/>
              </a:defRPr>
            </a:lvl1pPr>
          </a:lstStyle>
          <a:p>
            <a:r>
              <a:rPr lang="en-GR" dirty="0"/>
              <a:t>Click to insert your logo</a:t>
            </a:r>
          </a:p>
        </p:txBody>
      </p:sp>
      <p:sp>
        <p:nvSpPr>
          <p:cNvPr id="16" name="Subtitle 2">
            <a:extLst>
              <a:ext uri="{FF2B5EF4-FFF2-40B4-BE49-F238E27FC236}">
                <a16:creationId xmlns:a16="http://schemas.microsoft.com/office/drawing/2014/main" id="{8AB39FF0-974B-5199-1ACB-6FE96E2471B8}"/>
              </a:ext>
            </a:extLst>
          </p:cNvPr>
          <p:cNvSpPr>
            <a:spLocks noGrp="1"/>
          </p:cNvSpPr>
          <p:nvPr>
            <p:ph type="subTitle" idx="1" hasCustomPrompt="1"/>
          </p:nvPr>
        </p:nvSpPr>
        <p:spPr>
          <a:xfrm>
            <a:off x="669234" y="2816847"/>
            <a:ext cx="9144000" cy="6121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Follow us @EEN_EU</a:t>
            </a:r>
          </a:p>
        </p:txBody>
      </p:sp>
      <p:sp>
        <p:nvSpPr>
          <p:cNvPr id="17" name="TextBox 16">
            <a:hlinkClick r:id="rId10"/>
            <a:extLst>
              <a:ext uri="{FF2B5EF4-FFF2-40B4-BE49-F238E27FC236}">
                <a16:creationId xmlns:a16="http://schemas.microsoft.com/office/drawing/2014/main" id="{B734B6BA-ABBF-8F1F-E0EA-6FD723EEAE92}"/>
              </a:ext>
            </a:extLst>
          </p:cNvPr>
          <p:cNvSpPr txBox="1"/>
          <p:nvPr userDrawn="1"/>
        </p:nvSpPr>
        <p:spPr>
          <a:xfrm>
            <a:off x="760013" y="6156874"/>
            <a:ext cx="1683181" cy="369332"/>
          </a:xfrm>
          <a:prstGeom prst="rect">
            <a:avLst/>
          </a:prstGeom>
          <a:noFill/>
        </p:spPr>
        <p:txBody>
          <a:bodyPr wrap="square" rtlCol="0">
            <a:spAutoFit/>
          </a:bodyPr>
          <a:lstStyle/>
          <a:p>
            <a:r>
              <a:rPr lang="en-GB" sz="1800" noProof="1">
                <a:solidFill>
                  <a:srgbClr val="006BA6"/>
                </a:solidFill>
                <a:latin typeface="Blogger Sans" panose="02000506030000020004" pitchFamily="2" charset="0"/>
                <a:ea typeface="Blogger Sans" panose="02000506030000020004" pitchFamily="2" charset="0"/>
              </a:rPr>
              <a:t>een.ec.europa.eu</a:t>
            </a:r>
          </a:p>
        </p:txBody>
      </p:sp>
      <p:pic>
        <p:nvPicPr>
          <p:cNvPr id="20" name="Graphic 19">
            <a:extLst>
              <a:ext uri="{FF2B5EF4-FFF2-40B4-BE49-F238E27FC236}">
                <a16:creationId xmlns:a16="http://schemas.microsoft.com/office/drawing/2014/main" id="{0C661FFA-2043-E220-D787-1B4D30C24D26}"/>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14603" y="5423721"/>
            <a:ext cx="774000" cy="774000"/>
          </a:xfrm>
          <a:prstGeom prst="rect">
            <a:avLst/>
          </a:prstGeom>
        </p:spPr>
      </p:pic>
      <p:sp>
        <p:nvSpPr>
          <p:cNvPr id="2" name="Rectangle 1">
            <a:extLst>
              <a:ext uri="{FF2B5EF4-FFF2-40B4-BE49-F238E27FC236}">
                <a16:creationId xmlns:a16="http://schemas.microsoft.com/office/drawing/2014/main" id="{A443BF53-9C66-DE2A-5405-FD0ED67231E6}"/>
              </a:ext>
            </a:extLst>
          </p:cNvPr>
          <p:cNvSpPr/>
          <p:nvPr userDrawn="1"/>
        </p:nvSpPr>
        <p:spPr>
          <a:xfrm>
            <a:off x="669234" y="436071"/>
            <a:ext cx="3065130" cy="49355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 name="Title 1">
            <a:extLst>
              <a:ext uri="{FF2B5EF4-FFF2-40B4-BE49-F238E27FC236}">
                <a16:creationId xmlns:a16="http://schemas.microsoft.com/office/drawing/2014/main" id="{2213979F-92C3-989E-5ED7-4DDC9B353035}"/>
              </a:ext>
            </a:extLst>
          </p:cNvPr>
          <p:cNvSpPr txBox="1">
            <a:spLocks/>
          </p:cNvSpPr>
          <p:nvPr userDrawn="1"/>
        </p:nvSpPr>
        <p:spPr>
          <a:xfrm>
            <a:off x="754246" y="228893"/>
            <a:ext cx="3172839" cy="816070"/>
          </a:xfrm>
          <a:prstGeom prst="rect">
            <a:avLst/>
          </a:prstGeom>
        </p:spPr>
        <p:txBody>
          <a:bodyPr lIns="0" anchor="b"/>
          <a:lstStyle>
            <a:lvl1pPr algn="l" defTabSz="914400" rtl="0" eaLnBrk="1" latinLnBrk="0" hangingPunct="1">
              <a:lnSpc>
                <a:spcPct val="90000"/>
              </a:lnSpc>
              <a:spcBef>
                <a:spcPct val="0"/>
              </a:spcBef>
              <a:buNone/>
              <a:defRPr sz="6000" kern="1200">
                <a:solidFill>
                  <a:schemeClr val="bg1"/>
                </a:solidFill>
                <a:latin typeface="Blogger Sans" panose="02000506030000020004" pitchFamily="2" charset="0"/>
                <a:ea typeface="Blogger Sans" panose="02000506030000020004" pitchFamily="2" charset="0"/>
                <a:cs typeface="+mj-cs"/>
              </a:defRPr>
            </a:lvl1pPr>
          </a:lstStyle>
          <a:p>
            <a:r>
              <a:rPr lang="en-GB" sz="4400" dirty="0">
                <a:solidFill>
                  <a:srgbClr val="006BA6"/>
                </a:solidFill>
              </a:rPr>
              <a:t>#EENCanHelp</a:t>
            </a:r>
          </a:p>
        </p:txBody>
      </p:sp>
    </p:spTree>
    <p:extLst>
      <p:ext uri="{BB962C8B-B14F-4D97-AF65-F5344CB8AC3E}">
        <p14:creationId xmlns:p14="http://schemas.microsoft.com/office/powerpoint/2010/main" val="393555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amp; Contact with Phot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2EDC70-3CA8-7C42-4FA1-88F8360AA574}"/>
              </a:ext>
            </a:extLst>
          </p:cNvPr>
          <p:cNvSpPr/>
          <p:nvPr userDrawn="1"/>
        </p:nvSpPr>
        <p:spPr>
          <a:xfrm>
            <a:off x="0" y="0"/>
            <a:ext cx="12192000" cy="5341434"/>
          </a:xfrm>
          <a:prstGeom prst="rect">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latin typeface="Arial" panose="020B0604020202020204" pitchFamily="34" charset="0"/>
            </a:endParaRPr>
          </a:p>
        </p:txBody>
      </p:sp>
      <p:pic>
        <p:nvPicPr>
          <p:cNvPr id="14" name="Picture 13">
            <a:extLst>
              <a:ext uri="{FF2B5EF4-FFF2-40B4-BE49-F238E27FC236}">
                <a16:creationId xmlns:a16="http://schemas.microsoft.com/office/drawing/2014/main" id="{11582B41-3A74-DB20-2BAE-CB7687FC1A9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4520533"/>
            <a:ext cx="12192000" cy="2337927"/>
          </a:xfrm>
          <a:prstGeom prst="rect">
            <a:avLst/>
          </a:prstGeom>
        </p:spPr>
      </p:pic>
      <p:pic>
        <p:nvPicPr>
          <p:cNvPr id="5" name="Graphic 4">
            <a:extLst>
              <a:ext uri="{FF2B5EF4-FFF2-40B4-BE49-F238E27FC236}">
                <a16:creationId xmlns:a16="http://schemas.microsoft.com/office/drawing/2014/main" id="{33950D7F-E477-B0A7-9E49-83347686FC6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6876" y="2225124"/>
            <a:ext cx="2225124" cy="2225124"/>
          </a:xfrm>
          <a:prstGeom prst="rect">
            <a:avLst/>
          </a:prstGeom>
        </p:spPr>
      </p:pic>
      <p:pic>
        <p:nvPicPr>
          <p:cNvPr id="6" name="Graphic 5">
            <a:extLst>
              <a:ext uri="{FF2B5EF4-FFF2-40B4-BE49-F238E27FC236}">
                <a16:creationId xmlns:a16="http://schemas.microsoft.com/office/drawing/2014/main" id="{4D360F47-C640-40EC-C5CF-321D1B883B7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506484" y="0"/>
            <a:ext cx="2225124" cy="2225124"/>
          </a:xfrm>
          <a:prstGeom prst="rect">
            <a:avLst/>
          </a:prstGeom>
        </p:spPr>
      </p:pic>
      <p:pic>
        <p:nvPicPr>
          <p:cNvPr id="12" name="Graphic 11">
            <a:extLst>
              <a:ext uri="{FF2B5EF4-FFF2-40B4-BE49-F238E27FC236}">
                <a16:creationId xmlns:a16="http://schemas.microsoft.com/office/drawing/2014/main" id="{1CAE4B75-79B3-4E03-8FD7-76D71700F1B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66876" y="0"/>
            <a:ext cx="2225124" cy="2225124"/>
          </a:xfrm>
          <a:prstGeom prst="rect">
            <a:avLst/>
          </a:prstGeom>
        </p:spPr>
      </p:pic>
      <p:sp>
        <p:nvSpPr>
          <p:cNvPr id="11" name="Title 1">
            <a:extLst>
              <a:ext uri="{FF2B5EF4-FFF2-40B4-BE49-F238E27FC236}">
                <a16:creationId xmlns:a16="http://schemas.microsoft.com/office/drawing/2014/main" id="{628C7186-86B6-E29E-D8D5-AEFF25BD1D52}"/>
              </a:ext>
            </a:extLst>
          </p:cNvPr>
          <p:cNvSpPr>
            <a:spLocks noGrp="1"/>
          </p:cNvSpPr>
          <p:nvPr>
            <p:ph type="ctrTitle" hasCustomPrompt="1"/>
          </p:nvPr>
        </p:nvSpPr>
        <p:spPr>
          <a:xfrm>
            <a:off x="669234" y="1455716"/>
            <a:ext cx="9144000" cy="1175941"/>
          </a:xfrm>
          <a:prstGeom prst="rect">
            <a:avLst/>
          </a:prstGeom>
        </p:spPr>
        <p:txBody>
          <a:bodyPr lIns="0" anchor="b"/>
          <a:lstStyle>
            <a:lvl1pPr algn="l">
              <a:defRPr sz="6000" b="1">
                <a:solidFill>
                  <a:schemeClr val="bg1"/>
                </a:solidFill>
                <a:latin typeface="Blogger Sans" panose="02000506030000020004" pitchFamily="2" charset="0"/>
                <a:ea typeface="Blogger Sans" panose="02000506030000020004" pitchFamily="2" charset="0"/>
              </a:defRPr>
            </a:lvl1pPr>
          </a:lstStyle>
          <a:p>
            <a:r>
              <a:rPr lang="en-GB" dirty="0"/>
              <a:t>Thank you</a:t>
            </a:r>
            <a:endParaRPr lang="en-GR" dirty="0"/>
          </a:p>
        </p:txBody>
      </p:sp>
      <p:sp>
        <p:nvSpPr>
          <p:cNvPr id="15" name="Picture Placeholder 9">
            <a:extLst>
              <a:ext uri="{FF2B5EF4-FFF2-40B4-BE49-F238E27FC236}">
                <a16:creationId xmlns:a16="http://schemas.microsoft.com/office/drawing/2014/main" id="{7532746C-A6FA-B659-9F39-542E1F4CE962}"/>
              </a:ext>
            </a:extLst>
          </p:cNvPr>
          <p:cNvSpPr>
            <a:spLocks noGrp="1"/>
          </p:cNvSpPr>
          <p:nvPr>
            <p:ph type="pic" sz="quarter" idx="13" hasCustomPrompt="1"/>
          </p:nvPr>
        </p:nvSpPr>
        <p:spPr>
          <a:xfrm>
            <a:off x="3203206" y="5103682"/>
            <a:ext cx="4572000" cy="1322388"/>
          </a:xfrm>
          <a:prstGeom prst="rect">
            <a:avLst/>
          </a:prstGeom>
        </p:spPr>
        <p:txBody>
          <a:bodyPr anchor="b"/>
          <a:lstStyle>
            <a:lvl1pPr marL="0" indent="0" algn="r">
              <a:buNone/>
              <a:defRPr>
                <a:solidFill>
                  <a:srgbClr val="006BA6"/>
                </a:solidFill>
                <a:latin typeface="Blogger Sans" panose="02000506030000020004" pitchFamily="2" charset="0"/>
                <a:ea typeface="Blogger Sans" panose="02000506030000020004" pitchFamily="2" charset="0"/>
              </a:defRPr>
            </a:lvl1pPr>
          </a:lstStyle>
          <a:p>
            <a:r>
              <a:rPr lang="en-GR" dirty="0"/>
              <a:t>Click to insert your logo</a:t>
            </a:r>
          </a:p>
        </p:txBody>
      </p:sp>
      <p:sp>
        <p:nvSpPr>
          <p:cNvPr id="16" name="Subtitle 2">
            <a:extLst>
              <a:ext uri="{FF2B5EF4-FFF2-40B4-BE49-F238E27FC236}">
                <a16:creationId xmlns:a16="http://schemas.microsoft.com/office/drawing/2014/main" id="{8AB39FF0-974B-5199-1ACB-6FE96E2471B8}"/>
              </a:ext>
            </a:extLst>
          </p:cNvPr>
          <p:cNvSpPr>
            <a:spLocks noGrp="1"/>
          </p:cNvSpPr>
          <p:nvPr>
            <p:ph type="subTitle" idx="1" hasCustomPrompt="1"/>
          </p:nvPr>
        </p:nvSpPr>
        <p:spPr>
          <a:xfrm>
            <a:off x="669234" y="2693906"/>
            <a:ext cx="9144000" cy="4156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Follow us @EEN_EU</a:t>
            </a:r>
          </a:p>
        </p:txBody>
      </p:sp>
      <p:sp>
        <p:nvSpPr>
          <p:cNvPr id="17" name="TextBox 16">
            <a:hlinkClick r:id="rId10"/>
            <a:extLst>
              <a:ext uri="{FF2B5EF4-FFF2-40B4-BE49-F238E27FC236}">
                <a16:creationId xmlns:a16="http://schemas.microsoft.com/office/drawing/2014/main" id="{B734B6BA-ABBF-8F1F-E0EA-6FD723EEAE92}"/>
              </a:ext>
            </a:extLst>
          </p:cNvPr>
          <p:cNvSpPr txBox="1"/>
          <p:nvPr userDrawn="1"/>
        </p:nvSpPr>
        <p:spPr>
          <a:xfrm>
            <a:off x="760013" y="6156874"/>
            <a:ext cx="1683181" cy="369332"/>
          </a:xfrm>
          <a:prstGeom prst="rect">
            <a:avLst/>
          </a:prstGeom>
          <a:noFill/>
        </p:spPr>
        <p:txBody>
          <a:bodyPr wrap="square" rtlCol="0">
            <a:spAutoFit/>
          </a:bodyPr>
          <a:lstStyle/>
          <a:p>
            <a:r>
              <a:rPr lang="en-GB" sz="1800" noProof="1">
                <a:solidFill>
                  <a:srgbClr val="006BA6"/>
                </a:solidFill>
                <a:latin typeface="Blogger Sans" panose="02000506030000020004" pitchFamily="2" charset="0"/>
                <a:ea typeface="Blogger Sans" panose="02000506030000020004" pitchFamily="2" charset="0"/>
              </a:rPr>
              <a:t>een.ec.europa.eu</a:t>
            </a:r>
          </a:p>
        </p:txBody>
      </p:sp>
      <p:pic>
        <p:nvPicPr>
          <p:cNvPr id="20" name="Graphic 19">
            <a:extLst>
              <a:ext uri="{FF2B5EF4-FFF2-40B4-BE49-F238E27FC236}">
                <a16:creationId xmlns:a16="http://schemas.microsoft.com/office/drawing/2014/main" id="{0C661FFA-2043-E220-D787-1B4D30C24D26}"/>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14603" y="5423721"/>
            <a:ext cx="774000" cy="774000"/>
          </a:xfrm>
          <a:prstGeom prst="rect">
            <a:avLst/>
          </a:prstGeom>
        </p:spPr>
      </p:pic>
      <p:sp>
        <p:nvSpPr>
          <p:cNvPr id="2" name="Rectangle 1">
            <a:extLst>
              <a:ext uri="{FF2B5EF4-FFF2-40B4-BE49-F238E27FC236}">
                <a16:creationId xmlns:a16="http://schemas.microsoft.com/office/drawing/2014/main" id="{A443BF53-9C66-DE2A-5405-FD0ED67231E6}"/>
              </a:ext>
            </a:extLst>
          </p:cNvPr>
          <p:cNvSpPr/>
          <p:nvPr userDrawn="1"/>
        </p:nvSpPr>
        <p:spPr>
          <a:xfrm>
            <a:off x="669234" y="436071"/>
            <a:ext cx="3065130" cy="49355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 name="Title 1">
            <a:extLst>
              <a:ext uri="{FF2B5EF4-FFF2-40B4-BE49-F238E27FC236}">
                <a16:creationId xmlns:a16="http://schemas.microsoft.com/office/drawing/2014/main" id="{2213979F-92C3-989E-5ED7-4DDC9B353035}"/>
              </a:ext>
            </a:extLst>
          </p:cNvPr>
          <p:cNvSpPr txBox="1">
            <a:spLocks/>
          </p:cNvSpPr>
          <p:nvPr userDrawn="1"/>
        </p:nvSpPr>
        <p:spPr>
          <a:xfrm>
            <a:off x="754246" y="228893"/>
            <a:ext cx="3172839" cy="816070"/>
          </a:xfrm>
          <a:prstGeom prst="rect">
            <a:avLst/>
          </a:prstGeom>
        </p:spPr>
        <p:txBody>
          <a:bodyPr lIns="0" anchor="b"/>
          <a:lstStyle>
            <a:lvl1pPr algn="l" defTabSz="914400" rtl="0" eaLnBrk="1" latinLnBrk="0" hangingPunct="1">
              <a:lnSpc>
                <a:spcPct val="90000"/>
              </a:lnSpc>
              <a:spcBef>
                <a:spcPct val="0"/>
              </a:spcBef>
              <a:buNone/>
              <a:defRPr sz="6000" kern="1200">
                <a:solidFill>
                  <a:schemeClr val="bg1"/>
                </a:solidFill>
                <a:latin typeface="Blogger Sans" panose="02000506030000020004" pitchFamily="2" charset="0"/>
                <a:ea typeface="Blogger Sans" panose="02000506030000020004" pitchFamily="2" charset="0"/>
                <a:cs typeface="+mj-cs"/>
              </a:defRPr>
            </a:lvl1pPr>
          </a:lstStyle>
          <a:p>
            <a:r>
              <a:rPr lang="en-GB" sz="4400" dirty="0">
                <a:solidFill>
                  <a:srgbClr val="006BA6"/>
                </a:solidFill>
              </a:rPr>
              <a:t>#EENCanHelp</a:t>
            </a:r>
          </a:p>
        </p:txBody>
      </p:sp>
      <p:sp>
        <p:nvSpPr>
          <p:cNvPr id="4" name="Text Placeholder 5">
            <a:extLst>
              <a:ext uri="{FF2B5EF4-FFF2-40B4-BE49-F238E27FC236}">
                <a16:creationId xmlns:a16="http://schemas.microsoft.com/office/drawing/2014/main" id="{FB658AC4-A939-92C0-2175-3C3C70E46A2B}"/>
              </a:ext>
            </a:extLst>
          </p:cNvPr>
          <p:cNvSpPr>
            <a:spLocks noGrp="1"/>
          </p:cNvSpPr>
          <p:nvPr>
            <p:ph type="body" sz="quarter" idx="15" hasCustomPrompt="1"/>
          </p:nvPr>
        </p:nvSpPr>
        <p:spPr>
          <a:xfrm>
            <a:off x="1809238" y="3400214"/>
            <a:ext cx="3718725" cy="199879"/>
          </a:xfrm>
          <a:prstGeom prst="rect">
            <a:avLst/>
          </a:prstGeom>
        </p:spPr>
        <p:txBody>
          <a:bodyPr anchor="ctr"/>
          <a:lstStyle>
            <a:lvl1pPr marL="0" indent="0">
              <a:buNone/>
              <a:defRPr sz="2000" b="1">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Name Surname</a:t>
            </a:r>
            <a:endParaRPr lang="en-GR" dirty="0"/>
          </a:p>
        </p:txBody>
      </p:sp>
      <p:sp>
        <p:nvSpPr>
          <p:cNvPr id="7" name="Picture Placeholder 12">
            <a:extLst>
              <a:ext uri="{FF2B5EF4-FFF2-40B4-BE49-F238E27FC236}">
                <a16:creationId xmlns:a16="http://schemas.microsoft.com/office/drawing/2014/main" id="{A1F5215E-859B-0D19-DD1C-8B2212CBBA1F}"/>
              </a:ext>
            </a:extLst>
          </p:cNvPr>
          <p:cNvSpPr>
            <a:spLocks noGrp="1"/>
          </p:cNvSpPr>
          <p:nvPr>
            <p:ph type="pic" sz="quarter" idx="18" hasCustomPrompt="1"/>
          </p:nvPr>
        </p:nvSpPr>
        <p:spPr>
          <a:xfrm>
            <a:off x="648241" y="3400214"/>
            <a:ext cx="921798" cy="921797"/>
          </a:xfrm>
          <a:prstGeom prst="rect">
            <a:avLst/>
          </a:prstGeom>
        </p:spPr>
        <p:txBody>
          <a:bodyPr/>
          <a:lstStyle>
            <a:lvl1pPr marL="0" indent="0" algn="ctr">
              <a:buNone/>
              <a:defRPr sz="1200">
                <a:solidFill>
                  <a:schemeClr val="bg1"/>
                </a:solidFill>
                <a:latin typeface="Blogger Sans" panose="02000506030000020004" pitchFamily="2" charset="0"/>
                <a:ea typeface="Blogger Sans" panose="02000506030000020004" pitchFamily="2" charset="0"/>
              </a:defRPr>
            </a:lvl1pPr>
          </a:lstStyle>
          <a:p>
            <a:r>
              <a:rPr lang="en-GB" dirty="0"/>
              <a:t>A</a:t>
            </a:r>
            <a:r>
              <a:rPr lang="en-GR" dirty="0"/>
              <a:t>dd photo</a:t>
            </a:r>
          </a:p>
        </p:txBody>
      </p:sp>
      <p:sp>
        <p:nvSpPr>
          <p:cNvPr id="8" name="Text Placeholder 5">
            <a:extLst>
              <a:ext uri="{FF2B5EF4-FFF2-40B4-BE49-F238E27FC236}">
                <a16:creationId xmlns:a16="http://schemas.microsoft.com/office/drawing/2014/main" id="{784E4371-98CB-AC29-2D53-6D816E77DB9E}"/>
              </a:ext>
            </a:extLst>
          </p:cNvPr>
          <p:cNvSpPr>
            <a:spLocks noGrp="1"/>
          </p:cNvSpPr>
          <p:nvPr>
            <p:ph type="body" sz="quarter" idx="20" hasCustomPrompt="1"/>
          </p:nvPr>
        </p:nvSpPr>
        <p:spPr>
          <a:xfrm>
            <a:off x="1809238" y="3640644"/>
            <a:ext cx="3718725" cy="199879"/>
          </a:xfrm>
          <a:prstGeom prst="rect">
            <a:avLst/>
          </a:prstGeom>
        </p:spPr>
        <p:txBody>
          <a:bodyPr anchor="ctr"/>
          <a:lstStyle>
            <a:lvl1pPr marL="0" indent="0">
              <a:buNone/>
              <a:defRPr sz="1600" b="0">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Position</a:t>
            </a:r>
            <a:endParaRPr lang="en-GR" dirty="0"/>
          </a:p>
        </p:txBody>
      </p:sp>
      <p:sp>
        <p:nvSpPr>
          <p:cNvPr id="13" name="Text Placeholder 5">
            <a:extLst>
              <a:ext uri="{FF2B5EF4-FFF2-40B4-BE49-F238E27FC236}">
                <a16:creationId xmlns:a16="http://schemas.microsoft.com/office/drawing/2014/main" id="{E1AE8B25-7512-F594-8C23-0A42966E7735}"/>
              </a:ext>
            </a:extLst>
          </p:cNvPr>
          <p:cNvSpPr>
            <a:spLocks noGrp="1"/>
          </p:cNvSpPr>
          <p:nvPr>
            <p:ph type="body" sz="quarter" idx="21" hasCustomPrompt="1"/>
          </p:nvPr>
        </p:nvSpPr>
        <p:spPr>
          <a:xfrm>
            <a:off x="1809238" y="3881074"/>
            <a:ext cx="3718725" cy="199879"/>
          </a:xfrm>
          <a:prstGeom prst="rect">
            <a:avLst/>
          </a:prstGeom>
        </p:spPr>
        <p:txBody>
          <a:bodyPr anchor="ctr"/>
          <a:lstStyle>
            <a:lvl1pPr marL="0" indent="0">
              <a:buNone/>
              <a:defRPr sz="1600" b="0">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Company</a:t>
            </a:r>
            <a:endParaRPr lang="en-GR" dirty="0"/>
          </a:p>
        </p:txBody>
      </p:sp>
      <p:sp>
        <p:nvSpPr>
          <p:cNvPr id="19" name="Text Placeholder 5">
            <a:extLst>
              <a:ext uri="{FF2B5EF4-FFF2-40B4-BE49-F238E27FC236}">
                <a16:creationId xmlns:a16="http://schemas.microsoft.com/office/drawing/2014/main" id="{2DE65A49-BB64-CE82-E2E9-0A56A8E15289}"/>
              </a:ext>
            </a:extLst>
          </p:cNvPr>
          <p:cNvSpPr>
            <a:spLocks noGrp="1"/>
          </p:cNvSpPr>
          <p:nvPr>
            <p:ph type="body" sz="quarter" idx="22" hasCustomPrompt="1"/>
          </p:nvPr>
        </p:nvSpPr>
        <p:spPr>
          <a:xfrm>
            <a:off x="1809238" y="4121503"/>
            <a:ext cx="3718725" cy="199879"/>
          </a:xfrm>
          <a:prstGeom prst="rect">
            <a:avLst/>
          </a:prstGeom>
        </p:spPr>
        <p:txBody>
          <a:bodyPr anchor="ctr"/>
          <a:lstStyle>
            <a:lvl1pPr marL="0" indent="0">
              <a:buNone/>
              <a:defRPr sz="1600" b="0">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Contact details</a:t>
            </a:r>
            <a:endParaRPr lang="en-GR" dirty="0"/>
          </a:p>
        </p:txBody>
      </p:sp>
    </p:spTree>
    <p:extLst>
      <p:ext uri="{BB962C8B-B14F-4D97-AF65-F5344CB8AC3E}">
        <p14:creationId xmlns:p14="http://schemas.microsoft.com/office/powerpoint/2010/main" val="34801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amp; Contac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2EDC70-3CA8-7C42-4FA1-88F8360AA574}"/>
              </a:ext>
            </a:extLst>
          </p:cNvPr>
          <p:cNvSpPr/>
          <p:nvPr userDrawn="1"/>
        </p:nvSpPr>
        <p:spPr>
          <a:xfrm>
            <a:off x="0" y="0"/>
            <a:ext cx="12192000" cy="5341434"/>
          </a:xfrm>
          <a:prstGeom prst="rect">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latin typeface="Arial" panose="020B0604020202020204" pitchFamily="34" charset="0"/>
            </a:endParaRPr>
          </a:p>
        </p:txBody>
      </p:sp>
      <p:pic>
        <p:nvPicPr>
          <p:cNvPr id="14" name="Picture 13">
            <a:extLst>
              <a:ext uri="{FF2B5EF4-FFF2-40B4-BE49-F238E27FC236}">
                <a16:creationId xmlns:a16="http://schemas.microsoft.com/office/drawing/2014/main" id="{11582B41-3A74-DB20-2BAE-CB7687FC1A9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4520533"/>
            <a:ext cx="12192000" cy="2337927"/>
          </a:xfrm>
          <a:prstGeom prst="rect">
            <a:avLst/>
          </a:prstGeom>
        </p:spPr>
      </p:pic>
      <p:pic>
        <p:nvPicPr>
          <p:cNvPr id="5" name="Graphic 4">
            <a:extLst>
              <a:ext uri="{FF2B5EF4-FFF2-40B4-BE49-F238E27FC236}">
                <a16:creationId xmlns:a16="http://schemas.microsoft.com/office/drawing/2014/main" id="{33950D7F-E477-B0A7-9E49-83347686FC6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6876" y="2225124"/>
            <a:ext cx="2225124" cy="2225124"/>
          </a:xfrm>
          <a:prstGeom prst="rect">
            <a:avLst/>
          </a:prstGeom>
        </p:spPr>
      </p:pic>
      <p:pic>
        <p:nvPicPr>
          <p:cNvPr id="6" name="Graphic 5">
            <a:extLst>
              <a:ext uri="{FF2B5EF4-FFF2-40B4-BE49-F238E27FC236}">
                <a16:creationId xmlns:a16="http://schemas.microsoft.com/office/drawing/2014/main" id="{4D360F47-C640-40EC-C5CF-321D1B883B7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506484" y="0"/>
            <a:ext cx="2225124" cy="2225124"/>
          </a:xfrm>
          <a:prstGeom prst="rect">
            <a:avLst/>
          </a:prstGeom>
        </p:spPr>
      </p:pic>
      <p:pic>
        <p:nvPicPr>
          <p:cNvPr id="12" name="Graphic 11">
            <a:extLst>
              <a:ext uri="{FF2B5EF4-FFF2-40B4-BE49-F238E27FC236}">
                <a16:creationId xmlns:a16="http://schemas.microsoft.com/office/drawing/2014/main" id="{1CAE4B75-79B3-4E03-8FD7-76D71700F1B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66876" y="0"/>
            <a:ext cx="2225124" cy="2225124"/>
          </a:xfrm>
          <a:prstGeom prst="rect">
            <a:avLst/>
          </a:prstGeom>
        </p:spPr>
      </p:pic>
      <p:sp>
        <p:nvSpPr>
          <p:cNvPr id="11" name="Title 1">
            <a:extLst>
              <a:ext uri="{FF2B5EF4-FFF2-40B4-BE49-F238E27FC236}">
                <a16:creationId xmlns:a16="http://schemas.microsoft.com/office/drawing/2014/main" id="{628C7186-86B6-E29E-D8D5-AEFF25BD1D52}"/>
              </a:ext>
            </a:extLst>
          </p:cNvPr>
          <p:cNvSpPr>
            <a:spLocks noGrp="1"/>
          </p:cNvSpPr>
          <p:nvPr>
            <p:ph type="ctrTitle" hasCustomPrompt="1"/>
          </p:nvPr>
        </p:nvSpPr>
        <p:spPr>
          <a:xfrm>
            <a:off x="669234" y="1455716"/>
            <a:ext cx="9144000" cy="1175941"/>
          </a:xfrm>
          <a:prstGeom prst="rect">
            <a:avLst/>
          </a:prstGeom>
        </p:spPr>
        <p:txBody>
          <a:bodyPr lIns="0" anchor="b"/>
          <a:lstStyle>
            <a:lvl1pPr algn="l">
              <a:defRPr sz="6000" b="1">
                <a:solidFill>
                  <a:schemeClr val="bg1"/>
                </a:solidFill>
                <a:latin typeface="Blogger Sans" panose="02000506030000020004" pitchFamily="2" charset="0"/>
                <a:ea typeface="Blogger Sans" panose="02000506030000020004" pitchFamily="2" charset="0"/>
              </a:defRPr>
            </a:lvl1pPr>
          </a:lstStyle>
          <a:p>
            <a:r>
              <a:rPr lang="en-GB" dirty="0"/>
              <a:t>Thank you</a:t>
            </a:r>
            <a:endParaRPr lang="en-GR" dirty="0"/>
          </a:p>
        </p:txBody>
      </p:sp>
      <p:sp>
        <p:nvSpPr>
          <p:cNvPr id="15" name="Picture Placeholder 9">
            <a:extLst>
              <a:ext uri="{FF2B5EF4-FFF2-40B4-BE49-F238E27FC236}">
                <a16:creationId xmlns:a16="http://schemas.microsoft.com/office/drawing/2014/main" id="{7532746C-A6FA-B659-9F39-542E1F4CE962}"/>
              </a:ext>
            </a:extLst>
          </p:cNvPr>
          <p:cNvSpPr>
            <a:spLocks noGrp="1"/>
          </p:cNvSpPr>
          <p:nvPr>
            <p:ph type="pic" sz="quarter" idx="13" hasCustomPrompt="1"/>
          </p:nvPr>
        </p:nvSpPr>
        <p:spPr>
          <a:xfrm>
            <a:off x="3203206" y="5103682"/>
            <a:ext cx="4572000" cy="1322388"/>
          </a:xfrm>
          <a:prstGeom prst="rect">
            <a:avLst/>
          </a:prstGeom>
        </p:spPr>
        <p:txBody>
          <a:bodyPr anchor="b"/>
          <a:lstStyle>
            <a:lvl1pPr marL="0" indent="0" algn="r">
              <a:buNone/>
              <a:defRPr>
                <a:solidFill>
                  <a:srgbClr val="006BA6"/>
                </a:solidFill>
                <a:latin typeface="Blogger Sans" panose="02000506030000020004" pitchFamily="2" charset="0"/>
                <a:ea typeface="Blogger Sans" panose="02000506030000020004" pitchFamily="2" charset="0"/>
              </a:defRPr>
            </a:lvl1pPr>
          </a:lstStyle>
          <a:p>
            <a:r>
              <a:rPr lang="en-GR" dirty="0"/>
              <a:t>Click to insert your logo</a:t>
            </a:r>
          </a:p>
        </p:txBody>
      </p:sp>
      <p:sp>
        <p:nvSpPr>
          <p:cNvPr id="16" name="Subtitle 2">
            <a:extLst>
              <a:ext uri="{FF2B5EF4-FFF2-40B4-BE49-F238E27FC236}">
                <a16:creationId xmlns:a16="http://schemas.microsoft.com/office/drawing/2014/main" id="{8AB39FF0-974B-5199-1ACB-6FE96E2471B8}"/>
              </a:ext>
            </a:extLst>
          </p:cNvPr>
          <p:cNvSpPr>
            <a:spLocks noGrp="1"/>
          </p:cNvSpPr>
          <p:nvPr>
            <p:ph type="subTitle" idx="1" hasCustomPrompt="1"/>
          </p:nvPr>
        </p:nvSpPr>
        <p:spPr>
          <a:xfrm>
            <a:off x="669234" y="2693906"/>
            <a:ext cx="9144000" cy="4156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Follow us @EEN_EU</a:t>
            </a:r>
          </a:p>
        </p:txBody>
      </p:sp>
      <p:sp>
        <p:nvSpPr>
          <p:cNvPr id="17" name="TextBox 16">
            <a:hlinkClick r:id="rId10"/>
            <a:extLst>
              <a:ext uri="{FF2B5EF4-FFF2-40B4-BE49-F238E27FC236}">
                <a16:creationId xmlns:a16="http://schemas.microsoft.com/office/drawing/2014/main" id="{B734B6BA-ABBF-8F1F-E0EA-6FD723EEAE92}"/>
              </a:ext>
            </a:extLst>
          </p:cNvPr>
          <p:cNvSpPr txBox="1"/>
          <p:nvPr userDrawn="1"/>
        </p:nvSpPr>
        <p:spPr>
          <a:xfrm>
            <a:off x="760013" y="6156874"/>
            <a:ext cx="1683181" cy="369332"/>
          </a:xfrm>
          <a:prstGeom prst="rect">
            <a:avLst/>
          </a:prstGeom>
          <a:noFill/>
        </p:spPr>
        <p:txBody>
          <a:bodyPr wrap="square" rtlCol="0">
            <a:spAutoFit/>
          </a:bodyPr>
          <a:lstStyle/>
          <a:p>
            <a:r>
              <a:rPr lang="en-GB" sz="1800" noProof="1">
                <a:solidFill>
                  <a:srgbClr val="006BA6"/>
                </a:solidFill>
                <a:latin typeface="Blogger Sans" panose="02000506030000020004" pitchFamily="2" charset="0"/>
                <a:ea typeface="Blogger Sans" panose="02000506030000020004" pitchFamily="2" charset="0"/>
              </a:rPr>
              <a:t>een.ec.europa.eu</a:t>
            </a:r>
          </a:p>
        </p:txBody>
      </p:sp>
      <p:pic>
        <p:nvPicPr>
          <p:cNvPr id="20" name="Graphic 19">
            <a:extLst>
              <a:ext uri="{FF2B5EF4-FFF2-40B4-BE49-F238E27FC236}">
                <a16:creationId xmlns:a16="http://schemas.microsoft.com/office/drawing/2014/main" id="{0C661FFA-2043-E220-D787-1B4D30C24D26}"/>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14603" y="5423721"/>
            <a:ext cx="774000" cy="774000"/>
          </a:xfrm>
          <a:prstGeom prst="rect">
            <a:avLst/>
          </a:prstGeom>
        </p:spPr>
      </p:pic>
      <p:sp>
        <p:nvSpPr>
          <p:cNvPr id="2" name="Rectangle 1">
            <a:extLst>
              <a:ext uri="{FF2B5EF4-FFF2-40B4-BE49-F238E27FC236}">
                <a16:creationId xmlns:a16="http://schemas.microsoft.com/office/drawing/2014/main" id="{A443BF53-9C66-DE2A-5405-FD0ED67231E6}"/>
              </a:ext>
            </a:extLst>
          </p:cNvPr>
          <p:cNvSpPr/>
          <p:nvPr userDrawn="1"/>
        </p:nvSpPr>
        <p:spPr>
          <a:xfrm>
            <a:off x="669234" y="436071"/>
            <a:ext cx="3065130" cy="49355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 name="Title 1">
            <a:extLst>
              <a:ext uri="{FF2B5EF4-FFF2-40B4-BE49-F238E27FC236}">
                <a16:creationId xmlns:a16="http://schemas.microsoft.com/office/drawing/2014/main" id="{2213979F-92C3-989E-5ED7-4DDC9B353035}"/>
              </a:ext>
            </a:extLst>
          </p:cNvPr>
          <p:cNvSpPr txBox="1">
            <a:spLocks/>
          </p:cNvSpPr>
          <p:nvPr userDrawn="1"/>
        </p:nvSpPr>
        <p:spPr>
          <a:xfrm>
            <a:off x="754246" y="228893"/>
            <a:ext cx="3172839" cy="816070"/>
          </a:xfrm>
          <a:prstGeom prst="rect">
            <a:avLst/>
          </a:prstGeom>
        </p:spPr>
        <p:txBody>
          <a:bodyPr lIns="0" anchor="b"/>
          <a:lstStyle>
            <a:lvl1pPr algn="l" defTabSz="914400" rtl="0" eaLnBrk="1" latinLnBrk="0" hangingPunct="1">
              <a:lnSpc>
                <a:spcPct val="90000"/>
              </a:lnSpc>
              <a:spcBef>
                <a:spcPct val="0"/>
              </a:spcBef>
              <a:buNone/>
              <a:defRPr sz="6000" kern="1200">
                <a:solidFill>
                  <a:schemeClr val="bg1"/>
                </a:solidFill>
                <a:latin typeface="Blogger Sans" panose="02000506030000020004" pitchFamily="2" charset="0"/>
                <a:ea typeface="Blogger Sans" panose="02000506030000020004" pitchFamily="2" charset="0"/>
                <a:cs typeface="+mj-cs"/>
              </a:defRPr>
            </a:lvl1pPr>
          </a:lstStyle>
          <a:p>
            <a:r>
              <a:rPr lang="en-GB" sz="4400" dirty="0">
                <a:solidFill>
                  <a:srgbClr val="006BA6"/>
                </a:solidFill>
              </a:rPr>
              <a:t>#EENCanHelp</a:t>
            </a:r>
          </a:p>
        </p:txBody>
      </p:sp>
      <p:sp>
        <p:nvSpPr>
          <p:cNvPr id="4" name="Text Placeholder 5">
            <a:extLst>
              <a:ext uri="{FF2B5EF4-FFF2-40B4-BE49-F238E27FC236}">
                <a16:creationId xmlns:a16="http://schemas.microsoft.com/office/drawing/2014/main" id="{FB658AC4-A939-92C0-2175-3C3C70E46A2B}"/>
              </a:ext>
            </a:extLst>
          </p:cNvPr>
          <p:cNvSpPr>
            <a:spLocks noGrp="1"/>
          </p:cNvSpPr>
          <p:nvPr>
            <p:ph type="body" sz="quarter" idx="15" hasCustomPrompt="1"/>
          </p:nvPr>
        </p:nvSpPr>
        <p:spPr>
          <a:xfrm>
            <a:off x="669234" y="3400214"/>
            <a:ext cx="3718725" cy="199879"/>
          </a:xfrm>
          <a:prstGeom prst="rect">
            <a:avLst/>
          </a:prstGeom>
        </p:spPr>
        <p:txBody>
          <a:bodyPr anchor="ctr"/>
          <a:lstStyle>
            <a:lvl1pPr marL="0" indent="0">
              <a:buNone/>
              <a:defRPr sz="2000" b="1">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Name Surname</a:t>
            </a:r>
            <a:endParaRPr lang="en-GR" dirty="0"/>
          </a:p>
        </p:txBody>
      </p:sp>
      <p:sp>
        <p:nvSpPr>
          <p:cNvPr id="8" name="Text Placeholder 5">
            <a:extLst>
              <a:ext uri="{FF2B5EF4-FFF2-40B4-BE49-F238E27FC236}">
                <a16:creationId xmlns:a16="http://schemas.microsoft.com/office/drawing/2014/main" id="{784E4371-98CB-AC29-2D53-6D816E77DB9E}"/>
              </a:ext>
            </a:extLst>
          </p:cNvPr>
          <p:cNvSpPr>
            <a:spLocks noGrp="1"/>
          </p:cNvSpPr>
          <p:nvPr>
            <p:ph type="body" sz="quarter" idx="20" hasCustomPrompt="1"/>
          </p:nvPr>
        </p:nvSpPr>
        <p:spPr>
          <a:xfrm>
            <a:off x="669234" y="3640644"/>
            <a:ext cx="3718725" cy="199879"/>
          </a:xfrm>
          <a:prstGeom prst="rect">
            <a:avLst/>
          </a:prstGeom>
        </p:spPr>
        <p:txBody>
          <a:bodyPr anchor="ctr"/>
          <a:lstStyle>
            <a:lvl1pPr marL="0" indent="0">
              <a:buNone/>
              <a:defRPr sz="1600" b="0">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Position</a:t>
            </a:r>
            <a:endParaRPr lang="en-GR" dirty="0"/>
          </a:p>
        </p:txBody>
      </p:sp>
      <p:sp>
        <p:nvSpPr>
          <p:cNvPr id="13" name="Text Placeholder 5">
            <a:extLst>
              <a:ext uri="{FF2B5EF4-FFF2-40B4-BE49-F238E27FC236}">
                <a16:creationId xmlns:a16="http://schemas.microsoft.com/office/drawing/2014/main" id="{E1AE8B25-7512-F594-8C23-0A42966E7735}"/>
              </a:ext>
            </a:extLst>
          </p:cNvPr>
          <p:cNvSpPr>
            <a:spLocks noGrp="1"/>
          </p:cNvSpPr>
          <p:nvPr>
            <p:ph type="body" sz="quarter" idx="21" hasCustomPrompt="1"/>
          </p:nvPr>
        </p:nvSpPr>
        <p:spPr>
          <a:xfrm>
            <a:off x="669234" y="3881074"/>
            <a:ext cx="3718725" cy="199879"/>
          </a:xfrm>
          <a:prstGeom prst="rect">
            <a:avLst/>
          </a:prstGeom>
        </p:spPr>
        <p:txBody>
          <a:bodyPr anchor="ctr"/>
          <a:lstStyle>
            <a:lvl1pPr marL="0" indent="0">
              <a:buNone/>
              <a:defRPr sz="1600" b="0">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Company</a:t>
            </a:r>
            <a:endParaRPr lang="en-GR" dirty="0"/>
          </a:p>
        </p:txBody>
      </p:sp>
      <p:sp>
        <p:nvSpPr>
          <p:cNvPr id="19" name="Text Placeholder 5">
            <a:extLst>
              <a:ext uri="{FF2B5EF4-FFF2-40B4-BE49-F238E27FC236}">
                <a16:creationId xmlns:a16="http://schemas.microsoft.com/office/drawing/2014/main" id="{2DE65A49-BB64-CE82-E2E9-0A56A8E15289}"/>
              </a:ext>
            </a:extLst>
          </p:cNvPr>
          <p:cNvSpPr>
            <a:spLocks noGrp="1"/>
          </p:cNvSpPr>
          <p:nvPr>
            <p:ph type="body" sz="quarter" idx="22" hasCustomPrompt="1"/>
          </p:nvPr>
        </p:nvSpPr>
        <p:spPr>
          <a:xfrm>
            <a:off x="669234" y="4121503"/>
            <a:ext cx="3718725" cy="199879"/>
          </a:xfrm>
          <a:prstGeom prst="rect">
            <a:avLst/>
          </a:prstGeom>
        </p:spPr>
        <p:txBody>
          <a:bodyPr anchor="ctr"/>
          <a:lstStyle>
            <a:lvl1pPr marL="0" indent="0">
              <a:buNone/>
              <a:defRPr sz="1600" b="0">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Contact details</a:t>
            </a:r>
            <a:endParaRPr lang="en-GR" dirty="0"/>
          </a:p>
        </p:txBody>
      </p:sp>
    </p:spTree>
    <p:extLst>
      <p:ext uri="{BB962C8B-B14F-4D97-AF65-F5344CB8AC3E}">
        <p14:creationId xmlns:p14="http://schemas.microsoft.com/office/powerpoint/2010/main" val="342787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ttom - White curve">
    <p:spTree>
      <p:nvGrpSpPr>
        <p:cNvPr id="1" name=""/>
        <p:cNvGrpSpPr/>
        <p:nvPr/>
      </p:nvGrpSpPr>
      <p:grpSpPr>
        <a:xfrm>
          <a:off x="0" y="0"/>
          <a:ext cx="0" cy="0"/>
          <a:chOff x="0" y="0"/>
          <a:chExt cx="0" cy="0"/>
        </a:xfrm>
      </p:grpSpPr>
      <p:sp>
        <p:nvSpPr>
          <p:cNvPr id="15" name="Picture Placeholder 15">
            <a:extLst>
              <a:ext uri="{FF2B5EF4-FFF2-40B4-BE49-F238E27FC236}">
                <a16:creationId xmlns:a16="http://schemas.microsoft.com/office/drawing/2014/main" id="{51D5E704-C9FF-3BB7-B4E4-50E9992E70D6}"/>
              </a:ext>
            </a:extLst>
          </p:cNvPr>
          <p:cNvSpPr>
            <a:spLocks noGrp="1"/>
          </p:cNvSpPr>
          <p:nvPr>
            <p:ph type="pic" sz="quarter" idx="10" hasCustomPrompt="1"/>
          </p:nvPr>
        </p:nvSpPr>
        <p:spPr>
          <a:xfrm>
            <a:off x="-6773" y="-6120"/>
            <a:ext cx="12201029" cy="50801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1 w 21646"/>
              <a:gd name="connsiteY0" fmla="*/ 969 h 30474"/>
              <a:gd name="connsiteX1" fmla="*/ 21646 w 21646"/>
              <a:gd name="connsiteY1" fmla="*/ 30474 h 30474"/>
              <a:gd name="connsiteX2" fmla="*/ 21638 w 21646"/>
              <a:gd name="connsiteY2" fmla="*/ 9472 h 30474"/>
              <a:gd name="connsiteX3" fmla="*/ 38 w 21646"/>
              <a:gd name="connsiteY3" fmla="*/ 13417 h 30474"/>
              <a:gd name="connsiteX4" fmla="*/ 1 w 21646"/>
              <a:gd name="connsiteY4" fmla="*/ 969 h 30474"/>
              <a:gd name="connsiteX0" fmla="*/ 1 w 21640"/>
              <a:gd name="connsiteY0" fmla="*/ 3147 h 17037"/>
              <a:gd name="connsiteX1" fmla="*/ 21627 w 21640"/>
              <a:gd name="connsiteY1" fmla="*/ 1272 h 17037"/>
              <a:gd name="connsiteX2" fmla="*/ 21638 w 21640"/>
              <a:gd name="connsiteY2" fmla="*/ 11650 h 17037"/>
              <a:gd name="connsiteX3" fmla="*/ 38 w 21640"/>
              <a:gd name="connsiteY3" fmla="*/ 15595 h 17037"/>
              <a:gd name="connsiteX4" fmla="*/ 1 w 21640"/>
              <a:gd name="connsiteY4" fmla="*/ 3147 h 1703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15058 h 32767"/>
              <a:gd name="connsiteX4" fmla="*/ 1 w 21627"/>
              <a:gd name="connsiteY4" fmla="*/ 2610 h 3276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28569 h 32767"/>
              <a:gd name="connsiteX4" fmla="*/ 1 w 21627"/>
              <a:gd name="connsiteY4" fmla="*/ 2610 h 3276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28569 h 32767"/>
              <a:gd name="connsiteX4" fmla="*/ 1 w 21627"/>
              <a:gd name="connsiteY4" fmla="*/ 2610 h 32767"/>
              <a:gd name="connsiteX0" fmla="*/ 21 w 21589"/>
              <a:gd name="connsiteY0" fmla="*/ 9692 h 32767"/>
              <a:gd name="connsiteX1" fmla="*/ 21589 w 21589"/>
              <a:gd name="connsiteY1" fmla="*/ 735 h 32767"/>
              <a:gd name="connsiteX2" fmla="*/ 21581 w 21589"/>
              <a:gd name="connsiteY2" fmla="*/ 32033 h 32767"/>
              <a:gd name="connsiteX3" fmla="*/ 0 w 21589"/>
              <a:gd name="connsiteY3" fmla="*/ 28569 h 32767"/>
              <a:gd name="connsiteX4" fmla="*/ 21 w 21589"/>
              <a:gd name="connsiteY4" fmla="*/ 9692 h 32767"/>
              <a:gd name="connsiteX0" fmla="*/ 673 w 21589"/>
              <a:gd name="connsiteY0" fmla="*/ 5497 h 32767"/>
              <a:gd name="connsiteX1" fmla="*/ 21589 w 21589"/>
              <a:gd name="connsiteY1" fmla="*/ 735 h 32767"/>
              <a:gd name="connsiteX2" fmla="*/ 21581 w 21589"/>
              <a:gd name="connsiteY2" fmla="*/ 32033 h 32767"/>
              <a:gd name="connsiteX3" fmla="*/ 0 w 21589"/>
              <a:gd name="connsiteY3" fmla="*/ 28569 h 32767"/>
              <a:gd name="connsiteX4" fmla="*/ 673 w 21589"/>
              <a:gd name="connsiteY4" fmla="*/ 5497 h 32767"/>
              <a:gd name="connsiteX0" fmla="*/ 2 w 21604"/>
              <a:gd name="connsiteY0" fmla="*/ 11154 h 32767"/>
              <a:gd name="connsiteX1" fmla="*/ 21604 w 21604"/>
              <a:gd name="connsiteY1" fmla="*/ 735 h 32767"/>
              <a:gd name="connsiteX2" fmla="*/ 21596 w 21604"/>
              <a:gd name="connsiteY2" fmla="*/ 32033 h 32767"/>
              <a:gd name="connsiteX3" fmla="*/ 15 w 21604"/>
              <a:gd name="connsiteY3" fmla="*/ 28569 h 32767"/>
              <a:gd name="connsiteX4" fmla="*/ 2 w 21604"/>
              <a:gd name="connsiteY4" fmla="*/ 11154 h 32767"/>
              <a:gd name="connsiteX0" fmla="*/ 0 w 21602"/>
              <a:gd name="connsiteY0" fmla="*/ 11154 h 32767"/>
              <a:gd name="connsiteX1" fmla="*/ 21602 w 21602"/>
              <a:gd name="connsiteY1" fmla="*/ 735 h 32767"/>
              <a:gd name="connsiteX2" fmla="*/ 21594 w 21602"/>
              <a:gd name="connsiteY2" fmla="*/ 32033 h 32767"/>
              <a:gd name="connsiteX3" fmla="*/ 13 w 21602"/>
              <a:gd name="connsiteY3" fmla="*/ 28569 h 32767"/>
              <a:gd name="connsiteX4" fmla="*/ 0 w 21602"/>
              <a:gd name="connsiteY4" fmla="*/ 11154 h 32767"/>
              <a:gd name="connsiteX0" fmla="*/ 0 w 21594"/>
              <a:gd name="connsiteY0" fmla="*/ 0 h 21841"/>
              <a:gd name="connsiteX1" fmla="*/ 21321 w 21594"/>
              <a:gd name="connsiteY1" fmla="*/ 1339 h 21841"/>
              <a:gd name="connsiteX2" fmla="*/ 21594 w 21594"/>
              <a:gd name="connsiteY2" fmla="*/ 20879 h 21841"/>
              <a:gd name="connsiteX3" fmla="*/ 13 w 21594"/>
              <a:gd name="connsiteY3" fmla="*/ 17415 h 21841"/>
              <a:gd name="connsiteX4" fmla="*/ 0 w 21594"/>
              <a:gd name="connsiteY4" fmla="*/ 0 h 21841"/>
              <a:gd name="connsiteX0" fmla="*/ 0 w 21594"/>
              <a:gd name="connsiteY0" fmla="*/ 0 h 22152"/>
              <a:gd name="connsiteX1" fmla="*/ 21321 w 21594"/>
              <a:gd name="connsiteY1" fmla="*/ 1339 h 22152"/>
              <a:gd name="connsiteX2" fmla="*/ 21594 w 21594"/>
              <a:gd name="connsiteY2" fmla="*/ 20879 h 22152"/>
              <a:gd name="connsiteX3" fmla="*/ 13 w 21594"/>
              <a:gd name="connsiteY3" fmla="*/ 17415 h 22152"/>
              <a:gd name="connsiteX4" fmla="*/ 0 w 21594"/>
              <a:gd name="connsiteY4" fmla="*/ 0 h 22152"/>
              <a:gd name="connsiteX0" fmla="*/ 0 w 21631"/>
              <a:gd name="connsiteY0" fmla="*/ 59 h 22152"/>
              <a:gd name="connsiteX1" fmla="*/ 21614 w 21631"/>
              <a:gd name="connsiteY1" fmla="*/ 0 h 22152"/>
              <a:gd name="connsiteX2" fmla="*/ 21594 w 21631"/>
              <a:gd name="connsiteY2" fmla="*/ 20938 h 22152"/>
              <a:gd name="connsiteX3" fmla="*/ 13 w 21631"/>
              <a:gd name="connsiteY3" fmla="*/ 17474 h 22152"/>
              <a:gd name="connsiteX4" fmla="*/ 0 w 21631"/>
              <a:gd name="connsiteY4" fmla="*/ 59 h 22152"/>
              <a:gd name="connsiteX0" fmla="*/ 0 w 21633"/>
              <a:gd name="connsiteY0" fmla="*/ 59 h 20947"/>
              <a:gd name="connsiteX1" fmla="*/ 21614 w 21633"/>
              <a:gd name="connsiteY1" fmla="*/ 0 h 20947"/>
              <a:gd name="connsiteX2" fmla="*/ 21594 w 21633"/>
              <a:gd name="connsiteY2" fmla="*/ 20938 h 20947"/>
              <a:gd name="connsiteX3" fmla="*/ 13 w 21633"/>
              <a:gd name="connsiteY3" fmla="*/ 17474 h 20947"/>
              <a:gd name="connsiteX4" fmla="*/ 0 w 21633"/>
              <a:gd name="connsiteY4" fmla="*/ 59 h 20947"/>
              <a:gd name="connsiteX0" fmla="*/ 0 w 21643"/>
              <a:gd name="connsiteY0" fmla="*/ 59 h 20947"/>
              <a:gd name="connsiteX1" fmla="*/ 21614 w 21643"/>
              <a:gd name="connsiteY1" fmla="*/ 0 h 20947"/>
              <a:gd name="connsiteX2" fmla="*/ 21622 w 21643"/>
              <a:gd name="connsiteY2" fmla="*/ 20938 h 20947"/>
              <a:gd name="connsiteX3" fmla="*/ 13 w 21643"/>
              <a:gd name="connsiteY3" fmla="*/ 17474 h 20947"/>
              <a:gd name="connsiteX4" fmla="*/ 0 w 21643"/>
              <a:gd name="connsiteY4" fmla="*/ 59 h 20947"/>
              <a:gd name="connsiteX0" fmla="*/ 0 w 21648"/>
              <a:gd name="connsiteY0" fmla="*/ 59 h 21772"/>
              <a:gd name="connsiteX1" fmla="*/ 21614 w 21648"/>
              <a:gd name="connsiteY1" fmla="*/ 0 h 21772"/>
              <a:gd name="connsiteX2" fmla="*/ 21633 w 21648"/>
              <a:gd name="connsiteY2" fmla="*/ 21764 h 21772"/>
              <a:gd name="connsiteX3" fmla="*/ 13 w 21648"/>
              <a:gd name="connsiteY3" fmla="*/ 17474 h 21772"/>
              <a:gd name="connsiteX4" fmla="*/ 0 w 21648"/>
              <a:gd name="connsiteY4" fmla="*/ 59 h 21772"/>
              <a:gd name="connsiteX0" fmla="*/ 0 w 21636"/>
              <a:gd name="connsiteY0" fmla="*/ 59 h 21772"/>
              <a:gd name="connsiteX1" fmla="*/ 21614 w 21636"/>
              <a:gd name="connsiteY1" fmla="*/ 0 h 21772"/>
              <a:gd name="connsiteX2" fmla="*/ 21633 w 21636"/>
              <a:gd name="connsiteY2" fmla="*/ 21764 h 21772"/>
              <a:gd name="connsiteX3" fmla="*/ 13 w 21636"/>
              <a:gd name="connsiteY3" fmla="*/ 17474 h 21772"/>
              <a:gd name="connsiteX4" fmla="*/ 0 w 21636"/>
              <a:gd name="connsiteY4" fmla="*/ 59 h 21772"/>
              <a:gd name="connsiteX0" fmla="*/ 0 w 21633"/>
              <a:gd name="connsiteY0" fmla="*/ 0 h 21713"/>
              <a:gd name="connsiteX1" fmla="*/ 21518 w 21633"/>
              <a:gd name="connsiteY1" fmla="*/ 2197 h 21713"/>
              <a:gd name="connsiteX2" fmla="*/ 21633 w 21633"/>
              <a:gd name="connsiteY2" fmla="*/ 21705 h 21713"/>
              <a:gd name="connsiteX3" fmla="*/ 13 w 21633"/>
              <a:gd name="connsiteY3" fmla="*/ 17415 h 21713"/>
              <a:gd name="connsiteX4" fmla="*/ 0 w 21633"/>
              <a:gd name="connsiteY4" fmla="*/ 0 h 21713"/>
              <a:gd name="connsiteX0" fmla="*/ 0 w 21662"/>
              <a:gd name="connsiteY0" fmla="*/ 0 h 21713"/>
              <a:gd name="connsiteX1" fmla="*/ 21647 w 21662"/>
              <a:gd name="connsiteY1" fmla="*/ 735 h 21713"/>
              <a:gd name="connsiteX2" fmla="*/ 21633 w 21662"/>
              <a:gd name="connsiteY2" fmla="*/ 21705 h 21713"/>
              <a:gd name="connsiteX3" fmla="*/ 13 w 21662"/>
              <a:gd name="connsiteY3" fmla="*/ 17415 h 21713"/>
              <a:gd name="connsiteX4" fmla="*/ 0 w 21662"/>
              <a:gd name="connsiteY4" fmla="*/ 0 h 21713"/>
              <a:gd name="connsiteX0" fmla="*/ 0 w 21647"/>
              <a:gd name="connsiteY0" fmla="*/ 0 h 21713"/>
              <a:gd name="connsiteX1" fmla="*/ 21647 w 21647"/>
              <a:gd name="connsiteY1" fmla="*/ 735 h 21713"/>
              <a:gd name="connsiteX2" fmla="*/ 21633 w 21647"/>
              <a:gd name="connsiteY2" fmla="*/ 21705 h 21713"/>
              <a:gd name="connsiteX3" fmla="*/ 13 w 21647"/>
              <a:gd name="connsiteY3" fmla="*/ 17415 h 21713"/>
              <a:gd name="connsiteX4" fmla="*/ 0 w 21647"/>
              <a:gd name="connsiteY4" fmla="*/ 0 h 21713"/>
              <a:gd name="connsiteX0" fmla="*/ 0 w 21647"/>
              <a:gd name="connsiteY0" fmla="*/ 0 h 21713"/>
              <a:gd name="connsiteX1" fmla="*/ 21647 w 21647"/>
              <a:gd name="connsiteY1" fmla="*/ 735 h 21713"/>
              <a:gd name="connsiteX2" fmla="*/ 21633 w 21647"/>
              <a:gd name="connsiteY2" fmla="*/ 21705 h 21713"/>
              <a:gd name="connsiteX3" fmla="*/ 13 w 21647"/>
              <a:gd name="connsiteY3" fmla="*/ 17415 h 21713"/>
              <a:gd name="connsiteX4" fmla="*/ 0 w 21647"/>
              <a:gd name="connsiteY4" fmla="*/ 0 h 21713"/>
              <a:gd name="connsiteX0" fmla="*/ 0 w 21647"/>
              <a:gd name="connsiteY0" fmla="*/ 0 h 21705"/>
              <a:gd name="connsiteX1" fmla="*/ 21647 w 21647"/>
              <a:gd name="connsiteY1" fmla="*/ 735 h 21705"/>
              <a:gd name="connsiteX2" fmla="*/ 21633 w 21647"/>
              <a:gd name="connsiteY2" fmla="*/ 21705 h 21705"/>
              <a:gd name="connsiteX3" fmla="*/ 13 w 21647"/>
              <a:gd name="connsiteY3" fmla="*/ 17415 h 21705"/>
              <a:gd name="connsiteX4" fmla="*/ 0 w 21647"/>
              <a:gd name="connsiteY4" fmla="*/ 0 h 21705"/>
              <a:gd name="connsiteX0" fmla="*/ 0 w 21647"/>
              <a:gd name="connsiteY0" fmla="*/ 0 h 21705"/>
              <a:gd name="connsiteX1" fmla="*/ 21647 w 21647"/>
              <a:gd name="connsiteY1" fmla="*/ 735 h 21705"/>
              <a:gd name="connsiteX2" fmla="*/ 21633 w 21647"/>
              <a:gd name="connsiteY2" fmla="*/ 21705 h 21705"/>
              <a:gd name="connsiteX3" fmla="*/ 13 w 21647"/>
              <a:gd name="connsiteY3" fmla="*/ 17415 h 21705"/>
              <a:gd name="connsiteX4" fmla="*/ 0 w 21647"/>
              <a:gd name="connsiteY4" fmla="*/ 0 h 21705"/>
              <a:gd name="connsiteX0" fmla="*/ 0 w 21647"/>
              <a:gd name="connsiteY0" fmla="*/ 0 h 21705"/>
              <a:gd name="connsiteX1" fmla="*/ 21647 w 21647"/>
              <a:gd name="connsiteY1" fmla="*/ 735 h 21705"/>
              <a:gd name="connsiteX2" fmla="*/ 21633 w 21647"/>
              <a:gd name="connsiteY2" fmla="*/ 21705 h 21705"/>
              <a:gd name="connsiteX3" fmla="*/ 52 w 21647"/>
              <a:gd name="connsiteY3" fmla="*/ 17796 h 21705"/>
              <a:gd name="connsiteX4" fmla="*/ 0 w 21647"/>
              <a:gd name="connsiteY4" fmla="*/ 0 h 21705"/>
              <a:gd name="connsiteX0" fmla="*/ 36 w 21599"/>
              <a:gd name="connsiteY0" fmla="*/ 0 h 21133"/>
              <a:gd name="connsiteX1" fmla="*/ 21599 w 21599"/>
              <a:gd name="connsiteY1" fmla="*/ 163 h 21133"/>
              <a:gd name="connsiteX2" fmla="*/ 21585 w 21599"/>
              <a:gd name="connsiteY2" fmla="*/ 21133 h 21133"/>
              <a:gd name="connsiteX3" fmla="*/ 4 w 21599"/>
              <a:gd name="connsiteY3" fmla="*/ 17224 h 21133"/>
              <a:gd name="connsiteX4" fmla="*/ 36 w 21599"/>
              <a:gd name="connsiteY4" fmla="*/ 0 h 21133"/>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0 w 21597"/>
              <a:gd name="connsiteY0" fmla="*/ 0 h 20974"/>
              <a:gd name="connsiteX1" fmla="*/ 21597 w 21597"/>
              <a:gd name="connsiteY1" fmla="*/ 4 h 20974"/>
              <a:gd name="connsiteX2" fmla="*/ 21583 w 21597"/>
              <a:gd name="connsiteY2" fmla="*/ 20974 h 20974"/>
              <a:gd name="connsiteX3" fmla="*/ 2 w 21597"/>
              <a:gd name="connsiteY3" fmla="*/ 17065 h 20974"/>
              <a:gd name="connsiteX4" fmla="*/ 0 w 21597"/>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22 w 21600"/>
              <a:gd name="connsiteY0" fmla="*/ 0 h 51124"/>
              <a:gd name="connsiteX1" fmla="*/ 21600 w 21600"/>
              <a:gd name="connsiteY1" fmla="*/ 30154 h 51124"/>
              <a:gd name="connsiteX2" fmla="*/ 21586 w 21600"/>
              <a:gd name="connsiteY2" fmla="*/ 51124 h 51124"/>
              <a:gd name="connsiteX3" fmla="*/ 5 w 21600"/>
              <a:gd name="connsiteY3" fmla="*/ 47215 h 51124"/>
              <a:gd name="connsiteX4" fmla="*/ 22 w 21600"/>
              <a:gd name="connsiteY4" fmla="*/ 0 h 51124"/>
              <a:gd name="connsiteX0" fmla="*/ 22 w 21619"/>
              <a:gd name="connsiteY0" fmla="*/ 0 h 51124"/>
              <a:gd name="connsiteX1" fmla="*/ 21619 w 21619"/>
              <a:gd name="connsiteY1" fmla="*/ 328 h 51124"/>
              <a:gd name="connsiteX2" fmla="*/ 21586 w 21619"/>
              <a:gd name="connsiteY2" fmla="*/ 51124 h 51124"/>
              <a:gd name="connsiteX3" fmla="*/ 5 w 21619"/>
              <a:gd name="connsiteY3" fmla="*/ 47215 h 51124"/>
              <a:gd name="connsiteX4" fmla="*/ 22 w 21619"/>
              <a:gd name="connsiteY4" fmla="*/ 0 h 51124"/>
              <a:gd name="connsiteX0" fmla="*/ 0 w 21635"/>
              <a:gd name="connsiteY0" fmla="*/ 0 h 50909"/>
              <a:gd name="connsiteX1" fmla="*/ 21635 w 21635"/>
              <a:gd name="connsiteY1" fmla="*/ 113 h 50909"/>
              <a:gd name="connsiteX2" fmla="*/ 21602 w 21635"/>
              <a:gd name="connsiteY2" fmla="*/ 50909 h 50909"/>
              <a:gd name="connsiteX3" fmla="*/ 21 w 21635"/>
              <a:gd name="connsiteY3" fmla="*/ 47000 h 50909"/>
              <a:gd name="connsiteX4" fmla="*/ 0 w 21635"/>
              <a:gd name="connsiteY4" fmla="*/ 0 h 50909"/>
              <a:gd name="connsiteX0" fmla="*/ 0 w 21635"/>
              <a:gd name="connsiteY0" fmla="*/ 0 h 50803"/>
              <a:gd name="connsiteX1" fmla="*/ 21635 w 21635"/>
              <a:gd name="connsiteY1" fmla="*/ 7 h 50803"/>
              <a:gd name="connsiteX2" fmla="*/ 21602 w 21635"/>
              <a:gd name="connsiteY2" fmla="*/ 50803 h 50803"/>
              <a:gd name="connsiteX3" fmla="*/ 21 w 21635"/>
              <a:gd name="connsiteY3" fmla="*/ 46894 h 50803"/>
              <a:gd name="connsiteX4" fmla="*/ 0 w 21635"/>
              <a:gd name="connsiteY4" fmla="*/ 0 h 50803"/>
              <a:gd name="connsiteX0" fmla="*/ 0 w 21602"/>
              <a:gd name="connsiteY0" fmla="*/ 0 h 50803"/>
              <a:gd name="connsiteX1" fmla="*/ 21532 w 21602"/>
              <a:gd name="connsiteY1" fmla="*/ 324 h 50803"/>
              <a:gd name="connsiteX2" fmla="*/ 21602 w 21602"/>
              <a:gd name="connsiteY2" fmla="*/ 50803 h 50803"/>
              <a:gd name="connsiteX3" fmla="*/ 21 w 21602"/>
              <a:gd name="connsiteY3" fmla="*/ 46894 h 50803"/>
              <a:gd name="connsiteX4" fmla="*/ 0 w 21602"/>
              <a:gd name="connsiteY4" fmla="*/ 0 h 50803"/>
              <a:gd name="connsiteX0" fmla="*/ 0 w 21616"/>
              <a:gd name="connsiteY0" fmla="*/ 46 h 50849"/>
              <a:gd name="connsiteX1" fmla="*/ 21616 w 21616"/>
              <a:gd name="connsiteY1" fmla="*/ 0 h 50849"/>
              <a:gd name="connsiteX2" fmla="*/ 21602 w 21616"/>
              <a:gd name="connsiteY2" fmla="*/ 50849 h 50849"/>
              <a:gd name="connsiteX3" fmla="*/ 21 w 21616"/>
              <a:gd name="connsiteY3" fmla="*/ 46940 h 50849"/>
              <a:gd name="connsiteX4" fmla="*/ 0 w 21616"/>
              <a:gd name="connsiteY4" fmla="*/ 46 h 50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6" h="50849">
                <a:moveTo>
                  <a:pt x="0" y="46"/>
                </a:moveTo>
                <a:lnTo>
                  <a:pt x="21616" y="0"/>
                </a:lnTo>
                <a:cubicBezTo>
                  <a:pt x="21616" y="1619"/>
                  <a:pt x="21612" y="47309"/>
                  <a:pt x="21602" y="50849"/>
                </a:cubicBezTo>
                <a:cubicBezTo>
                  <a:pt x="13432" y="48476"/>
                  <a:pt x="6998" y="42911"/>
                  <a:pt x="21" y="46940"/>
                </a:cubicBezTo>
                <a:cubicBezTo>
                  <a:pt x="4" y="45118"/>
                  <a:pt x="0" y="3362"/>
                  <a:pt x="0" y="46"/>
                </a:cubicBezTo>
                <a:close/>
              </a:path>
            </a:pathLst>
          </a:custGeom>
          <a:noFill/>
        </p:spPr>
        <p:txBody>
          <a:bodyPr anchor="t"/>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background image</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a:t>
            </a:r>
          </a:p>
        </p:txBody>
      </p:sp>
      <p:pic>
        <p:nvPicPr>
          <p:cNvPr id="7" name="Picture 6">
            <a:extLst>
              <a:ext uri="{FF2B5EF4-FFF2-40B4-BE49-F238E27FC236}">
                <a16:creationId xmlns:a16="http://schemas.microsoft.com/office/drawing/2014/main" id="{B336C9ED-6072-DA20-D9E1-99312AAE2AD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08" y="4518000"/>
            <a:ext cx="12204000" cy="2340227"/>
          </a:xfrm>
          <a:prstGeom prst="rect">
            <a:avLst/>
          </a:prstGeom>
        </p:spPr>
      </p:pic>
      <p:sp>
        <p:nvSpPr>
          <p:cNvPr id="9" name="Picture Placeholder 9">
            <a:extLst>
              <a:ext uri="{FF2B5EF4-FFF2-40B4-BE49-F238E27FC236}">
                <a16:creationId xmlns:a16="http://schemas.microsoft.com/office/drawing/2014/main" id="{DE752D5B-238B-3B69-3DF2-AF43DB5934C0}"/>
              </a:ext>
            </a:extLst>
          </p:cNvPr>
          <p:cNvSpPr>
            <a:spLocks noGrp="1"/>
          </p:cNvSpPr>
          <p:nvPr>
            <p:ph type="pic" sz="quarter" idx="13" hasCustomPrompt="1"/>
          </p:nvPr>
        </p:nvSpPr>
        <p:spPr>
          <a:xfrm>
            <a:off x="4483100" y="5136132"/>
            <a:ext cx="4572000" cy="1315609"/>
          </a:xfrm>
          <a:prstGeom prst="rect">
            <a:avLst/>
          </a:prstGeom>
        </p:spPr>
        <p:txBody>
          <a:bodyPr/>
          <a:lstStyle>
            <a:lvl1pPr marL="0" indent="0" algn="l">
              <a:buNone/>
              <a:defRPr>
                <a:solidFill>
                  <a:srgbClr val="006BA6"/>
                </a:solidFill>
                <a:latin typeface="Blogger Sans" panose="02000506030000020004" pitchFamily="2" charset="0"/>
                <a:ea typeface="Blogger Sans" panose="02000506030000020004" pitchFamily="2" charset="0"/>
              </a:defRPr>
            </a:lvl1pPr>
          </a:lstStyle>
          <a:p>
            <a:r>
              <a:rPr lang="en-GR" dirty="0"/>
              <a:t>Click to insert your logo</a:t>
            </a:r>
          </a:p>
        </p:txBody>
      </p:sp>
      <p:cxnSp>
        <p:nvCxnSpPr>
          <p:cNvPr id="35" name="Straight Connector 34">
            <a:extLst>
              <a:ext uri="{FF2B5EF4-FFF2-40B4-BE49-F238E27FC236}">
                <a16:creationId xmlns:a16="http://schemas.microsoft.com/office/drawing/2014/main" id="{50B56802-BC99-A7DB-D256-E14C1B9FD984}"/>
              </a:ext>
            </a:extLst>
          </p:cNvPr>
          <p:cNvCxnSpPr>
            <a:cxnSpLocks/>
          </p:cNvCxnSpPr>
          <p:nvPr userDrawn="1"/>
        </p:nvCxnSpPr>
        <p:spPr>
          <a:xfrm>
            <a:off x="6083417" y="3412770"/>
            <a:ext cx="0" cy="635501"/>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sp>
        <p:nvSpPr>
          <p:cNvPr id="36" name="Text Placeholder 5">
            <a:extLst>
              <a:ext uri="{FF2B5EF4-FFF2-40B4-BE49-F238E27FC236}">
                <a16:creationId xmlns:a16="http://schemas.microsoft.com/office/drawing/2014/main" id="{F8C39D98-4355-AF83-4A19-0E3108364FF6}"/>
              </a:ext>
            </a:extLst>
          </p:cNvPr>
          <p:cNvSpPr>
            <a:spLocks noGrp="1"/>
          </p:cNvSpPr>
          <p:nvPr>
            <p:ph type="body" sz="quarter" idx="15" hasCustomPrompt="1"/>
          </p:nvPr>
        </p:nvSpPr>
        <p:spPr>
          <a:xfrm>
            <a:off x="1809238" y="3413272"/>
            <a:ext cx="3718725" cy="379854"/>
          </a:xfrm>
          <a:prstGeom prst="rect">
            <a:avLst/>
          </a:prstGeom>
        </p:spPr>
        <p:txBody>
          <a:bodyPr anchor="ctr"/>
          <a:lstStyle>
            <a:lvl1pPr marL="0" indent="0">
              <a:buNone/>
              <a:defRPr sz="2400" b="1">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Name Surname</a:t>
            </a:r>
            <a:endParaRPr lang="en-GR" dirty="0"/>
          </a:p>
        </p:txBody>
      </p:sp>
      <p:sp>
        <p:nvSpPr>
          <p:cNvPr id="37" name="Picture Placeholder 12">
            <a:extLst>
              <a:ext uri="{FF2B5EF4-FFF2-40B4-BE49-F238E27FC236}">
                <a16:creationId xmlns:a16="http://schemas.microsoft.com/office/drawing/2014/main" id="{1F65D960-8649-FF58-47B0-209FD40F7CF2}"/>
              </a:ext>
            </a:extLst>
          </p:cNvPr>
          <p:cNvSpPr>
            <a:spLocks noGrp="1"/>
          </p:cNvSpPr>
          <p:nvPr>
            <p:ph type="pic" sz="quarter" idx="25" hasCustomPrompt="1"/>
          </p:nvPr>
        </p:nvSpPr>
        <p:spPr>
          <a:xfrm>
            <a:off x="669925" y="3315289"/>
            <a:ext cx="900113" cy="900112"/>
          </a:xfrm>
          <a:prstGeom prst="rect">
            <a:avLst/>
          </a:prstGeom>
        </p:spPr>
        <p:txBody>
          <a:bodyPr/>
          <a:lstStyle>
            <a:lvl1pPr marL="0" indent="0" algn="ctr">
              <a:buNone/>
              <a:defRPr sz="1200">
                <a:solidFill>
                  <a:schemeClr val="bg1"/>
                </a:solidFill>
                <a:latin typeface="Blogger Sans" panose="02000506030000020004" pitchFamily="2" charset="0"/>
                <a:ea typeface="Blogger Sans" panose="02000506030000020004" pitchFamily="2" charset="0"/>
              </a:defRPr>
            </a:lvl1pPr>
          </a:lstStyle>
          <a:p>
            <a:r>
              <a:rPr lang="en-GB" dirty="0"/>
              <a:t>A</a:t>
            </a:r>
            <a:r>
              <a:rPr lang="en-GR" dirty="0"/>
              <a:t>dd photo</a:t>
            </a:r>
          </a:p>
        </p:txBody>
      </p:sp>
      <p:sp>
        <p:nvSpPr>
          <p:cNvPr id="38" name="Picture Placeholder 12">
            <a:extLst>
              <a:ext uri="{FF2B5EF4-FFF2-40B4-BE49-F238E27FC236}">
                <a16:creationId xmlns:a16="http://schemas.microsoft.com/office/drawing/2014/main" id="{DB93C1AD-8766-2E98-510C-BB279D1BD9EF}"/>
              </a:ext>
            </a:extLst>
          </p:cNvPr>
          <p:cNvSpPr>
            <a:spLocks noGrp="1"/>
          </p:cNvSpPr>
          <p:nvPr>
            <p:ph type="pic" sz="quarter" idx="26" hasCustomPrompt="1"/>
          </p:nvPr>
        </p:nvSpPr>
        <p:spPr>
          <a:xfrm>
            <a:off x="6634545" y="3315289"/>
            <a:ext cx="900113" cy="900112"/>
          </a:xfrm>
          <a:prstGeom prst="rect">
            <a:avLst/>
          </a:prstGeom>
        </p:spPr>
        <p:txBody>
          <a:bodyPr/>
          <a:lstStyle>
            <a:lvl1pPr marL="0" indent="0" algn="ctr">
              <a:buNone/>
              <a:defRPr sz="1200">
                <a:solidFill>
                  <a:schemeClr val="bg1"/>
                </a:solidFill>
                <a:latin typeface="Blogger Sans" panose="02000506030000020004" pitchFamily="2" charset="0"/>
                <a:ea typeface="Blogger Sans" panose="02000506030000020004" pitchFamily="2" charset="0"/>
              </a:defRPr>
            </a:lvl1pPr>
          </a:lstStyle>
          <a:p>
            <a:r>
              <a:rPr lang="en-GB" dirty="0"/>
              <a:t>A</a:t>
            </a:r>
            <a:r>
              <a:rPr lang="en-GR" dirty="0"/>
              <a:t>dd photo</a:t>
            </a:r>
          </a:p>
        </p:txBody>
      </p:sp>
      <p:sp>
        <p:nvSpPr>
          <p:cNvPr id="39" name="Text Placeholder 5">
            <a:extLst>
              <a:ext uri="{FF2B5EF4-FFF2-40B4-BE49-F238E27FC236}">
                <a16:creationId xmlns:a16="http://schemas.microsoft.com/office/drawing/2014/main" id="{48CE4EEC-2117-3C0B-CAF5-AAA45A472A3C}"/>
              </a:ext>
            </a:extLst>
          </p:cNvPr>
          <p:cNvSpPr>
            <a:spLocks noGrp="1"/>
          </p:cNvSpPr>
          <p:nvPr>
            <p:ph type="body" sz="quarter" idx="20" hasCustomPrompt="1"/>
          </p:nvPr>
        </p:nvSpPr>
        <p:spPr>
          <a:xfrm>
            <a:off x="1809238" y="3793126"/>
            <a:ext cx="3718725" cy="379854"/>
          </a:xfrm>
          <a:prstGeom prst="rect">
            <a:avLst/>
          </a:prstGeom>
        </p:spPr>
        <p:txBody>
          <a:bodyPr anchor="ctr"/>
          <a:lstStyle>
            <a:lvl1pPr marL="0" indent="0">
              <a:buNone/>
              <a:defRPr sz="2000" b="0">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Position</a:t>
            </a:r>
            <a:endParaRPr lang="en-GR" dirty="0"/>
          </a:p>
        </p:txBody>
      </p:sp>
      <p:sp>
        <p:nvSpPr>
          <p:cNvPr id="40" name="Text Placeholder 5">
            <a:extLst>
              <a:ext uri="{FF2B5EF4-FFF2-40B4-BE49-F238E27FC236}">
                <a16:creationId xmlns:a16="http://schemas.microsoft.com/office/drawing/2014/main" id="{80D90D07-5D69-D8E0-784D-9ABCEF8D3B11}"/>
              </a:ext>
            </a:extLst>
          </p:cNvPr>
          <p:cNvSpPr>
            <a:spLocks noGrp="1"/>
          </p:cNvSpPr>
          <p:nvPr>
            <p:ph type="body" sz="quarter" idx="27" hasCustomPrompt="1"/>
          </p:nvPr>
        </p:nvSpPr>
        <p:spPr>
          <a:xfrm>
            <a:off x="7803350" y="3413272"/>
            <a:ext cx="3718725" cy="379854"/>
          </a:xfrm>
          <a:prstGeom prst="rect">
            <a:avLst/>
          </a:prstGeom>
        </p:spPr>
        <p:txBody>
          <a:bodyPr anchor="ctr"/>
          <a:lstStyle>
            <a:lvl1pPr marL="0" indent="0">
              <a:buNone/>
              <a:defRPr sz="2400" b="1">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Name Surname</a:t>
            </a:r>
            <a:endParaRPr lang="en-GR" dirty="0"/>
          </a:p>
        </p:txBody>
      </p:sp>
      <p:sp>
        <p:nvSpPr>
          <p:cNvPr id="41" name="Text Placeholder 5">
            <a:extLst>
              <a:ext uri="{FF2B5EF4-FFF2-40B4-BE49-F238E27FC236}">
                <a16:creationId xmlns:a16="http://schemas.microsoft.com/office/drawing/2014/main" id="{A351FCF7-E9A9-B623-5ED7-C2F8FF6A2171}"/>
              </a:ext>
            </a:extLst>
          </p:cNvPr>
          <p:cNvSpPr>
            <a:spLocks noGrp="1"/>
          </p:cNvSpPr>
          <p:nvPr>
            <p:ph type="body" sz="quarter" idx="28" hasCustomPrompt="1"/>
          </p:nvPr>
        </p:nvSpPr>
        <p:spPr>
          <a:xfrm>
            <a:off x="7803350" y="3793126"/>
            <a:ext cx="3718725" cy="379854"/>
          </a:xfrm>
          <a:prstGeom prst="rect">
            <a:avLst/>
          </a:prstGeom>
        </p:spPr>
        <p:txBody>
          <a:bodyPr anchor="ctr"/>
          <a:lstStyle>
            <a:lvl1pPr marL="0" indent="0">
              <a:buNone/>
              <a:defRPr sz="2000" b="0">
                <a:solidFill>
                  <a:schemeClr val="bg1">
                    <a:lumMod val="95000"/>
                  </a:schemeClr>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Position</a:t>
            </a:r>
            <a:endParaRPr lang="en-GR" dirty="0"/>
          </a:p>
        </p:txBody>
      </p:sp>
      <p:sp>
        <p:nvSpPr>
          <p:cNvPr id="42" name="Title 1">
            <a:extLst>
              <a:ext uri="{FF2B5EF4-FFF2-40B4-BE49-F238E27FC236}">
                <a16:creationId xmlns:a16="http://schemas.microsoft.com/office/drawing/2014/main" id="{C6297294-3140-20BD-7994-0CD8247DE413}"/>
              </a:ext>
            </a:extLst>
          </p:cNvPr>
          <p:cNvSpPr>
            <a:spLocks noGrp="1"/>
          </p:cNvSpPr>
          <p:nvPr>
            <p:ph type="ctrTitle" hasCustomPrompt="1"/>
          </p:nvPr>
        </p:nvSpPr>
        <p:spPr>
          <a:xfrm>
            <a:off x="669234" y="1127648"/>
            <a:ext cx="9144000" cy="1175941"/>
          </a:xfrm>
          <a:prstGeom prst="rect">
            <a:avLst/>
          </a:prstGeom>
        </p:spPr>
        <p:txBody>
          <a:bodyPr lIns="0" anchor="b"/>
          <a:lstStyle>
            <a:lvl1pPr algn="l">
              <a:defRPr sz="5400" b="1">
                <a:solidFill>
                  <a:schemeClr val="bg1">
                    <a:lumMod val="95000"/>
                  </a:schemeClr>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43" name="Subtitle 2">
            <a:extLst>
              <a:ext uri="{FF2B5EF4-FFF2-40B4-BE49-F238E27FC236}">
                <a16:creationId xmlns:a16="http://schemas.microsoft.com/office/drawing/2014/main" id="{6EEC97EA-26E1-3370-EFB3-B20679185FFD}"/>
              </a:ext>
            </a:extLst>
          </p:cNvPr>
          <p:cNvSpPr>
            <a:spLocks noGrp="1"/>
          </p:cNvSpPr>
          <p:nvPr>
            <p:ph type="subTitle" idx="1" hasCustomPrompt="1"/>
          </p:nvPr>
        </p:nvSpPr>
        <p:spPr>
          <a:xfrm>
            <a:off x="669234" y="2395665"/>
            <a:ext cx="5414176" cy="612153"/>
          </a:xfrm>
          <a:prstGeom prst="rect">
            <a:avLst/>
          </a:prstGeom>
        </p:spPr>
        <p:txBody>
          <a:bodyPr lIns="36000"/>
          <a:lstStyle>
            <a:lvl1pPr marL="0" indent="0" algn="l">
              <a:buNone/>
              <a:defRPr sz="2400">
                <a:solidFill>
                  <a:schemeClr val="bg1">
                    <a:lumMod val="95000"/>
                  </a:schemeClr>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GR" dirty="0"/>
          </a:p>
        </p:txBody>
      </p:sp>
    </p:spTree>
    <p:extLst>
      <p:ext uri="{BB962C8B-B14F-4D97-AF65-F5344CB8AC3E}">
        <p14:creationId xmlns:p14="http://schemas.microsoft.com/office/powerpoint/2010/main" val="286985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 Blue curve">
    <p:spTree>
      <p:nvGrpSpPr>
        <p:cNvPr id="1" name=""/>
        <p:cNvGrpSpPr/>
        <p:nvPr/>
      </p:nvGrpSpPr>
      <p:grpSpPr>
        <a:xfrm>
          <a:off x="0" y="0"/>
          <a:ext cx="0" cy="0"/>
          <a:chOff x="0" y="0"/>
          <a:chExt cx="0" cy="0"/>
        </a:xfrm>
      </p:grpSpPr>
      <p:sp>
        <p:nvSpPr>
          <p:cNvPr id="5" name="Picture Placeholder 15">
            <a:extLst>
              <a:ext uri="{FF2B5EF4-FFF2-40B4-BE49-F238E27FC236}">
                <a16:creationId xmlns:a16="http://schemas.microsoft.com/office/drawing/2014/main" id="{4D14BB10-10DB-4DCC-822F-015028957992}"/>
              </a:ext>
            </a:extLst>
          </p:cNvPr>
          <p:cNvSpPr>
            <a:spLocks noGrp="1"/>
          </p:cNvSpPr>
          <p:nvPr>
            <p:ph type="pic" sz="quarter" idx="10" hasCustomPrompt="1"/>
          </p:nvPr>
        </p:nvSpPr>
        <p:spPr>
          <a:xfrm>
            <a:off x="-6773" y="-6120"/>
            <a:ext cx="12201029" cy="50801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1 w 21646"/>
              <a:gd name="connsiteY0" fmla="*/ 969 h 30474"/>
              <a:gd name="connsiteX1" fmla="*/ 21646 w 21646"/>
              <a:gd name="connsiteY1" fmla="*/ 30474 h 30474"/>
              <a:gd name="connsiteX2" fmla="*/ 21638 w 21646"/>
              <a:gd name="connsiteY2" fmla="*/ 9472 h 30474"/>
              <a:gd name="connsiteX3" fmla="*/ 38 w 21646"/>
              <a:gd name="connsiteY3" fmla="*/ 13417 h 30474"/>
              <a:gd name="connsiteX4" fmla="*/ 1 w 21646"/>
              <a:gd name="connsiteY4" fmla="*/ 969 h 30474"/>
              <a:gd name="connsiteX0" fmla="*/ 1 w 21640"/>
              <a:gd name="connsiteY0" fmla="*/ 3147 h 17037"/>
              <a:gd name="connsiteX1" fmla="*/ 21627 w 21640"/>
              <a:gd name="connsiteY1" fmla="*/ 1272 h 17037"/>
              <a:gd name="connsiteX2" fmla="*/ 21638 w 21640"/>
              <a:gd name="connsiteY2" fmla="*/ 11650 h 17037"/>
              <a:gd name="connsiteX3" fmla="*/ 38 w 21640"/>
              <a:gd name="connsiteY3" fmla="*/ 15595 h 17037"/>
              <a:gd name="connsiteX4" fmla="*/ 1 w 21640"/>
              <a:gd name="connsiteY4" fmla="*/ 3147 h 1703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15058 h 32767"/>
              <a:gd name="connsiteX4" fmla="*/ 1 w 21627"/>
              <a:gd name="connsiteY4" fmla="*/ 2610 h 3276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28569 h 32767"/>
              <a:gd name="connsiteX4" fmla="*/ 1 w 21627"/>
              <a:gd name="connsiteY4" fmla="*/ 2610 h 3276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28569 h 32767"/>
              <a:gd name="connsiteX4" fmla="*/ 1 w 21627"/>
              <a:gd name="connsiteY4" fmla="*/ 2610 h 32767"/>
              <a:gd name="connsiteX0" fmla="*/ 21 w 21589"/>
              <a:gd name="connsiteY0" fmla="*/ 9692 h 32767"/>
              <a:gd name="connsiteX1" fmla="*/ 21589 w 21589"/>
              <a:gd name="connsiteY1" fmla="*/ 735 h 32767"/>
              <a:gd name="connsiteX2" fmla="*/ 21581 w 21589"/>
              <a:gd name="connsiteY2" fmla="*/ 32033 h 32767"/>
              <a:gd name="connsiteX3" fmla="*/ 0 w 21589"/>
              <a:gd name="connsiteY3" fmla="*/ 28569 h 32767"/>
              <a:gd name="connsiteX4" fmla="*/ 21 w 21589"/>
              <a:gd name="connsiteY4" fmla="*/ 9692 h 32767"/>
              <a:gd name="connsiteX0" fmla="*/ 673 w 21589"/>
              <a:gd name="connsiteY0" fmla="*/ 5497 h 32767"/>
              <a:gd name="connsiteX1" fmla="*/ 21589 w 21589"/>
              <a:gd name="connsiteY1" fmla="*/ 735 h 32767"/>
              <a:gd name="connsiteX2" fmla="*/ 21581 w 21589"/>
              <a:gd name="connsiteY2" fmla="*/ 32033 h 32767"/>
              <a:gd name="connsiteX3" fmla="*/ 0 w 21589"/>
              <a:gd name="connsiteY3" fmla="*/ 28569 h 32767"/>
              <a:gd name="connsiteX4" fmla="*/ 673 w 21589"/>
              <a:gd name="connsiteY4" fmla="*/ 5497 h 32767"/>
              <a:gd name="connsiteX0" fmla="*/ 2 w 21604"/>
              <a:gd name="connsiteY0" fmla="*/ 11154 h 32767"/>
              <a:gd name="connsiteX1" fmla="*/ 21604 w 21604"/>
              <a:gd name="connsiteY1" fmla="*/ 735 h 32767"/>
              <a:gd name="connsiteX2" fmla="*/ 21596 w 21604"/>
              <a:gd name="connsiteY2" fmla="*/ 32033 h 32767"/>
              <a:gd name="connsiteX3" fmla="*/ 15 w 21604"/>
              <a:gd name="connsiteY3" fmla="*/ 28569 h 32767"/>
              <a:gd name="connsiteX4" fmla="*/ 2 w 21604"/>
              <a:gd name="connsiteY4" fmla="*/ 11154 h 32767"/>
              <a:gd name="connsiteX0" fmla="*/ 0 w 21602"/>
              <a:gd name="connsiteY0" fmla="*/ 11154 h 32767"/>
              <a:gd name="connsiteX1" fmla="*/ 21602 w 21602"/>
              <a:gd name="connsiteY1" fmla="*/ 735 h 32767"/>
              <a:gd name="connsiteX2" fmla="*/ 21594 w 21602"/>
              <a:gd name="connsiteY2" fmla="*/ 32033 h 32767"/>
              <a:gd name="connsiteX3" fmla="*/ 13 w 21602"/>
              <a:gd name="connsiteY3" fmla="*/ 28569 h 32767"/>
              <a:gd name="connsiteX4" fmla="*/ 0 w 21602"/>
              <a:gd name="connsiteY4" fmla="*/ 11154 h 32767"/>
              <a:gd name="connsiteX0" fmla="*/ 0 w 21594"/>
              <a:gd name="connsiteY0" fmla="*/ 0 h 21841"/>
              <a:gd name="connsiteX1" fmla="*/ 21321 w 21594"/>
              <a:gd name="connsiteY1" fmla="*/ 1339 h 21841"/>
              <a:gd name="connsiteX2" fmla="*/ 21594 w 21594"/>
              <a:gd name="connsiteY2" fmla="*/ 20879 h 21841"/>
              <a:gd name="connsiteX3" fmla="*/ 13 w 21594"/>
              <a:gd name="connsiteY3" fmla="*/ 17415 h 21841"/>
              <a:gd name="connsiteX4" fmla="*/ 0 w 21594"/>
              <a:gd name="connsiteY4" fmla="*/ 0 h 21841"/>
              <a:gd name="connsiteX0" fmla="*/ 0 w 21594"/>
              <a:gd name="connsiteY0" fmla="*/ 0 h 22152"/>
              <a:gd name="connsiteX1" fmla="*/ 21321 w 21594"/>
              <a:gd name="connsiteY1" fmla="*/ 1339 h 22152"/>
              <a:gd name="connsiteX2" fmla="*/ 21594 w 21594"/>
              <a:gd name="connsiteY2" fmla="*/ 20879 h 22152"/>
              <a:gd name="connsiteX3" fmla="*/ 13 w 21594"/>
              <a:gd name="connsiteY3" fmla="*/ 17415 h 22152"/>
              <a:gd name="connsiteX4" fmla="*/ 0 w 21594"/>
              <a:gd name="connsiteY4" fmla="*/ 0 h 22152"/>
              <a:gd name="connsiteX0" fmla="*/ 0 w 21631"/>
              <a:gd name="connsiteY0" fmla="*/ 59 h 22152"/>
              <a:gd name="connsiteX1" fmla="*/ 21614 w 21631"/>
              <a:gd name="connsiteY1" fmla="*/ 0 h 22152"/>
              <a:gd name="connsiteX2" fmla="*/ 21594 w 21631"/>
              <a:gd name="connsiteY2" fmla="*/ 20938 h 22152"/>
              <a:gd name="connsiteX3" fmla="*/ 13 w 21631"/>
              <a:gd name="connsiteY3" fmla="*/ 17474 h 22152"/>
              <a:gd name="connsiteX4" fmla="*/ 0 w 21631"/>
              <a:gd name="connsiteY4" fmla="*/ 59 h 22152"/>
              <a:gd name="connsiteX0" fmla="*/ 0 w 21633"/>
              <a:gd name="connsiteY0" fmla="*/ 59 h 20947"/>
              <a:gd name="connsiteX1" fmla="*/ 21614 w 21633"/>
              <a:gd name="connsiteY1" fmla="*/ 0 h 20947"/>
              <a:gd name="connsiteX2" fmla="*/ 21594 w 21633"/>
              <a:gd name="connsiteY2" fmla="*/ 20938 h 20947"/>
              <a:gd name="connsiteX3" fmla="*/ 13 w 21633"/>
              <a:gd name="connsiteY3" fmla="*/ 17474 h 20947"/>
              <a:gd name="connsiteX4" fmla="*/ 0 w 21633"/>
              <a:gd name="connsiteY4" fmla="*/ 59 h 20947"/>
              <a:gd name="connsiteX0" fmla="*/ 0 w 21643"/>
              <a:gd name="connsiteY0" fmla="*/ 59 h 20947"/>
              <a:gd name="connsiteX1" fmla="*/ 21614 w 21643"/>
              <a:gd name="connsiteY1" fmla="*/ 0 h 20947"/>
              <a:gd name="connsiteX2" fmla="*/ 21622 w 21643"/>
              <a:gd name="connsiteY2" fmla="*/ 20938 h 20947"/>
              <a:gd name="connsiteX3" fmla="*/ 13 w 21643"/>
              <a:gd name="connsiteY3" fmla="*/ 17474 h 20947"/>
              <a:gd name="connsiteX4" fmla="*/ 0 w 21643"/>
              <a:gd name="connsiteY4" fmla="*/ 59 h 20947"/>
              <a:gd name="connsiteX0" fmla="*/ 0 w 21648"/>
              <a:gd name="connsiteY0" fmla="*/ 59 h 21772"/>
              <a:gd name="connsiteX1" fmla="*/ 21614 w 21648"/>
              <a:gd name="connsiteY1" fmla="*/ 0 h 21772"/>
              <a:gd name="connsiteX2" fmla="*/ 21633 w 21648"/>
              <a:gd name="connsiteY2" fmla="*/ 21764 h 21772"/>
              <a:gd name="connsiteX3" fmla="*/ 13 w 21648"/>
              <a:gd name="connsiteY3" fmla="*/ 17474 h 21772"/>
              <a:gd name="connsiteX4" fmla="*/ 0 w 21648"/>
              <a:gd name="connsiteY4" fmla="*/ 59 h 21772"/>
              <a:gd name="connsiteX0" fmla="*/ 0 w 21636"/>
              <a:gd name="connsiteY0" fmla="*/ 59 h 21772"/>
              <a:gd name="connsiteX1" fmla="*/ 21614 w 21636"/>
              <a:gd name="connsiteY1" fmla="*/ 0 h 21772"/>
              <a:gd name="connsiteX2" fmla="*/ 21633 w 21636"/>
              <a:gd name="connsiteY2" fmla="*/ 21764 h 21772"/>
              <a:gd name="connsiteX3" fmla="*/ 13 w 21636"/>
              <a:gd name="connsiteY3" fmla="*/ 17474 h 21772"/>
              <a:gd name="connsiteX4" fmla="*/ 0 w 21636"/>
              <a:gd name="connsiteY4" fmla="*/ 59 h 21772"/>
              <a:gd name="connsiteX0" fmla="*/ 0 w 21633"/>
              <a:gd name="connsiteY0" fmla="*/ 0 h 21713"/>
              <a:gd name="connsiteX1" fmla="*/ 21518 w 21633"/>
              <a:gd name="connsiteY1" fmla="*/ 2197 h 21713"/>
              <a:gd name="connsiteX2" fmla="*/ 21633 w 21633"/>
              <a:gd name="connsiteY2" fmla="*/ 21705 h 21713"/>
              <a:gd name="connsiteX3" fmla="*/ 13 w 21633"/>
              <a:gd name="connsiteY3" fmla="*/ 17415 h 21713"/>
              <a:gd name="connsiteX4" fmla="*/ 0 w 21633"/>
              <a:gd name="connsiteY4" fmla="*/ 0 h 21713"/>
              <a:gd name="connsiteX0" fmla="*/ 0 w 21662"/>
              <a:gd name="connsiteY0" fmla="*/ 0 h 21713"/>
              <a:gd name="connsiteX1" fmla="*/ 21647 w 21662"/>
              <a:gd name="connsiteY1" fmla="*/ 735 h 21713"/>
              <a:gd name="connsiteX2" fmla="*/ 21633 w 21662"/>
              <a:gd name="connsiteY2" fmla="*/ 21705 h 21713"/>
              <a:gd name="connsiteX3" fmla="*/ 13 w 21662"/>
              <a:gd name="connsiteY3" fmla="*/ 17415 h 21713"/>
              <a:gd name="connsiteX4" fmla="*/ 0 w 21662"/>
              <a:gd name="connsiteY4" fmla="*/ 0 h 21713"/>
              <a:gd name="connsiteX0" fmla="*/ 0 w 21647"/>
              <a:gd name="connsiteY0" fmla="*/ 0 h 21713"/>
              <a:gd name="connsiteX1" fmla="*/ 21647 w 21647"/>
              <a:gd name="connsiteY1" fmla="*/ 735 h 21713"/>
              <a:gd name="connsiteX2" fmla="*/ 21633 w 21647"/>
              <a:gd name="connsiteY2" fmla="*/ 21705 h 21713"/>
              <a:gd name="connsiteX3" fmla="*/ 13 w 21647"/>
              <a:gd name="connsiteY3" fmla="*/ 17415 h 21713"/>
              <a:gd name="connsiteX4" fmla="*/ 0 w 21647"/>
              <a:gd name="connsiteY4" fmla="*/ 0 h 21713"/>
              <a:gd name="connsiteX0" fmla="*/ 0 w 21647"/>
              <a:gd name="connsiteY0" fmla="*/ 0 h 21713"/>
              <a:gd name="connsiteX1" fmla="*/ 21647 w 21647"/>
              <a:gd name="connsiteY1" fmla="*/ 735 h 21713"/>
              <a:gd name="connsiteX2" fmla="*/ 21633 w 21647"/>
              <a:gd name="connsiteY2" fmla="*/ 21705 h 21713"/>
              <a:gd name="connsiteX3" fmla="*/ 13 w 21647"/>
              <a:gd name="connsiteY3" fmla="*/ 17415 h 21713"/>
              <a:gd name="connsiteX4" fmla="*/ 0 w 21647"/>
              <a:gd name="connsiteY4" fmla="*/ 0 h 21713"/>
              <a:gd name="connsiteX0" fmla="*/ 0 w 21647"/>
              <a:gd name="connsiteY0" fmla="*/ 0 h 21705"/>
              <a:gd name="connsiteX1" fmla="*/ 21647 w 21647"/>
              <a:gd name="connsiteY1" fmla="*/ 735 h 21705"/>
              <a:gd name="connsiteX2" fmla="*/ 21633 w 21647"/>
              <a:gd name="connsiteY2" fmla="*/ 21705 h 21705"/>
              <a:gd name="connsiteX3" fmla="*/ 13 w 21647"/>
              <a:gd name="connsiteY3" fmla="*/ 17415 h 21705"/>
              <a:gd name="connsiteX4" fmla="*/ 0 w 21647"/>
              <a:gd name="connsiteY4" fmla="*/ 0 h 21705"/>
              <a:gd name="connsiteX0" fmla="*/ 0 w 21647"/>
              <a:gd name="connsiteY0" fmla="*/ 0 h 21705"/>
              <a:gd name="connsiteX1" fmla="*/ 21647 w 21647"/>
              <a:gd name="connsiteY1" fmla="*/ 735 h 21705"/>
              <a:gd name="connsiteX2" fmla="*/ 21633 w 21647"/>
              <a:gd name="connsiteY2" fmla="*/ 21705 h 21705"/>
              <a:gd name="connsiteX3" fmla="*/ 13 w 21647"/>
              <a:gd name="connsiteY3" fmla="*/ 17415 h 21705"/>
              <a:gd name="connsiteX4" fmla="*/ 0 w 21647"/>
              <a:gd name="connsiteY4" fmla="*/ 0 h 21705"/>
              <a:gd name="connsiteX0" fmla="*/ 0 w 21647"/>
              <a:gd name="connsiteY0" fmla="*/ 0 h 21705"/>
              <a:gd name="connsiteX1" fmla="*/ 21647 w 21647"/>
              <a:gd name="connsiteY1" fmla="*/ 735 h 21705"/>
              <a:gd name="connsiteX2" fmla="*/ 21633 w 21647"/>
              <a:gd name="connsiteY2" fmla="*/ 21705 h 21705"/>
              <a:gd name="connsiteX3" fmla="*/ 52 w 21647"/>
              <a:gd name="connsiteY3" fmla="*/ 17796 h 21705"/>
              <a:gd name="connsiteX4" fmla="*/ 0 w 21647"/>
              <a:gd name="connsiteY4" fmla="*/ 0 h 21705"/>
              <a:gd name="connsiteX0" fmla="*/ 36 w 21599"/>
              <a:gd name="connsiteY0" fmla="*/ 0 h 21133"/>
              <a:gd name="connsiteX1" fmla="*/ 21599 w 21599"/>
              <a:gd name="connsiteY1" fmla="*/ 163 h 21133"/>
              <a:gd name="connsiteX2" fmla="*/ 21585 w 21599"/>
              <a:gd name="connsiteY2" fmla="*/ 21133 h 21133"/>
              <a:gd name="connsiteX3" fmla="*/ 4 w 21599"/>
              <a:gd name="connsiteY3" fmla="*/ 17224 h 21133"/>
              <a:gd name="connsiteX4" fmla="*/ 36 w 21599"/>
              <a:gd name="connsiteY4" fmla="*/ 0 h 21133"/>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0 w 21597"/>
              <a:gd name="connsiteY0" fmla="*/ 0 h 20974"/>
              <a:gd name="connsiteX1" fmla="*/ 21597 w 21597"/>
              <a:gd name="connsiteY1" fmla="*/ 4 h 20974"/>
              <a:gd name="connsiteX2" fmla="*/ 21583 w 21597"/>
              <a:gd name="connsiteY2" fmla="*/ 20974 h 20974"/>
              <a:gd name="connsiteX3" fmla="*/ 2 w 21597"/>
              <a:gd name="connsiteY3" fmla="*/ 17065 h 20974"/>
              <a:gd name="connsiteX4" fmla="*/ 0 w 21597"/>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22 w 21600"/>
              <a:gd name="connsiteY0" fmla="*/ 0 h 51124"/>
              <a:gd name="connsiteX1" fmla="*/ 21600 w 21600"/>
              <a:gd name="connsiteY1" fmla="*/ 30154 h 51124"/>
              <a:gd name="connsiteX2" fmla="*/ 21586 w 21600"/>
              <a:gd name="connsiteY2" fmla="*/ 51124 h 51124"/>
              <a:gd name="connsiteX3" fmla="*/ 5 w 21600"/>
              <a:gd name="connsiteY3" fmla="*/ 47215 h 51124"/>
              <a:gd name="connsiteX4" fmla="*/ 22 w 21600"/>
              <a:gd name="connsiteY4" fmla="*/ 0 h 51124"/>
              <a:gd name="connsiteX0" fmla="*/ 22 w 21619"/>
              <a:gd name="connsiteY0" fmla="*/ 0 h 51124"/>
              <a:gd name="connsiteX1" fmla="*/ 21619 w 21619"/>
              <a:gd name="connsiteY1" fmla="*/ 328 h 51124"/>
              <a:gd name="connsiteX2" fmla="*/ 21586 w 21619"/>
              <a:gd name="connsiteY2" fmla="*/ 51124 h 51124"/>
              <a:gd name="connsiteX3" fmla="*/ 5 w 21619"/>
              <a:gd name="connsiteY3" fmla="*/ 47215 h 51124"/>
              <a:gd name="connsiteX4" fmla="*/ 22 w 21619"/>
              <a:gd name="connsiteY4" fmla="*/ 0 h 51124"/>
              <a:gd name="connsiteX0" fmla="*/ 0 w 21635"/>
              <a:gd name="connsiteY0" fmla="*/ 0 h 50909"/>
              <a:gd name="connsiteX1" fmla="*/ 21635 w 21635"/>
              <a:gd name="connsiteY1" fmla="*/ 113 h 50909"/>
              <a:gd name="connsiteX2" fmla="*/ 21602 w 21635"/>
              <a:gd name="connsiteY2" fmla="*/ 50909 h 50909"/>
              <a:gd name="connsiteX3" fmla="*/ 21 w 21635"/>
              <a:gd name="connsiteY3" fmla="*/ 47000 h 50909"/>
              <a:gd name="connsiteX4" fmla="*/ 0 w 21635"/>
              <a:gd name="connsiteY4" fmla="*/ 0 h 50909"/>
              <a:gd name="connsiteX0" fmla="*/ 0 w 21635"/>
              <a:gd name="connsiteY0" fmla="*/ 0 h 50803"/>
              <a:gd name="connsiteX1" fmla="*/ 21635 w 21635"/>
              <a:gd name="connsiteY1" fmla="*/ 7 h 50803"/>
              <a:gd name="connsiteX2" fmla="*/ 21602 w 21635"/>
              <a:gd name="connsiteY2" fmla="*/ 50803 h 50803"/>
              <a:gd name="connsiteX3" fmla="*/ 21 w 21635"/>
              <a:gd name="connsiteY3" fmla="*/ 46894 h 50803"/>
              <a:gd name="connsiteX4" fmla="*/ 0 w 21635"/>
              <a:gd name="connsiteY4" fmla="*/ 0 h 50803"/>
              <a:gd name="connsiteX0" fmla="*/ 0 w 21602"/>
              <a:gd name="connsiteY0" fmla="*/ 0 h 50803"/>
              <a:gd name="connsiteX1" fmla="*/ 21532 w 21602"/>
              <a:gd name="connsiteY1" fmla="*/ 324 h 50803"/>
              <a:gd name="connsiteX2" fmla="*/ 21602 w 21602"/>
              <a:gd name="connsiteY2" fmla="*/ 50803 h 50803"/>
              <a:gd name="connsiteX3" fmla="*/ 21 w 21602"/>
              <a:gd name="connsiteY3" fmla="*/ 46894 h 50803"/>
              <a:gd name="connsiteX4" fmla="*/ 0 w 21602"/>
              <a:gd name="connsiteY4" fmla="*/ 0 h 50803"/>
              <a:gd name="connsiteX0" fmla="*/ 0 w 21616"/>
              <a:gd name="connsiteY0" fmla="*/ 46 h 50849"/>
              <a:gd name="connsiteX1" fmla="*/ 21616 w 21616"/>
              <a:gd name="connsiteY1" fmla="*/ 0 h 50849"/>
              <a:gd name="connsiteX2" fmla="*/ 21602 w 21616"/>
              <a:gd name="connsiteY2" fmla="*/ 50849 h 50849"/>
              <a:gd name="connsiteX3" fmla="*/ 21 w 21616"/>
              <a:gd name="connsiteY3" fmla="*/ 46940 h 50849"/>
              <a:gd name="connsiteX4" fmla="*/ 0 w 21616"/>
              <a:gd name="connsiteY4" fmla="*/ 46 h 50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6" h="50849">
                <a:moveTo>
                  <a:pt x="0" y="46"/>
                </a:moveTo>
                <a:lnTo>
                  <a:pt x="21616" y="0"/>
                </a:lnTo>
                <a:cubicBezTo>
                  <a:pt x="21616" y="1619"/>
                  <a:pt x="21612" y="47309"/>
                  <a:pt x="21602" y="50849"/>
                </a:cubicBezTo>
                <a:cubicBezTo>
                  <a:pt x="13432" y="48476"/>
                  <a:pt x="6998" y="42911"/>
                  <a:pt x="21" y="46940"/>
                </a:cubicBezTo>
                <a:cubicBezTo>
                  <a:pt x="4" y="45118"/>
                  <a:pt x="0" y="3362"/>
                  <a:pt x="0" y="46"/>
                </a:cubicBezTo>
                <a:close/>
              </a:path>
            </a:pathLst>
          </a:custGeom>
          <a:noFill/>
        </p:spPr>
        <p:txBody>
          <a:bodyPr anchor="t"/>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background image</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a:t>
            </a:r>
          </a:p>
        </p:txBody>
      </p:sp>
      <p:pic>
        <p:nvPicPr>
          <p:cNvPr id="7" name="Picture 6">
            <a:extLst>
              <a:ext uri="{FF2B5EF4-FFF2-40B4-BE49-F238E27FC236}">
                <a16:creationId xmlns:a16="http://schemas.microsoft.com/office/drawing/2014/main" id="{B336C9ED-6072-DA20-D9E1-99312AAE2AD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05" y="4518000"/>
            <a:ext cx="12202810" cy="2340000"/>
          </a:xfrm>
          <a:prstGeom prst="rect">
            <a:avLst/>
          </a:prstGeom>
        </p:spPr>
      </p:pic>
      <p:sp>
        <p:nvSpPr>
          <p:cNvPr id="9" name="Picture Placeholder 9">
            <a:extLst>
              <a:ext uri="{FF2B5EF4-FFF2-40B4-BE49-F238E27FC236}">
                <a16:creationId xmlns:a16="http://schemas.microsoft.com/office/drawing/2014/main" id="{DE752D5B-238B-3B69-3DF2-AF43DB5934C0}"/>
              </a:ext>
            </a:extLst>
          </p:cNvPr>
          <p:cNvSpPr>
            <a:spLocks noGrp="1"/>
          </p:cNvSpPr>
          <p:nvPr>
            <p:ph type="pic" sz="quarter" idx="13" hasCustomPrompt="1"/>
          </p:nvPr>
        </p:nvSpPr>
        <p:spPr>
          <a:xfrm>
            <a:off x="4483100" y="5136132"/>
            <a:ext cx="4572000" cy="1315609"/>
          </a:xfrm>
          <a:prstGeom prst="rect">
            <a:avLst/>
          </a:prstGeom>
        </p:spPr>
        <p:txBody>
          <a:bodyPr/>
          <a:lstStyle>
            <a:lvl1pPr marL="0" indent="0" algn="l">
              <a:buNone/>
              <a:defRPr>
                <a:solidFill>
                  <a:schemeClr val="bg1"/>
                </a:solidFill>
                <a:latin typeface="Blogger Sans" panose="02000506030000020004" pitchFamily="2" charset="0"/>
                <a:ea typeface="Blogger Sans" panose="02000506030000020004" pitchFamily="2" charset="0"/>
              </a:defRPr>
            </a:lvl1pPr>
          </a:lstStyle>
          <a:p>
            <a:r>
              <a:rPr lang="en-GR" dirty="0"/>
              <a:t>Click to insert your logo</a:t>
            </a:r>
          </a:p>
        </p:txBody>
      </p:sp>
      <p:cxnSp>
        <p:nvCxnSpPr>
          <p:cNvPr id="11" name="Straight Connector 10">
            <a:extLst>
              <a:ext uri="{FF2B5EF4-FFF2-40B4-BE49-F238E27FC236}">
                <a16:creationId xmlns:a16="http://schemas.microsoft.com/office/drawing/2014/main" id="{3912BE92-AB5C-5E96-644A-172D18D962D4}"/>
              </a:ext>
            </a:extLst>
          </p:cNvPr>
          <p:cNvCxnSpPr>
            <a:cxnSpLocks/>
          </p:cNvCxnSpPr>
          <p:nvPr userDrawn="1"/>
        </p:nvCxnSpPr>
        <p:spPr>
          <a:xfrm>
            <a:off x="6083417" y="3412770"/>
            <a:ext cx="0" cy="635501"/>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F4FCD35-FF9C-E58A-8D30-FBF35EE61BAD}"/>
              </a:ext>
            </a:extLst>
          </p:cNvPr>
          <p:cNvSpPr>
            <a:spLocks noGrp="1"/>
          </p:cNvSpPr>
          <p:nvPr>
            <p:ph type="body" sz="quarter" idx="15" hasCustomPrompt="1"/>
          </p:nvPr>
        </p:nvSpPr>
        <p:spPr>
          <a:xfrm>
            <a:off x="1809238" y="3413272"/>
            <a:ext cx="3718725" cy="379854"/>
          </a:xfrm>
          <a:prstGeom prst="rect">
            <a:avLst/>
          </a:prstGeom>
        </p:spPr>
        <p:txBody>
          <a:bodyPr anchor="ctr"/>
          <a:lstStyle>
            <a:lvl1pPr marL="0" indent="0">
              <a:buNone/>
              <a:defRPr sz="2400" b="1">
                <a:solidFill>
                  <a:srgbClr val="006BA6"/>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Name Surname</a:t>
            </a:r>
            <a:endParaRPr lang="en-GR" dirty="0"/>
          </a:p>
        </p:txBody>
      </p:sp>
      <p:sp>
        <p:nvSpPr>
          <p:cNvPr id="16" name="Picture Placeholder 12">
            <a:extLst>
              <a:ext uri="{FF2B5EF4-FFF2-40B4-BE49-F238E27FC236}">
                <a16:creationId xmlns:a16="http://schemas.microsoft.com/office/drawing/2014/main" id="{AF48F743-0CD8-A3BE-215E-A62BF0120543}"/>
              </a:ext>
            </a:extLst>
          </p:cNvPr>
          <p:cNvSpPr>
            <a:spLocks noGrp="1"/>
          </p:cNvSpPr>
          <p:nvPr>
            <p:ph type="pic" sz="quarter" idx="25" hasCustomPrompt="1"/>
          </p:nvPr>
        </p:nvSpPr>
        <p:spPr>
          <a:xfrm>
            <a:off x="669925" y="3315289"/>
            <a:ext cx="900113" cy="900112"/>
          </a:xfrm>
          <a:prstGeom prst="rect">
            <a:avLst/>
          </a:prstGeom>
        </p:spPr>
        <p:txBody>
          <a:bodyPr/>
          <a:lstStyle>
            <a:lvl1pPr marL="0" indent="0" algn="ctr">
              <a:buNone/>
              <a:defRPr sz="1200">
                <a:solidFill>
                  <a:schemeClr val="bg1"/>
                </a:solidFill>
                <a:latin typeface="Blogger Sans" panose="02000506030000020004" pitchFamily="2" charset="0"/>
                <a:ea typeface="Blogger Sans" panose="02000506030000020004" pitchFamily="2" charset="0"/>
              </a:defRPr>
            </a:lvl1pPr>
          </a:lstStyle>
          <a:p>
            <a:r>
              <a:rPr lang="en-GB" dirty="0"/>
              <a:t>A</a:t>
            </a:r>
            <a:r>
              <a:rPr lang="en-GR" dirty="0"/>
              <a:t>dd photo</a:t>
            </a:r>
          </a:p>
        </p:txBody>
      </p:sp>
      <p:sp>
        <p:nvSpPr>
          <p:cNvPr id="17" name="Picture Placeholder 12">
            <a:extLst>
              <a:ext uri="{FF2B5EF4-FFF2-40B4-BE49-F238E27FC236}">
                <a16:creationId xmlns:a16="http://schemas.microsoft.com/office/drawing/2014/main" id="{349477DE-E85F-89FE-27CD-FE8781B6E1A4}"/>
              </a:ext>
            </a:extLst>
          </p:cNvPr>
          <p:cNvSpPr>
            <a:spLocks noGrp="1"/>
          </p:cNvSpPr>
          <p:nvPr>
            <p:ph type="pic" sz="quarter" idx="26" hasCustomPrompt="1"/>
          </p:nvPr>
        </p:nvSpPr>
        <p:spPr>
          <a:xfrm>
            <a:off x="6634545" y="3315289"/>
            <a:ext cx="900113" cy="900112"/>
          </a:xfrm>
          <a:prstGeom prst="rect">
            <a:avLst/>
          </a:prstGeom>
        </p:spPr>
        <p:txBody>
          <a:bodyPr/>
          <a:lstStyle>
            <a:lvl1pPr marL="0" indent="0" algn="ctr">
              <a:buNone/>
              <a:defRPr sz="1200">
                <a:solidFill>
                  <a:schemeClr val="bg1"/>
                </a:solidFill>
                <a:latin typeface="Blogger Sans" panose="02000506030000020004" pitchFamily="2" charset="0"/>
                <a:ea typeface="Blogger Sans" panose="02000506030000020004" pitchFamily="2" charset="0"/>
              </a:defRPr>
            </a:lvl1pPr>
          </a:lstStyle>
          <a:p>
            <a:r>
              <a:rPr lang="en-GB" dirty="0"/>
              <a:t>A</a:t>
            </a:r>
            <a:r>
              <a:rPr lang="en-GR" dirty="0"/>
              <a:t>dd photo</a:t>
            </a:r>
          </a:p>
        </p:txBody>
      </p:sp>
      <p:sp>
        <p:nvSpPr>
          <p:cNvPr id="18" name="Text Placeholder 5">
            <a:extLst>
              <a:ext uri="{FF2B5EF4-FFF2-40B4-BE49-F238E27FC236}">
                <a16:creationId xmlns:a16="http://schemas.microsoft.com/office/drawing/2014/main" id="{B81B61C6-4C07-2FE0-0EF8-EF1CC6B6BED1}"/>
              </a:ext>
            </a:extLst>
          </p:cNvPr>
          <p:cNvSpPr>
            <a:spLocks noGrp="1"/>
          </p:cNvSpPr>
          <p:nvPr>
            <p:ph type="body" sz="quarter" idx="20" hasCustomPrompt="1"/>
          </p:nvPr>
        </p:nvSpPr>
        <p:spPr>
          <a:xfrm>
            <a:off x="1809238" y="3793126"/>
            <a:ext cx="3718725" cy="379854"/>
          </a:xfrm>
          <a:prstGeom prst="rect">
            <a:avLst/>
          </a:prstGeom>
        </p:spPr>
        <p:txBody>
          <a:bodyPr anchor="ctr"/>
          <a:lstStyle>
            <a:lvl1pPr marL="0" indent="0">
              <a:buNone/>
              <a:defRPr sz="2000" b="0">
                <a:solidFill>
                  <a:srgbClr val="006BA6"/>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Position</a:t>
            </a:r>
            <a:endParaRPr lang="en-GR" dirty="0"/>
          </a:p>
        </p:txBody>
      </p:sp>
      <p:sp>
        <p:nvSpPr>
          <p:cNvPr id="19" name="Text Placeholder 5">
            <a:extLst>
              <a:ext uri="{FF2B5EF4-FFF2-40B4-BE49-F238E27FC236}">
                <a16:creationId xmlns:a16="http://schemas.microsoft.com/office/drawing/2014/main" id="{6F1906BB-471B-FEAB-E389-F7C79671BC68}"/>
              </a:ext>
            </a:extLst>
          </p:cNvPr>
          <p:cNvSpPr>
            <a:spLocks noGrp="1"/>
          </p:cNvSpPr>
          <p:nvPr>
            <p:ph type="body" sz="quarter" idx="27" hasCustomPrompt="1"/>
          </p:nvPr>
        </p:nvSpPr>
        <p:spPr>
          <a:xfrm>
            <a:off x="7803350" y="3413272"/>
            <a:ext cx="3718725" cy="379854"/>
          </a:xfrm>
          <a:prstGeom prst="rect">
            <a:avLst/>
          </a:prstGeom>
        </p:spPr>
        <p:txBody>
          <a:bodyPr anchor="ctr"/>
          <a:lstStyle>
            <a:lvl1pPr marL="0" indent="0">
              <a:buNone/>
              <a:defRPr sz="2400" b="1">
                <a:solidFill>
                  <a:srgbClr val="006BA6"/>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Name Surname</a:t>
            </a:r>
            <a:endParaRPr lang="en-GR" dirty="0"/>
          </a:p>
        </p:txBody>
      </p:sp>
      <p:sp>
        <p:nvSpPr>
          <p:cNvPr id="20" name="Text Placeholder 5">
            <a:extLst>
              <a:ext uri="{FF2B5EF4-FFF2-40B4-BE49-F238E27FC236}">
                <a16:creationId xmlns:a16="http://schemas.microsoft.com/office/drawing/2014/main" id="{7CC40BCB-C097-E30D-7E1D-EC9896D8EFB1}"/>
              </a:ext>
            </a:extLst>
          </p:cNvPr>
          <p:cNvSpPr>
            <a:spLocks noGrp="1"/>
          </p:cNvSpPr>
          <p:nvPr>
            <p:ph type="body" sz="quarter" idx="28" hasCustomPrompt="1"/>
          </p:nvPr>
        </p:nvSpPr>
        <p:spPr>
          <a:xfrm>
            <a:off x="7803350" y="3793126"/>
            <a:ext cx="3718725" cy="379854"/>
          </a:xfrm>
          <a:prstGeom prst="rect">
            <a:avLst/>
          </a:prstGeom>
        </p:spPr>
        <p:txBody>
          <a:bodyPr anchor="ctr"/>
          <a:lstStyle>
            <a:lvl1pPr marL="0" indent="0">
              <a:buNone/>
              <a:defRPr sz="2000" b="0">
                <a:solidFill>
                  <a:srgbClr val="006BA6"/>
                </a:solidFill>
                <a:latin typeface="Blogger Sans" panose="02000506030000020004" pitchFamily="2" charset="0"/>
                <a:ea typeface="Blogger Sans" panose="02000506030000020004" pitchFamily="2"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Position</a:t>
            </a:r>
            <a:endParaRPr lang="en-GR" dirty="0"/>
          </a:p>
        </p:txBody>
      </p:sp>
      <p:sp>
        <p:nvSpPr>
          <p:cNvPr id="21" name="Title 1">
            <a:extLst>
              <a:ext uri="{FF2B5EF4-FFF2-40B4-BE49-F238E27FC236}">
                <a16:creationId xmlns:a16="http://schemas.microsoft.com/office/drawing/2014/main" id="{843CCCBE-401E-DAC6-532B-DF2CF6A37FFE}"/>
              </a:ext>
            </a:extLst>
          </p:cNvPr>
          <p:cNvSpPr>
            <a:spLocks noGrp="1"/>
          </p:cNvSpPr>
          <p:nvPr>
            <p:ph type="ctrTitle" hasCustomPrompt="1"/>
          </p:nvPr>
        </p:nvSpPr>
        <p:spPr>
          <a:xfrm>
            <a:off x="669234" y="1124451"/>
            <a:ext cx="9144000" cy="1175941"/>
          </a:xfrm>
          <a:prstGeom prst="rect">
            <a:avLst/>
          </a:prstGeom>
        </p:spPr>
        <p:txBody>
          <a:bodyPr lIns="0" anchor="b"/>
          <a:lstStyle>
            <a:lvl1pPr algn="l">
              <a:defRPr sz="5400"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sp>
        <p:nvSpPr>
          <p:cNvPr id="22" name="Subtitle 2">
            <a:extLst>
              <a:ext uri="{FF2B5EF4-FFF2-40B4-BE49-F238E27FC236}">
                <a16:creationId xmlns:a16="http://schemas.microsoft.com/office/drawing/2014/main" id="{E2DD906B-B0C7-E61B-F500-6BC3679F25AC}"/>
              </a:ext>
            </a:extLst>
          </p:cNvPr>
          <p:cNvSpPr>
            <a:spLocks noGrp="1"/>
          </p:cNvSpPr>
          <p:nvPr>
            <p:ph type="subTitle" idx="1" hasCustomPrompt="1"/>
          </p:nvPr>
        </p:nvSpPr>
        <p:spPr>
          <a:xfrm>
            <a:off x="669234" y="2392468"/>
            <a:ext cx="5414176" cy="612153"/>
          </a:xfrm>
          <a:prstGeom prst="rect">
            <a:avLst/>
          </a:prstGeom>
        </p:spPr>
        <p:txBody>
          <a:bodyPr lIns="36000"/>
          <a:lstStyle>
            <a:lvl1pPr marL="0" indent="0" algn="l">
              <a:buNone/>
              <a:defRPr sz="2400">
                <a:solidFill>
                  <a:srgbClr val="006BA6"/>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GR" dirty="0"/>
          </a:p>
        </p:txBody>
      </p:sp>
    </p:spTree>
    <p:extLst>
      <p:ext uri="{BB962C8B-B14F-4D97-AF65-F5344CB8AC3E}">
        <p14:creationId xmlns:p14="http://schemas.microsoft.com/office/powerpoint/2010/main" val="82861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
    <p:spTree>
      <p:nvGrpSpPr>
        <p:cNvPr id="1" name=""/>
        <p:cNvGrpSpPr/>
        <p:nvPr/>
      </p:nvGrpSpPr>
      <p:grpSpPr>
        <a:xfrm>
          <a:off x="0" y="0"/>
          <a:ext cx="0" cy="0"/>
          <a:chOff x="0" y="0"/>
          <a:chExt cx="0" cy="0"/>
        </a:xfrm>
      </p:grpSpPr>
      <p:grpSp>
        <p:nvGrpSpPr>
          <p:cNvPr id="4" name="Graphic 2">
            <a:extLst>
              <a:ext uri="{FF2B5EF4-FFF2-40B4-BE49-F238E27FC236}">
                <a16:creationId xmlns:a16="http://schemas.microsoft.com/office/drawing/2014/main" id="{D98B53E9-2311-6A46-455F-CE758E9F97F7}"/>
              </a:ext>
            </a:extLst>
          </p:cNvPr>
          <p:cNvGrpSpPr/>
          <p:nvPr/>
        </p:nvGrpSpPr>
        <p:grpSpPr>
          <a:xfrm>
            <a:off x="0" y="0"/>
            <a:ext cx="12198146" cy="5309170"/>
            <a:chOff x="0" y="1663734"/>
            <a:chExt cx="12198146" cy="5309170"/>
          </a:xfrm>
        </p:grpSpPr>
        <p:sp>
          <p:nvSpPr>
            <p:cNvPr id="5" name="Freeform 4">
              <a:extLst>
                <a:ext uri="{FF2B5EF4-FFF2-40B4-BE49-F238E27FC236}">
                  <a16:creationId xmlns:a16="http://schemas.microsoft.com/office/drawing/2014/main" id="{9EA4770E-0025-44E9-2F70-64485287EAB5}"/>
                </a:ext>
              </a:extLst>
            </p:cNvPr>
            <p:cNvSpPr/>
            <p:nvPr/>
          </p:nvSpPr>
          <p:spPr>
            <a:xfrm>
              <a:off x="0" y="1663734"/>
              <a:ext cx="12198146" cy="5204012"/>
            </a:xfrm>
            <a:custGeom>
              <a:avLst/>
              <a:gdLst>
                <a:gd name="connsiteX0" fmla="*/ 0 w 12198146"/>
                <a:gd name="connsiteY0" fmla="*/ 0 h 6861566"/>
                <a:gd name="connsiteX1" fmla="*/ 0 w 12198146"/>
                <a:gd name="connsiteY1" fmla="*/ 6696012 h 6861566"/>
                <a:gd name="connsiteX2" fmla="*/ 5155475 w 12198146"/>
                <a:gd name="connsiteY2" fmla="*/ 6784171 h 6861566"/>
                <a:gd name="connsiteX3" fmla="*/ 12198147 w 12198146"/>
                <a:gd name="connsiteY3" fmla="*/ 6240863 h 6861566"/>
                <a:gd name="connsiteX4" fmla="*/ 12198147 w 12198146"/>
                <a:gd name="connsiteY4" fmla="*/ 0 h 6861566"/>
                <a:gd name="connsiteX5" fmla="*/ 0 w 12198146"/>
                <a:gd name="connsiteY5" fmla="*/ 0 h 68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146" h="6861566">
                  <a:moveTo>
                    <a:pt x="0" y="0"/>
                  </a:moveTo>
                  <a:lnTo>
                    <a:pt x="0" y="6696012"/>
                  </a:lnTo>
                  <a:cubicBezTo>
                    <a:pt x="977409" y="6806723"/>
                    <a:pt x="2294965" y="6954339"/>
                    <a:pt x="5155475" y="6784171"/>
                  </a:cubicBezTo>
                  <a:cubicBezTo>
                    <a:pt x="9017982" y="6552496"/>
                    <a:pt x="9165515" y="6421283"/>
                    <a:pt x="12198147" y="6240863"/>
                  </a:cubicBezTo>
                  <a:lnTo>
                    <a:pt x="12198147" y="0"/>
                  </a:lnTo>
                  <a:lnTo>
                    <a:pt x="0" y="0"/>
                  </a:lnTo>
                  <a:close/>
                </a:path>
              </a:pathLst>
            </a:custGeom>
            <a:solidFill>
              <a:srgbClr val="006DA7"/>
            </a:solidFill>
            <a:ln w="20491" cap="flat">
              <a:noFill/>
              <a:prstDash val="solid"/>
              <a:miter/>
            </a:ln>
          </p:spPr>
          <p:txBody>
            <a:bodyPr rtlCol="0" anchor="ctr"/>
            <a:lstStyle/>
            <a:p>
              <a:endParaRPr lang="en-GR" dirty="0">
                <a:latin typeface="Arial" panose="020B0604020202020204" pitchFamily="34" charset="0"/>
              </a:endParaRPr>
            </a:p>
          </p:txBody>
        </p:sp>
        <p:sp>
          <p:nvSpPr>
            <p:cNvPr id="9" name="Freeform 8">
              <a:extLst>
                <a:ext uri="{FF2B5EF4-FFF2-40B4-BE49-F238E27FC236}">
                  <a16:creationId xmlns:a16="http://schemas.microsoft.com/office/drawing/2014/main" id="{51B9007F-C67C-764B-457D-604B67F1B6C2}"/>
                </a:ext>
              </a:extLst>
            </p:cNvPr>
            <p:cNvSpPr/>
            <p:nvPr/>
          </p:nvSpPr>
          <p:spPr>
            <a:xfrm>
              <a:off x="0" y="6238812"/>
              <a:ext cx="12198146" cy="734092"/>
            </a:xfrm>
            <a:custGeom>
              <a:avLst/>
              <a:gdLst>
                <a:gd name="connsiteX0" fmla="*/ 12198147 w 12198146"/>
                <a:gd name="connsiteY0" fmla="*/ 0 h 734092"/>
                <a:gd name="connsiteX1" fmla="*/ 5155475 w 12198146"/>
                <a:gd name="connsiteY1" fmla="*/ 543308 h 734092"/>
                <a:gd name="connsiteX2" fmla="*/ 0 w 12198146"/>
                <a:gd name="connsiteY2" fmla="*/ 455149 h 734092"/>
                <a:gd name="connsiteX3" fmla="*/ 0 w 12198146"/>
                <a:gd name="connsiteY3" fmla="*/ 580212 h 734092"/>
                <a:gd name="connsiteX4" fmla="*/ 5149327 w 12198146"/>
                <a:gd name="connsiteY4" fmla="*/ 664271 h 734092"/>
                <a:gd name="connsiteX5" fmla="*/ 12196098 w 12198146"/>
                <a:gd name="connsiteY5" fmla="*/ 188620 h 734092"/>
                <a:gd name="connsiteX6" fmla="*/ 12196098 w 12198146"/>
                <a:gd name="connsiteY6" fmla="*/ 0 h 734092"/>
                <a:gd name="connsiteX7" fmla="*/ 12198147 w 12198146"/>
                <a:gd name="connsiteY7" fmla="*/ 0 h 73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146" h="734092">
                  <a:moveTo>
                    <a:pt x="12198147" y="0"/>
                  </a:moveTo>
                  <a:cubicBezTo>
                    <a:pt x="9167564" y="180420"/>
                    <a:pt x="9020031" y="311633"/>
                    <a:pt x="5155475" y="543308"/>
                  </a:cubicBezTo>
                  <a:cubicBezTo>
                    <a:pt x="2294965" y="713476"/>
                    <a:pt x="977409" y="565860"/>
                    <a:pt x="0" y="455149"/>
                  </a:cubicBezTo>
                  <a:lnTo>
                    <a:pt x="0" y="580212"/>
                  </a:lnTo>
                  <a:cubicBezTo>
                    <a:pt x="973311" y="701175"/>
                    <a:pt x="2288818" y="809836"/>
                    <a:pt x="5149327" y="664271"/>
                  </a:cubicBezTo>
                  <a:cubicBezTo>
                    <a:pt x="9013884" y="469500"/>
                    <a:pt x="9165515" y="340336"/>
                    <a:pt x="12196098" y="188620"/>
                  </a:cubicBezTo>
                  <a:lnTo>
                    <a:pt x="12196098" y="0"/>
                  </a:lnTo>
                  <a:lnTo>
                    <a:pt x="12198147" y="0"/>
                  </a:ln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0" scaled="1"/>
            </a:gradFill>
            <a:ln w="20491" cap="flat">
              <a:noFill/>
              <a:prstDash val="solid"/>
              <a:miter/>
            </a:ln>
          </p:spPr>
          <p:txBody>
            <a:bodyPr rtlCol="0" anchor="ctr"/>
            <a:lstStyle/>
            <a:p>
              <a:endParaRPr lang="en-GR" dirty="0">
                <a:latin typeface="Arial" panose="020B0604020202020204" pitchFamily="34" charset="0"/>
              </a:endParaRPr>
            </a:p>
          </p:txBody>
        </p:sp>
      </p:grpSp>
      <p:sp>
        <p:nvSpPr>
          <p:cNvPr id="7" name="Title 1">
            <a:extLst>
              <a:ext uri="{FF2B5EF4-FFF2-40B4-BE49-F238E27FC236}">
                <a16:creationId xmlns:a16="http://schemas.microsoft.com/office/drawing/2014/main" id="{17CD72D9-4F2C-E0FF-7DBB-8AABEC38E940}"/>
              </a:ext>
            </a:extLst>
          </p:cNvPr>
          <p:cNvSpPr>
            <a:spLocks noGrp="1"/>
          </p:cNvSpPr>
          <p:nvPr>
            <p:ph type="ctrTitle" hasCustomPrompt="1"/>
          </p:nvPr>
        </p:nvSpPr>
        <p:spPr>
          <a:xfrm>
            <a:off x="669234" y="1548830"/>
            <a:ext cx="9144000" cy="1175941"/>
          </a:xfrm>
          <a:prstGeom prst="rect">
            <a:avLst/>
          </a:prstGeom>
        </p:spPr>
        <p:txBody>
          <a:bodyPr lIns="0" anchor="b"/>
          <a:lstStyle>
            <a:lvl1pPr algn="l">
              <a:defRPr sz="6000" b="1">
                <a:solidFill>
                  <a:schemeClr val="bg1"/>
                </a:solidFill>
                <a:latin typeface="Blogger Sans" panose="02000506030000020004" pitchFamily="2" charset="0"/>
                <a:ea typeface="Blogger Sans" panose="02000506030000020004" pitchFamily="2" charset="0"/>
              </a:defRPr>
            </a:lvl1pPr>
          </a:lstStyle>
          <a:p>
            <a:r>
              <a:rPr lang="en-GB" dirty="0"/>
              <a:t>Click to add section title</a:t>
            </a:r>
            <a:endParaRPr lang="en-GR" dirty="0"/>
          </a:p>
        </p:txBody>
      </p:sp>
      <p:sp>
        <p:nvSpPr>
          <p:cNvPr id="8" name="Subtitle 2">
            <a:extLst>
              <a:ext uri="{FF2B5EF4-FFF2-40B4-BE49-F238E27FC236}">
                <a16:creationId xmlns:a16="http://schemas.microsoft.com/office/drawing/2014/main" id="{8ED0CF59-7CB9-C807-556F-C8E12C228C53}"/>
              </a:ext>
            </a:extLst>
          </p:cNvPr>
          <p:cNvSpPr>
            <a:spLocks noGrp="1"/>
          </p:cNvSpPr>
          <p:nvPr>
            <p:ph type="subTitle" idx="1" hasCustomPrompt="1"/>
          </p:nvPr>
        </p:nvSpPr>
        <p:spPr>
          <a:xfrm>
            <a:off x="669234" y="2816847"/>
            <a:ext cx="9144000" cy="612153"/>
          </a:xfrm>
          <a:prstGeom prst="rect">
            <a:avLst/>
          </a:prstGeom>
        </p:spPr>
        <p:txBody>
          <a:bodyPr lIns="36000" rIns="0"/>
          <a:lstStyle>
            <a:lvl1pPr marL="0" indent="0" algn="l">
              <a:buNone/>
              <a:defRPr sz="3200">
                <a:solidFill>
                  <a:schemeClr val="bg1"/>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GR" dirty="0"/>
          </a:p>
        </p:txBody>
      </p:sp>
      <p:sp>
        <p:nvSpPr>
          <p:cNvPr id="16" name="Picture Placeholder 15">
            <a:extLst>
              <a:ext uri="{FF2B5EF4-FFF2-40B4-BE49-F238E27FC236}">
                <a16:creationId xmlns:a16="http://schemas.microsoft.com/office/drawing/2014/main" id="{683D9497-8DBB-E230-5012-36B426C939C5}"/>
              </a:ext>
            </a:extLst>
          </p:cNvPr>
          <p:cNvSpPr>
            <a:spLocks noGrp="1"/>
          </p:cNvSpPr>
          <p:nvPr>
            <p:ph type="pic" sz="quarter" idx="10" hasCustomPrompt="1"/>
          </p:nvPr>
        </p:nvSpPr>
        <p:spPr>
          <a:xfrm>
            <a:off x="-564" y="4763123"/>
            <a:ext cx="12197080" cy="210053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9" h="21025">
                <a:moveTo>
                  <a:pt x="3" y="21025"/>
                </a:moveTo>
                <a:lnTo>
                  <a:pt x="21609" y="21002"/>
                </a:lnTo>
                <a:cubicBezTo>
                  <a:pt x="21598" y="14023"/>
                  <a:pt x="21612" y="6979"/>
                  <a:pt x="21601" y="0"/>
                </a:cubicBezTo>
                <a:cubicBezTo>
                  <a:pt x="17991" y="403"/>
                  <a:pt x="6252" y="8640"/>
                  <a:pt x="1" y="3945"/>
                </a:cubicBezTo>
                <a:cubicBezTo>
                  <a:pt x="12" y="10004"/>
                  <a:pt x="-8" y="14966"/>
                  <a:pt x="3" y="21025"/>
                </a:cubicBezTo>
                <a:close/>
              </a:path>
            </a:pathLst>
          </a:custGeom>
          <a:noFill/>
        </p:spPr>
        <p:txBody>
          <a:bodyPr anchor="b"/>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image</a:t>
            </a:r>
            <a:endParaRPr lang="en-GR" dirty="0"/>
          </a:p>
        </p:txBody>
      </p:sp>
      <p:pic>
        <p:nvPicPr>
          <p:cNvPr id="2" name="Graphic 1">
            <a:extLst>
              <a:ext uri="{FF2B5EF4-FFF2-40B4-BE49-F238E27FC236}">
                <a16:creationId xmlns:a16="http://schemas.microsoft.com/office/drawing/2014/main" id="{762E82CB-CA51-DDAB-1928-E20436008C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8119" y="177012"/>
            <a:ext cx="1606549" cy="581900"/>
          </a:xfrm>
          <a:prstGeom prst="rect">
            <a:avLst/>
          </a:prstGeom>
        </p:spPr>
      </p:pic>
    </p:spTree>
    <p:extLst>
      <p:ext uri="{BB962C8B-B14F-4D97-AF65-F5344CB8AC3E}">
        <p14:creationId xmlns:p14="http://schemas.microsoft.com/office/powerpoint/2010/main" val="258100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with Pattern">
    <p:spTree>
      <p:nvGrpSpPr>
        <p:cNvPr id="1" name=""/>
        <p:cNvGrpSpPr/>
        <p:nvPr/>
      </p:nvGrpSpPr>
      <p:grpSpPr>
        <a:xfrm>
          <a:off x="0" y="0"/>
          <a:ext cx="0" cy="0"/>
          <a:chOff x="0" y="0"/>
          <a:chExt cx="0" cy="0"/>
        </a:xfrm>
      </p:grpSpPr>
      <p:grpSp>
        <p:nvGrpSpPr>
          <p:cNvPr id="4" name="Graphic 2">
            <a:extLst>
              <a:ext uri="{FF2B5EF4-FFF2-40B4-BE49-F238E27FC236}">
                <a16:creationId xmlns:a16="http://schemas.microsoft.com/office/drawing/2014/main" id="{D98B53E9-2311-6A46-455F-CE758E9F97F7}"/>
              </a:ext>
            </a:extLst>
          </p:cNvPr>
          <p:cNvGrpSpPr/>
          <p:nvPr/>
        </p:nvGrpSpPr>
        <p:grpSpPr>
          <a:xfrm>
            <a:off x="0" y="0"/>
            <a:ext cx="12198146" cy="5309170"/>
            <a:chOff x="0" y="1663734"/>
            <a:chExt cx="12198146" cy="5309170"/>
          </a:xfrm>
        </p:grpSpPr>
        <p:sp>
          <p:nvSpPr>
            <p:cNvPr id="5" name="Freeform 4">
              <a:extLst>
                <a:ext uri="{FF2B5EF4-FFF2-40B4-BE49-F238E27FC236}">
                  <a16:creationId xmlns:a16="http://schemas.microsoft.com/office/drawing/2014/main" id="{9EA4770E-0025-44E9-2F70-64485287EAB5}"/>
                </a:ext>
              </a:extLst>
            </p:cNvPr>
            <p:cNvSpPr/>
            <p:nvPr/>
          </p:nvSpPr>
          <p:spPr>
            <a:xfrm>
              <a:off x="0" y="1663734"/>
              <a:ext cx="12198146" cy="5204012"/>
            </a:xfrm>
            <a:custGeom>
              <a:avLst/>
              <a:gdLst>
                <a:gd name="connsiteX0" fmla="*/ 0 w 12198146"/>
                <a:gd name="connsiteY0" fmla="*/ 0 h 6861566"/>
                <a:gd name="connsiteX1" fmla="*/ 0 w 12198146"/>
                <a:gd name="connsiteY1" fmla="*/ 6696012 h 6861566"/>
                <a:gd name="connsiteX2" fmla="*/ 5155475 w 12198146"/>
                <a:gd name="connsiteY2" fmla="*/ 6784171 h 6861566"/>
                <a:gd name="connsiteX3" fmla="*/ 12198147 w 12198146"/>
                <a:gd name="connsiteY3" fmla="*/ 6240863 h 6861566"/>
                <a:gd name="connsiteX4" fmla="*/ 12198147 w 12198146"/>
                <a:gd name="connsiteY4" fmla="*/ 0 h 6861566"/>
                <a:gd name="connsiteX5" fmla="*/ 0 w 12198146"/>
                <a:gd name="connsiteY5" fmla="*/ 0 h 68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146" h="6861566">
                  <a:moveTo>
                    <a:pt x="0" y="0"/>
                  </a:moveTo>
                  <a:lnTo>
                    <a:pt x="0" y="6696012"/>
                  </a:lnTo>
                  <a:cubicBezTo>
                    <a:pt x="977409" y="6806723"/>
                    <a:pt x="2294965" y="6954339"/>
                    <a:pt x="5155475" y="6784171"/>
                  </a:cubicBezTo>
                  <a:cubicBezTo>
                    <a:pt x="9017982" y="6552496"/>
                    <a:pt x="9165515" y="6421283"/>
                    <a:pt x="12198147" y="6240863"/>
                  </a:cubicBezTo>
                  <a:lnTo>
                    <a:pt x="12198147" y="0"/>
                  </a:lnTo>
                  <a:lnTo>
                    <a:pt x="0" y="0"/>
                  </a:lnTo>
                  <a:close/>
                </a:path>
              </a:pathLst>
            </a:custGeom>
            <a:solidFill>
              <a:srgbClr val="006DA7"/>
            </a:solidFill>
            <a:ln w="20491" cap="flat">
              <a:noFill/>
              <a:prstDash val="solid"/>
              <a:miter/>
            </a:ln>
          </p:spPr>
          <p:txBody>
            <a:bodyPr rtlCol="0" anchor="ctr"/>
            <a:lstStyle/>
            <a:p>
              <a:endParaRPr lang="en-GR" dirty="0">
                <a:latin typeface="Arial" panose="020B0604020202020204" pitchFamily="34" charset="0"/>
              </a:endParaRPr>
            </a:p>
          </p:txBody>
        </p:sp>
        <p:sp>
          <p:nvSpPr>
            <p:cNvPr id="9" name="Freeform 8">
              <a:extLst>
                <a:ext uri="{FF2B5EF4-FFF2-40B4-BE49-F238E27FC236}">
                  <a16:creationId xmlns:a16="http://schemas.microsoft.com/office/drawing/2014/main" id="{51B9007F-C67C-764B-457D-604B67F1B6C2}"/>
                </a:ext>
              </a:extLst>
            </p:cNvPr>
            <p:cNvSpPr/>
            <p:nvPr/>
          </p:nvSpPr>
          <p:spPr>
            <a:xfrm>
              <a:off x="0" y="6238812"/>
              <a:ext cx="12198146" cy="734092"/>
            </a:xfrm>
            <a:custGeom>
              <a:avLst/>
              <a:gdLst>
                <a:gd name="connsiteX0" fmla="*/ 12198147 w 12198146"/>
                <a:gd name="connsiteY0" fmla="*/ 0 h 734092"/>
                <a:gd name="connsiteX1" fmla="*/ 5155475 w 12198146"/>
                <a:gd name="connsiteY1" fmla="*/ 543308 h 734092"/>
                <a:gd name="connsiteX2" fmla="*/ 0 w 12198146"/>
                <a:gd name="connsiteY2" fmla="*/ 455149 h 734092"/>
                <a:gd name="connsiteX3" fmla="*/ 0 w 12198146"/>
                <a:gd name="connsiteY3" fmla="*/ 580212 h 734092"/>
                <a:gd name="connsiteX4" fmla="*/ 5149327 w 12198146"/>
                <a:gd name="connsiteY4" fmla="*/ 664271 h 734092"/>
                <a:gd name="connsiteX5" fmla="*/ 12196098 w 12198146"/>
                <a:gd name="connsiteY5" fmla="*/ 188620 h 734092"/>
                <a:gd name="connsiteX6" fmla="*/ 12196098 w 12198146"/>
                <a:gd name="connsiteY6" fmla="*/ 0 h 734092"/>
                <a:gd name="connsiteX7" fmla="*/ 12198147 w 12198146"/>
                <a:gd name="connsiteY7" fmla="*/ 0 h 73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146" h="734092">
                  <a:moveTo>
                    <a:pt x="12198147" y="0"/>
                  </a:moveTo>
                  <a:cubicBezTo>
                    <a:pt x="9167564" y="180420"/>
                    <a:pt x="9020031" y="311633"/>
                    <a:pt x="5155475" y="543308"/>
                  </a:cubicBezTo>
                  <a:cubicBezTo>
                    <a:pt x="2294965" y="713476"/>
                    <a:pt x="977409" y="565860"/>
                    <a:pt x="0" y="455149"/>
                  </a:cubicBezTo>
                  <a:lnTo>
                    <a:pt x="0" y="580212"/>
                  </a:lnTo>
                  <a:cubicBezTo>
                    <a:pt x="973311" y="701175"/>
                    <a:pt x="2288818" y="809836"/>
                    <a:pt x="5149327" y="664271"/>
                  </a:cubicBezTo>
                  <a:cubicBezTo>
                    <a:pt x="9013884" y="469500"/>
                    <a:pt x="9165515" y="340336"/>
                    <a:pt x="12196098" y="188620"/>
                  </a:cubicBezTo>
                  <a:lnTo>
                    <a:pt x="12196098" y="0"/>
                  </a:lnTo>
                  <a:lnTo>
                    <a:pt x="12198147" y="0"/>
                  </a:ln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0" scaled="1"/>
            </a:gradFill>
            <a:ln w="20491" cap="flat">
              <a:noFill/>
              <a:prstDash val="solid"/>
              <a:miter/>
            </a:ln>
          </p:spPr>
          <p:txBody>
            <a:bodyPr rtlCol="0" anchor="ctr"/>
            <a:lstStyle/>
            <a:p>
              <a:endParaRPr lang="en-GR" dirty="0">
                <a:latin typeface="Arial" panose="020B0604020202020204" pitchFamily="34" charset="0"/>
              </a:endParaRPr>
            </a:p>
          </p:txBody>
        </p:sp>
      </p:grpSp>
      <p:sp>
        <p:nvSpPr>
          <p:cNvPr id="7" name="Title 1">
            <a:extLst>
              <a:ext uri="{FF2B5EF4-FFF2-40B4-BE49-F238E27FC236}">
                <a16:creationId xmlns:a16="http://schemas.microsoft.com/office/drawing/2014/main" id="{17CD72D9-4F2C-E0FF-7DBB-8AABEC38E940}"/>
              </a:ext>
            </a:extLst>
          </p:cNvPr>
          <p:cNvSpPr>
            <a:spLocks noGrp="1"/>
          </p:cNvSpPr>
          <p:nvPr>
            <p:ph type="ctrTitle" hasCustomPrompt="1"/>
          </p:nvPr>
        </p:nvSpPr>
        <p:spPr>
          <a:xfrm>
            <a:off x="669234" y="1548830"/>
            <a:ext cx="9144000" cy="1175941"/>
          </a:xfrm>
          <a:prstGeom prst="rect">
            <a:avLst/>
          </a:prstGeom>
        </p:spPr>
        <p:txBody>
          <a:bodyPr lIns="0" anchor="b"/>
          <a:lstStyle>
            <a:lvl1pPr algn="l">
              <a:defRPr sz="6000" b="1">
                <a:solidFill>
                  <a:schemeClr val="bg1"/>
                </a:solidFill>
                <a:latin typeface="Blogger Sans" panose="02000506030000020004" pitchFamily="2" charset="0"/>
                <a:ea typeface="Blogger Sans" panose="02000506030000020004" pitchFamily="2" charset="0"/>
              </a:defRPr>
            </a:lvl1pPr>
          </a:lstStyle>
          <a:p>
            <a:r>
              <a:rPr lang="en-GB" dirty="0"/>
              <a:t>Click to add section title</a:t>
            </a:r>
            <a:endParaRPr lang="en-GR" dirty="0"/>
          </a:p>
        </p:txBody>
      </p:sp>
      <p:sp>
        <p:nvSpPr>
          <p:cNvPr id="16" name="Picture Placeholder 15">
            <a:extLst>
              <a:ext uri="{FF2B5EF4-FFF2-40B4-BE49-F238E27FC236}">
                <a16:creationId xmlns:a16="http://schemas.microsoft.com/office/drawing/2014/main" id="{683D9497-8DBB-E230-5012-36B426C939C5}"/>
              </a:ext>
            </a:extLst>
          </p:cNvPr>
          <p:cNvSpPr>
            <a:spLocks noGrp="1"/>
          </p:cNvSpPr>
          <p:nvPr>
            <p:ph type="pic" sz="quarter" idx="10" hasCustomPrompt="1"/>
          </p:nvPr>
        </p:nvSpPr>
        <p:spPr>
          <a:xfrm>
            <a:off x="-564" y="4763123"/>
            <a:ext cx="12197080" cy="210053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9" h="21025">
                <a:moveTo>
                  <a:pt x="3" y="21025"/>
                </a:moveTo>
                <a:lnTo>
                  <a:pt x="21609" y="21002"/>
                </a:lnTo>
                <a:cubicBezTo>
                  <a:pt x="21598" y="14023"/>
                  <a:pt x="21612" y="6979"/>
                  <a:pt x="21601" y="0"/>
                </a:cubicBezTo>
                <a:cubicBezTo>
                  <a:pt x="17991" y="403"/>
                  <a:pt x="6252" y="8640"/>
                  <a:pt x="1" y="3945"/>
                </a:cubicBezTo>
                <a:cubicBezTo>
                  <a:pt x="12" y="10004"/>
                  <a:pt x="-8" y="14966"/>
                  <a:pt x="3" y="21025"/>
                </a:cubicBezTo>
                <a:close/>
              </a:path>
            </a:pathLst>
          </a:custGeom>
          <a:noFill/>
        </p:spPr>
        <p:txBody>
          <a:bodyPr anchor="b"/>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image</a:t>
            </a:r>
            <a:endParaRPr lang="en-GR" dirty="0"/>
          </a:p>
        </p:txBody>
      </p:sp>
      <p:pic>
        <p:nvPicPr>
          <p:cNvPr id="10" name="Graphic 9">
            <a:extLst>
              <a:ext uri="{FF2B5EF4-FFF2-40B4-BE49-F238E27FC236}">
                <a16:creationId xmlns:a16="http://schemas.microsoft.com/office/drawing/2014/main" id="{27C6A36B-71F5-85DB-4EC9-6D64FDE860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6876" y="2225124"/>
            <a:ext cx="2225124" cy="2225124"/>
          </a:xfrm>
          <a:prstGeom prst="rect">
            <a:avLst/>
          </a:prstGeom>
        </p:spPr>
      </p:pic>
      <p:pic>
        <p:nvPicPr>
          <p:cNvPr id="12" name="Graphic 11">
            <a:extLst>
              <a:ext uri="{FF2B5EF4-FFF2-40B4-BE49-F238E27FC236}">
                <a16:creationId xmlns:a16="http://schemas.microsoft.com/office/drawing/2014/main" id="{73A28F04-8CDC-C671-8F08-48430C5287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06484" y="0"/>
            <a:ext cx="2225124" cy="2225124"/>
          </a:xfrm>
          <a:prstGeom prst="rect">
            <a:avLst/>
          </a:prstGeom>
        </p:spPr>
      </p:pic>
      <p:pic>
        <p:nvPicPr>
          <p:cNvPr id="17" name="Graphic 16">
            <a:extLst>
              <a:ext uri="{FF2B5EF4-FFF2-40B4-BE49-F238E27FC236}">
                <a16:creationId xmlns:a16="http://schemas.microsoft.com/office/drawing/2014/main" id="{99657025-A186-98E9-B82C-30C3E99EF1F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966876" y="0"/>
            <a:ext cx="2225124" cy="2225124"/>
          </a:xfrm>
          <a:prstGeom prst="rect">
            <a:avLst/>
          </a:prstGeom>
        </p:spPr>
      </p:pic>
      <p:sp>
        <p:nvSpPr>
          <p:cNvPr id="2" name="Subtitle 2">
            <a:extLst>
              <a:ext uri="{FF2B5EF4-FFF2-40B4-BE49-F238E27FC236}">
                <a16:creationId xmlns:a16="http://schemas.microsoft.com/office/drawing/2014/main" id="{6F9856A0-6724-7D7F-3BD7-EC24560B436A}"/>
              </a:ext>
            </a:extLst>
          </p:cNvPr>
          <p:cNvSpPr>
            <a:spLocks noGrp="1"/>
          </p:cNvSpPr>
          <p:nvPr>
            <p:ph type="subTitle" idx="1" hasCustomPrompt="1"/>
          </p:nvPr>
        </p:nvSpPr>
        <p:spPr>
          <a:xfrm>
            <a:off x="669234" y="2816847"/>
            <a:ext cx="9144000" cy="612153"/>
          </a:xfrm>
          <a:prstGeom prst="rect">
            <a:avLst/>
          </a:prstGeom>
        </p:spPr>
        <p:txBody>
          <a:bodyPr lIns="36000" rIns="0"/>
          <a:lstStyle>
            <a:lvl1pPr marL="0" indent="0" algn="l">
              <a:buNone/>
              <a:defRPr sz="3200">
                <a:solidFill>
                  <a:schemeClr val="bg1"/>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GR" dirty="0"/>
          </a:p>
        </p:txBody>
      </p:sp>
      <p:pic>
        <p:nvPicPr>
          <p:cNvPr id="3" name="Graphic 2">
            <a:extLst>
              <a:ext uri="{FF2B5EF4-FFF2-40B4-BE49-F238E27FC236}">
                <a16:creationId xmlns:a16="http://schemas.microsoft.com/office/drawing/2014/main" id="{33D3D6E6-5017-AA86-D88E-70AB4F0D9B1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88119" y="177012"/>
            <a:ext cx="1606549" cy="581900"/>
          </a:xfrm>
          <a:prstGeom prst="rect">
            <a:avLst/>
          </a:prstGeom>
        </p:spPr>
      </p:pic>
    </p:spTree>
    <p:extLst>
      <p:ext uri="{BB962C8B-B14F-4D97-AF65-F5344CB8AC3E}">
        <p14:creationId xmlns:p14="http://schemas.microsoft.com/office/powerpoint/2010/main" val="203878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p:spTree>
      <p:nvGrpSpPr>
        <p:cNvPr id="1" name=""/>
        <p:cNvGrpSpPr/>
        <p:nvPr/>
      </p:nvGrpSpPr>
      <p:grpSpPr>
        <a:xfrm>
          <a:off x="0" y="0"/>
          <a:ext cx="0" cy="0"/>
          <a:chOff x="0" y="0"/>
          <a:chExt cx="0" cy="0"/>
        </a:xfrm>
      </p:grpSpPr>
      <p:grpSp>
        <p:nvGrpSpPr>
          <p:cNvPr id="3" name="Graphic 2">
            <a:extLst>
              <a:ext uri="{FF2B5EF4-FFF2-40B4-BE49-F238E27FC236}">
                <a16:creationId xmlns:a16="http://schemas.microsoft.com/office/drawing/2014/main" id="{8DD4F363-1248-633C-FB5C-9159E6193876}"/>
              </a:ext>
            </a:extLst>
          </p:cNvPr>
          <p:cNvGrpSpPr/>
          <p:nvPr userDrawn="1"/>
        </p:nvGrpSpPr>
        <p:grpSpPr>
          <a:xfrm flipV="1">
            <a:off x="0" y="1548830"/>
            <a:ext cx="12198146" cy="5309170"/>
            <a:chOff x="0" y="1663734"/>
            <a:chExt cx="12198146" cy="5309170"/>
          </a:xfrm>
        </p:grpSpPr>
        <p:sp>
          <p:nvSpPr>
            <p:cNvPr id="4" name="Freeform 3">
              <a:extLst>
                <a:ext uri="{FF2B5EF4-FFF2-40B4-BE49-F238E27FC236}">
                  <a16:creationId xmlns:a16="http://schemas.microsoft.com/office/drawing/2014/main" id="{D3FCEE51-D32E-697B-E0D4-D61D4EE8EA26}"/>
                </a:ext>
              </a:extLst>
            </p:cNvPr>
            <p:cNvSpPr/>
            <p:nvPr/>
          </p:nvSpPr>
          <p:spPr>
            <a:xfrm>
              <a:off x="0" y="1663734"/>
              <a:ext cx="12198146" cy="5204012"/>
            </a:xfrm>
            <a:custGeom>
              <a:avLst/>
              <a:gdLst>
                <a:gd name="connsiteX0" fmla="*/ 0 w 12198146"/>
                <a:gd name="connsiteY0" fmla="*/ 0 h 6861566"/>
                <a:gd name="connsiteX1" fmla="*/ 0 w 12198146"/>
                <a:gd name="connsiteY1" fmla="*/ 6696012 h 6861566"/>
                <a:gd name="connsiteX2" fmla="*/ 5155475 w 12198146"/>
                <a:gd name="connsiteY2" fmla="*/ 6784171 h 6861566"/>
                <a:gd name="connsiteX3" fmla="*/ 12198147 w 12198146"/>
                <a:gd name="connsiteY3" fmla="*/ 6240863 h 6861566"/>
                <a:gd name="connsiteX4" fmla="*/ 12198147 w 12198146"/>
                <a:gd name="connsiteY4" fmla="*/ 0 h 6861566"/>
                <a:gd name="connsiteX5" fmla="*/ 0 w 12198146"/>
                <a:gd name="connsiteY5" fmla="*/ 0 h 68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146" h="6861566">
                  <a:moveTo>
                    <a:pt x="0" y="0"/>
                  </a:moveTo>
                  <a:lnTo>
                    <a:pt x="0" y="6696012"/>
                  </a:lnTo>
                  <a:cubicBezTo>
                    <a:pt x="977409" y="6806723"/>
                    <a:pt x="2294965" y="6954339"/>
                    <a:pt x="5155475" y="6784171"/>
                  </a:cubicBezTo>
                  <a:cubicBezTo>
                    <a:pt x="9017982" y="6552496"/>
                    <a:pt x="9165515" y="6421283"/>
                    <a:pt x="12198147" y="6240863"/>
                  </a:cubicBezTo>
                  <a:lnTo>
                    <a:pt x="12198147" y="0"/>
                  </a:lnTo>
                  <a:lnTo>
                    <a:pt x="0" y="0"/>
                  </a:lnTo>
                  <a:close/>
                </a:path>
              </a:pathLst>
            </a:custGeom>
            <a:solidFill>
              <a:srgbClr val="006DA7"/>
            </a:solidFill>
            <a:ln w="20491" cap="flat">
              <a:noFill/>
              <a:prstDash val="solid"/>
              <a:miter/>
            </a:ln>
          </p:spPr>
          <p:txBody>
            <a:bodyPr rtlCol="0" anchor="ctr"/>
            <a:lstStyle/>
            <a:p>
              <a:endParaRPr lang="en-GR" dirty="0">
                <a:latin typeface="Arial" panose="020B0604020202020204" pitchFamily="34" charset="0"/>
              </a:endParaRPr>
            </a:p>
          </p:txBody>
        </p:sp>
        <p:sp>
          <p:nvSpPr>
            <p:cNvPr id="6" name="Freeform 5">
              <a:extLst>
                <a:ext uri="{FF2B5EF4-FFF2-40B4-BE49-F238E27FC236}">
                  <a16:creationId xmlns:a16="http://schemas.microsoft.com/office/drawing/2014/main" id="{6152A864-E8D3-F9DB-5607-45A60423A5A3}"/>
                </a:ext>
              </a:extLst>
            </p:cNvPr>
            <p:cNvSpPr/>
            <p:nvPr/>
          </p:nvSpPr>
          <p:spPr>
            <a:xfrm>
              <a:off x="0" y="6238812"/>
              <a:ext cx="12198146" cy="734092"/>
            </a:xfrm>
            <a:custGeom>
              <a:avLst/>
              <a:gdLst>
                <a:gd name="connsiteX0" fmla="*/ 12198147 w 12198146"/>
                <a:gd name="connsiteY0" fmla="*/ 0 h 734092"/>
                <a:gd name="connsiteX1" fmla="*/ 5155475 w 12198146"/>
                <a:gd name="connsiteY1" fmla="*/ 543308 h 734092"/>
                <a:gd name="connsiteX2" fmla="*/ 0 w 12198146"/>
                <a:gd name="connsiteY2" fmla="*/ 455149 h 734092"/>
                <a:gd name="connsiteX3" fmla="*/ 0 w 12198146"/>
                <a:gd name="connsiteY3" fmla="*/ 580212 h 734092"/>
                <a:gd name="connsiteX4" fmla="*/ 5149327 w 12198146"/>
                <a:gd name="connsiteY4" fmla="*/ 664271 h 734092"/>
                <a:gd name="connsiteX5" fmla="*/ 12196098 w 12198146"/>
                <a:gd name="connsiteY5" fmla="*/ 188620 h 734092"/>
                <a:gd name="connsiteX6" fmla="*/ 12196098 w 12198146"/>
                <a:gd name="connsiteY6" fmla="*/ 0 h 734092"/>
                <a:gd name="connsiteX7" fmla="*/ 12198147 w 12198146"/>
                <a:gd name="connsiteY7" fmla="*/ 0 h 73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146" h="734092">
                  <a:moveTo>
                    <a:pt x="12198147" y="0"/>
                  </a:moveTo>
                  <a:cubicBezTo>
                    <a:pt x="9167564" y="180420"/>
                    <a:pt x="9020031" y="311633"/>
                    <a:pt x="5155475" y="543308"/>
                  </a:cubicBezTo>
                  <a:cubicBezTo>
                    <a:pt x="2294965" y="713476"/>
                    <a:pt x="977409" y="565860"/>
                    <a:pt x="0" y="455149"/>
                  </a:cubicBezTo>
                  <a:lnTo>
                    <a:pt x="0" y="580212"/>
                  </a:lnTo>
                  <a:cubicBezTo>
                    <a:pt x="973311" y="701175"/>
                    <a:pt x="2288818" y="809836"/>
                    <a:pt x="5149327" y="664271"/>
                  </a:cubicBezTo>
                  <a:cubicBezTo>
                    <a:pt x="9013884" y="469500"/>
                    <a:pt x="9165515" y="340336"/>
                    <a:pt x="12196098" y="188620"/>
                  </a:cubicBezTo>
                  <a:lnTo>
                    <a:pt x="12196098" y="0"/>
                  </a:lnTo>
                  <a:lnTo>
                    <a:pt x="12198147" y="0"/>
                  </a:ln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0" scaled="1"/>
            </a:gradFill>
            <a:ln w="20491" cap="flat">
              <a:noFill/>
              <a:prstDash val="solid"/>
              <a:miter/>
            </a:ln>
          </p:spPr>
          <p:txBody>
            <a:bodyPr rtlCol="0" anchor="ctr"/>
            <a:lstStyle/>
            <a:p>
              <a:endParaRPr lang="en-GR" dirty="0">
                <a:latin typeface="Arial" panose="020B0604020202020204" pitchFamily="34" charset="0"/>
              </a:endParaRPr>
            </a:p>
          </p:txBody>
        </p:sp>
      </p:grpSp>
      <p:sp>
        <p:nvSpPr>
          <p:cNvPr id="7" name="Title 1">
            <a:extLst>
              <a:ext uri="{FF2B5EF4-FFF2-40B4-BE49-F238E27FC236}">
                <a16:creationId xmlns:a16="http://schemas.microsoft.com/office/drawing/2014/main" id="{17CD72D9-4F2C-E0FF-7DBB-8AABEC38E940}"/>
              </a:ext>
            </a:extLst>
          </p:cNvPr>
          <p:cNvSpPr>
            <a:spLocks noGrp="1"/>
          </p:cNvSpPr>
          <p:nvPr>
            <p:ph type="ctrTitle" hasCustomPrompt="1"/>
          </p:nvPr>
        </p:nvSpPr>
        <p:spPr>
          <a:xfrm>
            <a:off x="669234" y="3429000"/>
            <a:ext cx="9144000" cy="1175941"/>
          </a:xfrm>
          <a:prstGeom prst="rect">
            <a:avLst/>
          </a:prstGeom>
        </p:spPr>
        <p:txBody>
          <a:bodyPr lIns="0" anchor="b"/>
          <a:lstStyle>
            <a:lvl1pPr algn="l">
              <a:defRPr sz="6000" b="1">
                <a:solidFill>
                  <a:schemeClr val="bg1"/>
                </a:solidFill>
                <a:latin typeface="Blogger Sans" panose="02000506030000020004" pitchFamily="2" charset="0"/>
                <a:ea typeface="Blogger Sans" panose="02000506030000020004" pitchFamily="2" charset="0"/>
              </a:defRPr>
            </a:lvl1pPr>
          </a:lstStyle>
          <a:p>
            <a:r>
              <a:rPr lang="en-GB" dirty="0"/>
              <a:t>Click to add section title</a:t>
            </a:r>
            <a:endParaRPr lang="en-GR" dirty="0"/>
          </a:p>
        </p:txBody>
      </p:sp>
      <p:sp>
        <p:nvSpPr>
          <p:cNvPr id="8" name="Subtitle 2">
            <a:extLst>
              <a:ext uri="{FF2B5EF4-FFF2-40B4-BE49-F238E27FC236}">
                <a16:creationId xmlns:a16="http://schemas.microsoft.com/office/drawing/2014/main" id="{8ED0CF59-7CB9-C807-556F-C8E12C228C53}"/>
              </a:ext>
            </a:extLst>
          </p:cNvPr>
          <p:cNvSpPr>
            <a:spLocks noGrp="1"/>
          </p:cNvSpPr>
          <p:nvPr>
            <p:ph type="subTitle" idx="1" hasCustomPrompt="1"/>
          </p:nvPr>
        </p:nvSpPr>
        <p:spPr>
          <a:xfrm>
            <a:off x="669234" y="4697017"/>
            <a:ext cx="9144000" cy="612153"/>
          </a:xfrm>
          <a:prstGeom prst="rect">
            <a:avLst/>
          </a:prstGeom>
        </p:spPr>
        <p:txBody>
          <a:bodyPr lIns="36000"/>
          <a:lstStyle>
            <a:lvl1pPr marL="0" indent="0" algn="l">
              <a:buNone/>
              <a:defRPr sz="3200">
                <a:solidFill>
                  <a:schemeClr val="bg1"/>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GR" dirty="0"/>
          </a:p>
        </p:txBody>
      </p:sp>
      <p:sp>
        <p:nvSpPr>
          <p:cNvPr id="9" name="Picture Placeholder 15">
            <a:extLst>
              <a:ext uri="{FF2B5EF4-FFF2-40B4-BE49-F238E27FC236}">
                <a16:creationId xmlns:a16="http://schemas.microsoft.com/office/drawing/2014/main" id="{AE0D7A55-3081-905F-F7C5-CFB8068D6A2E}"/>
              </a:ext>
            </a:extLst>
          </p:cNvPr>
          <p:cNvSpPr>
            <a:spLocks noGrp="1"/>
          </p:cNvSpPr>
          <p:nvPr>
            <p:ph type="pic" sz="quarter" idx="10" hasCustomPrompt="1"/>
          </p:nvPr>
        </p:nvSpPr>
        <p:spPr>
          <a:xfrm>
            <a:off x="566" y="-2855"/>
            <a:ext cx="12193692" cy="209544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1 w 21646"/>
              <a:gd name="connsiteY0" fmla="*/ 969 h 30474"/>
              <a:gd name="connsiteX1" fmla="*/ 21646 w 21646"/>
              <a:gd name="connsiteY1" fmla="*/ 30474 h 30474"/>
              <a:gd name="connsiteX2" fmla="*/ 21638 w 21646"/>
              <a:gd name="connsiteY2" fmla="*/ 9472 h 30474"/>
              <a:gd name="connsiteX3" fmla="*/ 38 w 21646"/>
              <a:gd name="connsiteY3" fmla="*/ 13417 h 30474"/>
              <a:gd name="connsiteX4" fmla="*/ 1 w 21646"/>
              <a:gd name="connsiteY4" fmla="*/ 969 h 30474"/>
              <a:gd name="connsiteX0" fmla="*/ 1 w 21640"/>
              <a:gd name="connsiteY0" fmla="*/ 3147 h 17037"/>
              <a:gd name="connsiteX1" fmla="*/ 21627 w 21640"/>
              <a:gd name="connsiteY1" fmla="*/ 1272 h 17037"/>
              <a:gd name="connsiteX2" fmla="*/ 21638 w 21640"/>
              <a:gd name="connsiteY2" fmla="*/ 11650 h 17037"/>
              <a:gd name="connsiteX3" fmla="*/ 38 w 21640"/>
              <a:gd name="connsiteY3" fmla="*/ 15595 h 17037"/>
              <a:gd name="connsiteX4" fmla="*/ 1 w 21640"/>
              <a:gd name="connsiteY4" fmla="*/ 3147 h 1703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15058 h 32767"/>
              <a:gd name="connsiteX4" fmla="*/ 1 w 21627"/>
              <a:gd name="connsiteY4" fmla="*/ 2610 h 3276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28569 h 32767"/>
              <a:gd name="connsiteX4" fmla="*/ 1 w 21627"/>
              <a:gd name="connsiteY4" fmla="*/ 2610 h 3276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28569 h 32767"/>
              <a:gd name="connsiteX4" fmla="*/ 1 w 21627"/>
              <a:gd name="connsiteY4" fmla="*/ 2610 h 32767"/>
              <a:gd name="connsiteX0" fmla="*/ 21 w 21589"/>
              <a:gd name="connsiteY0" fmla="*/ 9692 h 32767"/>
              <a:gd name="connsiteX1" fmla="*/ 21589 w 21589"/>
              <a:gd name="connsiteY1" fmla="*/ 735 h 32767"/>
              <a:gd name="connsiteX2" fmla="*/ 21581 w 21589"/>
              <a:gd name="connsiteY2" fmla="*/ 32033 h 32767"/>
              <a:gd name="connsiteX3" fmla="*/ 0 w 21589"/>
              <a:gd name="connsiteY3" fmla="*/ 28569 h 32767"/>
              <a:gd name="connsiteX4" fmla="*/ 21 w 21589"/>
              <a:gd name="connsiteY4" fmla="*/ 9692 h 32767"/>
              <a:gd name="connsiteX0" fmla="*/ 673 w 21589"/>
              <a:gd name="connsiteY0" fmla="*/ 5497 h 32767"/>
              <a:gd name="connsiteX1" fmla="*/ 21589 w 21589"/>
              <a:gd name="connsiteY1" fmla="*/ 735 h 32767"/>
              <a:gd name="connsiteX2" fmla="*/ 21581 w 21589"/>
              <a:gd name="connsiteY2" fmla="*/ 32033 h 32767"/>
              <a:gd name="connsiteX3" fmla="*/ 0 w 21589"/>
              <a:gd name="connsiteY3" fmla="*/ 28569 h 32767"/>
              <a:gd name="connsiteX4" fmla="*/ 673 w 21589"/>
              <a:gd name="connsiteY4" fmla="*/ 5497 h 32767"/>
              <a:gd name="connsiteX0" fmla="*/ 2 w 21604"/>
              <a:gd name="connsiteY0" fmla="*/ 11154 h 32767"/>
              <a:gd name="connsiteX1" fmla="*/ 21604 w 21604"/>
              <a:gd name="connsiteY1" fmla="*/ 735 h 32767"/>
              <a:gd name="connsiteX2" fmla="*/ 21596 w 21604"/>
              <a:gd name="connsiteY2" fmla="*/ 32033 h 32767"/>
              <a:gd name="connsiteX3" fmla="*/ 15 w 21604"/>
              <a:gd name="connsiteY3" fmla="*/ 28569 h 32767"/>
              <a:gd name="connsiteX4" fmla="*/ 2 w 21604"/>
              <a:gd name="connsiteY4" fmla="*/ 11154 h 32767"/>
              <a:gd name="connsiteX0" fmla="*/ 0 w 21602"/>
              <a:gd name="connsiteY0" fmla="*/ 11154 h 32767"/>
              <a:gd name="connsiteX1" fmla="*/ 21602 w 21602"/>
              <a:gd name="connsiteY1" fmla="*/ 735 h 32767"/>
              <a:gd name="connsiteX2" fmla="*/ 21594 w 21602"/>
              <a:gd name="connsiteY2" fmla="*/ 32033 h 32767"/>
              <a:gd name="connsiteX3" fmla="*/ 13 w 21602"/>
              <a:gd name="connsiteY3" fmla="*/ 28569 h 32767"/>
              <a:gd name="connsiteX4" fmla="*/ 0 w 21602"/>
              <a:gd name="connsiteY4" fmla="*/ 11154 h 32767"/>
              <a:gd name="connsiteX0" fmla="*/ 0 w 21594"/>
              <a:gd name="connsiteY0" fmla="*/ 0 h 21841"/>
              <a:gd name="connsiteX1" fmla="*/ 21321 w 21594"/>
              <a:gd name="connsiteY1" fmla="*/ 1339 h 21841"/>
              <a:gd name="connsiteX2" fmla="*/ 21594 w 21594"/>
              <a:gd name="connsiteY2" fmla="*/ 20879 h 21841"/>
              <a:gd name="connsiteX3" fmla="*/ 13 w 21594"/>
              <a:gd name="connsiteY3" fmla="*/ 17415 h 21841"/>
              <a:gd name="connsiteX4" fmla="*/ 0 w 21594"/>
              <a:gd name="connsiteY4" fmla="*/ 0 h 21841"/>
              <a:gd name="connsiteX0" fmla="*/ 0 w 21594"/>
              <a:gd name="connsiteY0" fmla="*/ 0 h 22152"/>
              <a:gd name="connsiteX1" fmla="*/ 21321 w 21594"/>
              <a:gd name="connsiteY1" fmla="*/ 1339 h 22152"/>
              <a:gd name="connsiteX2" fmla="*/ 21594 w 21594"/>
              <a:gd name="connsiteY2" fmla="*/ 20879 h 22152"/>
              <a:gd name="connsiteX3" fmla="*/ 13 w 21594"/>
              <a:gd name="connsiteY3" fmla="*/ 17415 h 22152"/>
              <a:gd name="connsiteX4" fmla="*/ 0 w 21594"/>
              <a:gd name="connsiteY4" fmla="*/ 0 h 22152"/>
              <a:gd name="connsiteX0" fmla="*/ 0 w 21631"/>
              <a:gd name="connsiteY0" fmla="*/ 59 h 22152"/>
              <a:gd name="connsiteX1" fmla="*/ 21614 w 21631"/>
              <a:gd name="connsiteY1" fmla="*/ 0 h 22152"/>
              <a:gd name="connsiteX2" fmla="*/ 21594 w 21631"/>
              <a:gd name="connsiteY2" fmla="*/ 20938 h 22152"/>
              <a:gd name="connsiteX3" fmla="*/ 13 w 21631"/>
              <a:gd name="connsiteY3" fmla="*/ 17474 h 22152"/>
              <a:gd name="connsiteX4" fmla="*/ 0 w 21631"/>
              <a:gd name="connsiteY4" fmla="*/ 59 h 22152"/>
              <a:gd name="connsiteX0" fmla="*/ 0 w 21633"/>
              <a:gd name="connsiteY0" fmla="*/ 59 h 20947"/>
              <a:gd name="connsiteX1" fmla="*/ 21614 w 21633"/>
              <a:gd name="connsiteY1" fmla="*/ 0 h 20947"/>
              <a:gd name="connsiteX2" fmla="*/ 21594 w 21633"/>
              <a:gd name="connsiteY2" fmla="*/ 20938 h 20947"/>
              <a:gd name="connsiteX3" fmla="*/ 13 w 21633"/>
              <a:gd name="connsiteY3" fmla="*/ 17474 h 20947"/>
              <a:gd name="connsiteX4" fmla="*/ 0 w 21633"/>
              <a:gd name="connsiteY4" fmla="*/ 59 h 20947"/>
              <a:gd name="connsiteX0" fmla="*/ 0 w 21643"/>
              <a:gd name="connsiteY0" fmla="*/ 59 h 20947"/>
              <a:gd name="connsiteX1" fmla="*/ 21614 w 21643"/>
              <a:gd name="connsiteY1" fmla="*/ 0 h 20947"/>
              <a:gd name="connsiteX2" fmla="*/ 21622 w 21643"/>
              <a:gd name="connsiteY2" fmla="*/ 20938 h 20947"/>
              <a:gd name="connsiteX3" fmla="*/ 13 w 21643"/>
              <a:gd name="connsiteY3" fmla="*/ 17474 h 20947"/>
              <a:gd name="connsiteX4" fmla="*/ 0 w 21643"/>
              <a:gd name="connsiteY4" fmla="*/ 59 h 20947"/>
              <a:gd name="connsiteX0" fmla="*/ 0 w 21648"/>
              <a:gd name="connsiteY0" fmla="*/ 59 h 21772"/>
              <a:gd name="connsiteX1" fmla="*/ 21614 w 21648"/>
              <a:gd name="connsiteY1" fmla="*/ 0 h 21772"/>
              <a:gd name="connsiteX2" fmla="*/ 21633 w 21648"/>
              <a:gd name="connsiteY2" fmla="*/ 21764 h 21772"/>
              <a:gd name="connsiteX3" fmla="*/ 13 w 21648"/>
              <a:gd name="connsiteY3" fmla="*/ 17474 h 21772"/>
              <a:gd name="connsiteX4" fmla="*/ 0 w 21648"/>
              <a:gd name="connsiteY4" fmla="*/ 59 h 21772"/>
              <a:gd name="connsiteX0" fmla="*/ 0 w 21636"/>
              <a:gd name="connsiteY0" fmla="*/ 59 h 21772"/>
              <a:gd name="connsiteX1" fmla="*/ 21614 w 21636"/>
              <a:gd name="connsiteY1" fmla="*/ 0 h 21772"/>
              <a:gd name="connsiteX2" fmla="*/ 21633 w 21636"/>
              <a:gd name="connsiteY2" fmla="*/ 21764 h 21772"/>
              <a:gd name="connsiteX3" fmla="*/ 13 w 21636"/>
              <a:gd name="connsiteY3" fmla="*/ 17474 h 21772"/>
              <a:gd name="connsiteX4" fmla="*/ 0 w 21636"/>
              <a:gd name="connsiteY4" fmla="*/ 59 h 21772"/>
              <a:gd name="connsiteX0" fmla="*/ 0 w 21633"/>
              <a:gd name="connsiteY0" fmla="*/ 0 h 21713"/>
              <a:gd name="connsiteX1" fmla="*/ 21518 w 21633"/>
              <a:gd name="connsiteY1" fmla="*/ 2197 h 21713"/>
              <a:gd name="connsiteX2" fmla="*/ 21633 w 21633"/>
              <a:gd name="connsiteY2" fmla="*/ 21705 h 21713"/>
              <a:gd name="connsiteX3" fmla="*/ 13 w 21633"/>
              <a:gd name="connsiteY3" fmla="*/ 17415 h 21713"/>
              <a:gd name="connsiteX4" fmla="*/ 0 w 21633"/>
              <a:gd name="connsiteY4" fmla="*/ 0 h 21713"/>
              <a:gd name="connsiteX0" fmla="*/ 0 w 21662"/>
              <a:gd name="connsiteY0" fmla="*/ 0 h 21713"/>
              <a:gd name="connsiteX1" fmla="*/ 21647 w 21662"/>
              <a:gd name="connsiteY1" fmla="*/ 735 h 21713"/>
              <a:gd name="connsiteX2" fmla="*/ 21633 w 21662"/>
              <a:gd name="connsiteY2" fmla="*/ 21705 h 21713"/>
              <a:gd name="connsiteX3" fmla="*/ 13 w 21662"/>
              <a:gd name="connsiteY3" fmla="*/ 17415 h 21713"/>
              <a:gd name="connsiteX4" fmla="*/ 0 w 21662"/>
              <a:gd name="connsiteY4" fmla="*/ 0 h 21713"/>
              <a:gd name="connsiteX0" fmla="*/ 0 w 21647"/>
              <a:gd name="connsiteY0" fmla="*/ 0 h 21713"/>
              <a:gd name="connsiteX1" fmla="*/ 21647 w 21647"/>
              <a:gd name="connsiteY1" fmla="*/ 735 h 21713"/>
              <a:gd name="connsiteX2" fmla="*/ 21633 w 21647"/>
              <a:gd name="connsiteY2" fmla="*/ 21705 h 21713"/>
              <a:gd name="connsiteX3" fmla="*/ 13 w 21647"/>
              <a:gd name="connsiteY3" fmla="*/ 17415 h 21713"/>
              <a:gd name="connsiteX4" fmla="*/ 0 w 21647"/>
              <a:gd name="connsiteY4" fmla="*/ 0 h 21713"/>
              <a:gd name="connsiteX0" fmla="*/ 0 w 21647"/>
              <a:gd name="connsiteY0" fmla="*/ 0 h 21713"/>
              <a:gd name="connsiteX1" fmla="*/ 21647 w 21647"/>
              <a:gd name="connsiteY1" fmla="*/ 735 h 21713"/>
              <a:gd name="connsiteX2" fmla="*/ 21633 w 21647"/>
              <a:gd name="connsiteY2" fmla="*/ 21705 h 21713"/>
              <a:gd name="connsiteX3" fmla="*/ 13 w 21647"/>
              <a:gd name="connsiteY3" fmla="*/ 17415 h 21713"/>
              <a:gd name="connsiteX4" fmla="*/ 0 w 21647"/>
              <a:gd name="connsiteY4" fmla="*/ 0 h 21713"/>
              <a:gd name="connsiteX0" fmla="*/ 0 w 21647"/>
              <a:gd name="connsiteY0" fmla="*/ 0 h 21705"/>
              <a:gd name="connsiteX1" fmla="*/ 21647 w 21647"/>
              <a:gd name="connsiteY1" fmla="*/ 735 h 21705"/>
              <a:gd name="connsiteX2" fmla="*/ 21633 w 21647"/>
              <a:gd name="connsiteY2" fmla="*/ 21705 h 21705"/>
              <a:gd name="connsiteX3" fmla="*/ 13 w 21647"/>
              <a:gd name="connsiteY3" fmla="*/ 17415 h 21705"/>
              <a:gd name="connsiteX4" fmla="*/ 0 w 21647"/>
              <a:gd name="connsiteY4" fmla="*/ 0 h 21705"/>
              <a:gd name="connsiteX0" fmla="*/ 0 w 21647"/>
              <a:gd name="connsiteY0" fmla="*/ 0 h 21705"/>
              <a:gd name="connsiteX1" fmla="*/ 21647 w 21647"/>
              <a:gd name="connsiteY1" fmla="*/ 735 h 21705"/>
              <a:gd name="connsiteX2" fmla="*/ 21633 w 21647"/>
              <a:gd name="connsiteY2" fmla="*/ 21705 h 21705"/>
              <a:gd name="connsiteX3" fmla="*/ 13 w 21647"/>
              <a:gd name="connsiteY3" fmla="*/ 17415 h 21705"/>
              <a:gd name="connsiteX4" fmla="*/ 0 w 21647"/>
              <a:gd name="connsiteY4" fmla="*/ 0 h 21705"/>
              <a:gd name="connsiteX0" fmla="*/ 0 w 21647"/>
              <a:gd name="connsiteY0" fmla="*/ 0 h 21705"/>
              <a:gd name="connsiteX1" fmla="*/ 21647 w 21647"/>
              <a:gd name="connsiteY1" fmla="*/ 735 h 21705"/>
              <a:gd name="connsiteX2" fmla="*/ 21633 w 21647"/>
              <a:gd name="connsiteY2" fmla="*/ 21705 h 21705"/>
              <a:gd name="connsiteX3" fmla="*/ 52 w 21647"/>
              <a:gd name="connsiteY3" fmla="*/ 17796 h 21705"/>
              <a:gd name="connsiteX4" fmla="*/ 0 w 21647"/>
              <a:gd name="connsiteY4" fmla="*/ 0 h 21705"/>
              <a:gd name="connsiteX0" fmla="*/ 36 w 21599"/>
              <a:gd name="connsiteY0" fmla="*/ 0 h 21133"/>
              <a:gd name="connsiteX1" fmla="*/ 21599 w 21599"/>
              <a:gd name="connsiteY1" fmla="*/ 163 h 21133"/>
              <a:gd name="connsiteX2" fmla="*/ 21585 w 21599"/>
              <a:gd name="connsiteY2" fmla="*/ 21133 h 21133"/>
              <a:gd name="connsiteX3" fmla="*/ 4 w 21599"/>
              <a:gd name="connsiteY3" fmla="*/ 17224 h 21133"/>
              <a:gd name="connsiteX4" fmla="*/ 36 w 21599"/>
              <a:gd name="connsiteY4" fmla="*/ 0 h 21133"/>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0 w 21597"/>
              <a:gd name="connsiteY0" fmla="*/ 0 h 20974"/>
              <a:gd name="connsiteX1" fmla="*/ 21597 w 21597"/>
              <a:gd name="connsiteY1" fmla="*/ 4 h 20974"/>
              <a:gd name="connsiteX2" fmla="*/ 21583 w 21597"/>
              <a:gd name="connsiteY2" fmla="*/ 20974 h 20974"/>
              <a:gd name="connsiteX3" fmla="*/ 2 w 21597"/>
              <a:gd name="connsiteY3" fmla="*/ 17065 h 20974"/>
              <a:gd name="connsiteX4" fmla="*/ 0 w 21597"/>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3" h="20974">
                <a:moveTo>
                  <a:pt x="6" y="0"/>
                </a:moveTo>
                <a:lnTo>
                  <a:pt x="21603" y="4"/>
                </a:lnTo>
                <a:cubicBezTo>
                  <a:pt x="21603" y="1623"/>
                  <a:pt x="21599" y="17434"/>
                  <a:pt x="21589" y="20974"/>
                </a:cubicBezTo>
                <a:cubicBezTo>
                  <a:pt x="13419" y="18601"/>
                  <a:pt x="6985" y="13036"/>
                  <a:pt x="8" y="17065"/>
                </a:cubicBezTo>
                <a:cubicBezTo>
                  <a:pt x="-9" y="15243"/>
                  <a:pt x="6" y="3316"/>
                  <a:pt x="6" y="0"/>
                </a:cubicBezTo>
                <a:close/>
              </a:path>
            </a:pathLst>
          </a:custGeom>
          <a:noFill/>
        </p:spPr>
        <p:txBody>
          <a:bodyPr anchor="t"/>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image</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a:t>
            </a:r>
          </a:p>
          <a:p>
            <a:endParaRPr lang="en-GR" dirty="0"/>
          </a:p>
        </p:txBody>
      </p:sp>
      <p:pic>
        <p:nvPicPr>
          <p:cNvPr id="11" name="Graphic 10">
            <a:extLst>
              <a:ext uri="{FF2B5EF4-FFF2-40B4-BE49-F238E27FC236}">
                <a16:creationId xmlns:a16="http://schemas.microsoft.com/office/drawing/2014/main" id="{EB23156C-084E-FAE2-C86F-28D3FFCE9C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9086" y="6100510"/>
            <a:ext cx="1606549" cy="581900"/>
          </a:xfrm>
          <a:prstGeom prst="rect">
            <a:avLst/>
          </a:prstGeom>
        </p:spPr>
      </p:pic>
    </p:spTree>
    <p:extLst>
      <p:ext uri="{BB962C8B-B14F-4D97-AF65-F5344CB8AC3E}">
        <p14:creationId xmlns:p14="http://schemas.microsoft.com/office/powerpoint/2010/main" val="132045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with Pattern">
    <p:spTree>
      <p:nvGrpSpPr>
        <p:cNvPr id="1" name=""/>
        <p:cNvGrpSpPr/>
        <p:nvPr/>
      </p:nvGrpSpPr>
      <p:grpSpPr>
        <a:xfrm>
          <a:off x="0" y="0"/>
          <a:ext cx="0" cy="0"/>
          <a:chOff x="0" y="0"/>
          <a:chExt cx="0" cy="0"/>
        </a:xfrm>
      </p:grpSpPr>
      <p:grpSp>
        <p:nvGrpSpPr>
          <p:cNvPr id="3" name="Graphic 2">
            <a:extLst>
              <a:ext uri="{FF2B5EF4-FFF2-40B4-BE49-F238E27FC236}">
                <a16:creationId xmlns:a16="http://schemas.microsoft.com/office/drawing/2014/main" id="{8DD4F363-1248-633C-FB5C-9159E6193876}"/>
              </a:ext>
            </a:extLst>
          </p:cNvPr>
          <p:cNvGrpSpPr/>
          <p:nvPr userDrawn="1"/>
        </p:nvGrpSpPr>
        <p:grpSpPr>
          <a:xfrm flipV="1">
            <a:off x="0" y="1548830"/>
            <a:ext cx="12198146" cy="5309170"/>
            <a:chOff x="0" y="1663734"/>
            <a:chExt cx="12198146" cy="5309170"/>
          </a:xfrm>
        </p:grpSpPr>
        <p:sp>
          <p:nvSpPr>
            <p:cNvPr id="4" name="Freeform 3">
              <a:extLst>
                <a:ext uri="{FF2B5EF4-FFF2-40B4-BE49-F238E27FC236}">
                  <a16:creationId xmlns:a16="http://schemas.microsoft.com/office/drawing/2014/main" id="{D3FCEE51-D32E-697B-E0D4-D61D4EE8EA26}"/>
                </a:ext>
              </a:extLst>
            </p:cNvPr>
            <p:cNvSpPr/>
            <p:nvPr/>
          </p:nvSpPr>
          <p:spPr>
            <a:xfrm>
              <a:off x="0" y="1663734"/>
              <a:ext cx="12198146" cy="5204012"/>
            </a:xfrm>
            <a:custGeom>
              <a:avLst/>
              <a:gdLst>
                <a:gd name="connsiteX0" fmla="*/ 0 w 12198146"/>
                <a:gd name="connsiteY0" fmla="*/ 0 h 6861566"/>
                <a:gd name="connsiteX1" fmla="*/ 0 w 12198146"/>
                <a:gd name="connsiteY1" fmla="*/ 6696012 h 6861566"/>
                <a:gd name="connsiteX2" fmla="*/ 5155475 w 12198146"/>
                <a:gd name="connsiteY2" fmla="*/ 6784171 h 6861566"/>
                <a:gd name="connsiteX3" fmla="*/ 12198147 w 12198146"/>
                <a:gd name="connsiteY3" fmla="*/ 6240863 h 6861566"/>
                <a:gd name="connsiteX4" fmla="*/ 12198147 w 12198146"/>
                <a:gd name="connsiteY4" fmla="*/ 0 h 6861566"/>
                <a:gd name="connsiteX5" fmla="*/ 0 w 12198146"/>
                <a:gd name="connsiteY5" fmla="*/ 0 h 686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146" h="6861566">
                  <a:moveTo>
                    <a:pt x="0" y="0"/>
                  </a:moveTo>
                  <a:lnTo>
                    <a:pt x="0" y="6696012"/>
                  </a:lnTo>
                  <a:cubicBezTo>
                    <a:pt x="977409" y="6806723"/>
                    <a:pt x="2294965" y="6954339"/>
                    <a:pt x="5155475" y="6784171"/>
                  </a:cubicBezTo>
                  <a:cubicBezTo>
                    <a:pt x="9017982" y="6552496"/>
                    <a:pt x="9165515" y="6421283"/>
                    <a:pt x="12198147" y="6240863"/>
                  </a:cubicBezTo>
                  <a:lnTo>
                    <a:pt x="12198147" y="0"/>
                  </a:lnTo>
                  <a:lnTo>
                    <a:pt x="0" y="0"/>
                  </a:lnTo>
                  <a:close/>
                </a:path>
              </a:pathLst>
            </a:custGeom>
            <a:solidFill>
              <a:srgbClr val="006DA7"/>
            </a:solidFill>
            <a:ln w="20491" cap="flat">
              <a:noFill/>
              <a:prstDash val="solid"/>
              <a:miter/>
            </a:ln>
          </p:spPr>
          <p:txBody>
            <a:bodyPr rtlCol="0" anchor="ctr"/>
            <a:lstStyle/>
            <a:p>
              <a:endParaRPr lang="en-GR" dirty="0">
                <a:latin typeface="Arial" panose="020B0604020202020204" pitchFamily="34" charset="0"/>
              </a:endParaRPr>
            </a:p>
          </p:txBody>
        </p:sp>
        <p:sp>
          <p:nvSpPr>
            <p:cNvPr id="6" name="Freeform 5">
              <a:extLst>
                <a:ext uri="{FF2B5EF4-FFF2-40B4-BE49-F238E27FC236}">
                  <a16:creationId xmlns:a16="http://schemas.microsoft.com/office/drawing/2014/main" id="{6152A864-E8D3-F9DB-5607-45A60423A5A3}"/>
                </a:ext>
              </a:extLst>
            </p:cNvPr>
            <p:cNvSpPr/>
            <p:nvPr/>
          </p:nvSpPr>
          <p:spPr>
            <a:xfrm>
              <a:off x="0" y="6238812"/>
              <a:ext cx="12198146" cy="734092"/>
            </a:xfrm>
            <a:custGeom>
              <a:avLst/>
              <a:gdLst>
                <a:gd name="connsiteX0" fmla="*/ 12198147 w 12198146"/>
                <a:gd name="connsiteY0" fmla="*/ 0 h 734092"/>
                <a:gd name="connsiteX1" fmla="*/ 5155475 w 12198146"/>
                <a:gd name="connsiteY1" fmla="*/ 543308 h 734092"/>
                <a:gd name="connsiteX2" fmla="*/ 0 w 12198146"/>
                <a:gd name="connsiteY2" fmla="*/ 455149 h 734092"/>
                <a:gd name="connsiteX3" fmla="*/ 0 w 12198146"/>
                <a:gd name="connsiteY3" fmla="*/ 580212 h 734092"/>
                <a:gd name="connsiteX4" fmla="*/ 5149327 w 12198146"/>
                <a:gd name="connsiteY4" fmla="*/ 664271 h 734092"/>
                <a:gd name="connsiteX5" fmla="*/ 12196098 w 12198146"/>
                <a:gd name="connsiteY5" fmla="*/ 188620 h 734092"/>
                <a:gd name="connsiteX6" fmla="*/ 12196098 w 12198146"/>
                <a:gd name="connsiteY6" fmla="*/ 0 h 734092"/>
                <a:gd name="connsiteX7" fmla="*/ 12198147 w 12198146"/>
                <a:gd name="connsiteY7" fmla="*/ 0 h 73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146" h="734092">
                  <a:moveTo>
                    <a:pt x="12198147" y="0"/>
                  </a:moveTo>
                  <a:cubicBezTo>
                    <a:pt x="9167564" y="180420"/>
                    <a:pt x="9020031" y="311633"/>
                    <a:pt x="5155475" y="543308"/>
                  </a:cubicBezTo>
                  <a:cubicBezTo>
                    <a:pt x="2294965" y="713476"/>
                    <a:pt x="977409" y="565860"/>
                    <a:pt x="0" y="455149"/>
                  </a:cubicBezTo>
                  <a:lnTo>
                    <a:pt x="0" y="580212"/>
                  </a:lnTo>
                  <a:cubicBezTo>
                    <a:pt x="973311" y="701175"/>
                    <a:pt x="2288818" y="809836"/>
                    <a:pt x="5149327" y="664271"/>
                  </a:cubicBezTo>
                  <a:cubicBezTo>
                    <a:pt x="9013884" y="469500"/>
                    <a:pt x="9165515" y="340336"/>
                    <a:pt x="12196098" y="188620"/>
                  </a:cubicBezTo>
                  <a:lnTo>
                    <a:pt x="12196098" y="0"/>
                  </a:lnTo>
                  <a:lnTo>
                    <a:pt x="12198147" y="0"/>
                  </a:lnTo>
                  <a:close/>
                </a:path>
              </a:pathLst>
            </a:custGeom>
            <a:gradFill>
              <a:gsLst>
                <a:gs pos="0">
                  <a:srgbClr val="64B4E6"/>
                </a:gs>
                <a:gs pos="16000">
                  <a:srgbClr val="499BC9"/>
                </a:gs>
                <a:gs pos="40000">
                  <a:srgbClr val="297EA8"/>
                </a:gs>
                <a:gs pos="62000">
                  <a:srgbClr val="12698F"/>
                </a:gs>
                <a:gs pos="83000">
                  <a:srgbClr val="045C81"/>
                </a:gs>
                <a:gs pos="100000">
                  <a:srgbClr val="00587C"/>
                </a:gs>
              </a:gsLst>
              <a:lin ang="0" scaled="1"/>
            </a:gradFill>
            <a:ln w="20491" cap="flat">
              <a:noFill/>
              <a:prstDash val="solid"/>
              <a:miter/>
            </a:ln>
          </p:spPr>
          <p:txBody>
            <a:bodyPr rtlCol="0" anchor="ctr"/>
            <a:lstStyle/>
            <a:p>
              <a:endParaRPr lang="en-GR" dirty="0">
                <a:latin typeface="Arial" panose="020B0604020202020204" pitchFamily="34" charset="0"/>
              </a:endParaRPr>
            </a:p>
          </p:txBody>
        </p:sp>
      </p:grpSp>
      <p:sp>
        <p:nvSpPr>
          <p:cNvPr id="7" name="Title 1">
            <a:extLst>
              <a:ext uri="{FF2B5EF4-FFF2-40B4-BE49-F238E27FC236}">
                <a16:creationId xmlns:a16="http://schemas.microsoft.com/office/drawing/2014/main" id="{17CD72D9-4F2C-E0FF-7DBB-8AABEC38E940}"/>
              </a:ext>
            </a:extLst>
          </p:cNvPr>
          <p:cNvSpPr>
            <a:spLocks noGrp="1"/>
          </p:cNvSpPr>
          <p:nvPr>
            <p:ph type="ctrTitle" hasCustomPrompt="1"/>
          </p:nvPr>
        </p:nvSpPr>
        <p:spPr>
          <a:xfrm>
            <a:off x="669234" y="3429000"/>
            <a:ext cx="9144000" cy="1175941"/>
          </a:xfrm>
          <a:prstGeom prst="rect">
            <a:avLst/>
          </a:prstGeom>
        </p:spPr>
        <p:txBody>
          <a:bodyPr lIns="0" anchor="b"/>
          <a:lstStyle>
            <a:lvl1pPr algn="l">
              <a:defRPr sz="6000" b="1">
                <a:solidFill>
                  <a:schemeClr val="bg1"/>
                </a:solidFill>
                <a:latin typeface="Blogger Sans" panose="02000506030000020004" pitchFamily="2" charset="0"/>
                <a:ea typeface="Blogger Sans" panose="02000506030000020004" pitchFamily="2" charset="0"/>
              </a:defRPr>
            </a:lvl1pPr>
          </a:lstStyle>
          <a:p>
            <a:r>
              <a:rPr lang="en-GB" dirty="0"/>
              <a:t>Click to add section title</a:t>
            </a:r>
            <a:endParaRPr lang="en-GR" dirty="0"/>
          </a:p>
        </p:txBody>
      </p:sp>
      <p:sp>
        <p:nvSpPr>
          <p:cNvPr id="8" name="Subtitle 2">
            <a:extLst>
              <a:ext uri="{FF2B5EF4-FFF2-40B4-BE49-F238E27FC236}">
                <a16:creationId xmlns:a16="http://schemas.microsoft.com/office/drawing/2014/main" id="{8ED0CF59-7CB9-C807-556F-C8E12C228C53}"/>
              </a:ext>
            </a:extLst>
          </p:cNvPr>
          <p:cNvSpPr>
            <a:spLocks noGrp="1"/>
          </p:cNvSpPr>
          <p:nvPr>
            <p:ph type="subTitle" idx="1" hasCustomPrompt="1"/>
          </p:nvPr>
        </p:nvSpPr>
        <p:spPr>
          <a:xfrm>
            <a:off x="669234" y="4697017"/>
            <a:ext cx="9144000" cy="612153"/>
          </a:xfrm>
          <a:prstGeom prst="rect">
            <a:avLst/>
          </a:prstGeom>
        </p:spPr>
        <p:txBody>
          <a:bodyPr lIns="36000"/>
          <a:lstStyle>
            <a:lvl1pPr marL="0" indent="0" algn="l">
              <a:buNone/>
              <a:defRPr sz="3200">
                <a:solidFill>
                  <a:schemeClr val="bg1"/>
                </a:solidFill>
                <a:latin typeface="Blogger Sans" panose="02000506030000020004" pitchFamily="2" charset="0"/>
                <a:ea typeface="Blogger Sans"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GR" dirty="0"/>
          </a:p>
        </p:txBody>
      </p:sp>
      <p:sp>
        <p:nvSpPr>
          <p:cNvPr id="9" name="Picture Placeholder 15">
            <a:extLst>
              <a:ext uri="{FF2B5EF4-FFF2-40B4-BE49-F238E27FC236}">
                <a16:creationId xmlns:a16="http://schemas.microsoft.com/office/drawing/2014/main" id="{AE0D7A55-3081-905F-F7C5-CFB8068D6A2E}"/>
              </a:ext>
            </a:extLst>
          </p:cNvPr>
          <p:cNvSpPr>
            <a:spLocks noGrp="1"/>
          </p:cNvSpPr>
          <p:nvPr>
            <p:ph type="pic" sz="quarter" idx="10" hasCustomPrompt="1"/>
          </p:nvPr>
        </p:nvSpPr>
        <p:spPr>
          <a:xfrm>
            <a:off x="566" y="-2855"/>
            <a:ext cx="12193692" cy="209544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1 w 21646"/>
              <a:gd name="connsiteY0" fmla="*/ 969 h 30474"/>
              <a:gd name="connsiteX1" fmla="*/ 21646 w 21646"/>
              <a:gd name="connsiteY1" fmla="*/ 30474 h 30474"/>
              <a:gd name="connsiteX2" fmla="*/ 21638 w 21646"/>
              <a:gd name="connsiteY2" fmla="*/ 9472 h 30474"/>
              <a:gd name="connsiteX3" fmla="*/ 38 w 21646"/>
              <a:gd name="connsiteY3" fmla="*/ 13417 h 30474"/>
              <a:gd name="connsiteX4" fmla="*/ 1 w 21646"/>
              <a:gd name="connsiteY4" fmla="*/ 969 h 30474"/>
              <a:gd name="connsiteX0" fmla="*/ 1 w 21640"/>
              <a:gd name="connsiteY0" fmla="*/ 3147 h 17037"/>
              <a:gd name="connsiteX1" fmla="*/ 21627 w 21640"/>
              <a:gd name="connsiteY1" fmla="*/ 1272 h 17037"/>
              <a:gd name="connsiteX2" fmla="*/ 21638 w 21640"/>
              <a:gd name="connsiteY2" fmla="*/ 11650 h 17037"/>
              <a:gd name="connsiteX3" fmla="*/ 38 w 21640"/>
              <a:gd name="connsiteY3" fmla="*/ 15595 h 17037"/>
              <a:gd name="connsiteX4" fmla="*/ 1 w 21640"/>
              <a:gd name="connsiteY4" fmla="*/ 3147 h 1703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15058 h 32767"/>
              <a:gd name="connsiteX4" fmla="*/ 1 w 21627"/>
              <a:gd name="connsiteY4" fmla="*/ 2610 h 3276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28569 h 32767"/>
              <a:gd name="connsiteX4" fmla="*/ 1 w 21627"/>
              <a:gd name="connsiteY4" fmla="*/ 2610 h 32767"/>
              <a:gd name="connsiteX0" fmla="*/ 1 w 21627"/>
              <a:gd name="connsiteY0" fmla="*/ 2610 h 32767"/>
              <a:gd name="connsiteX1" fmla="*/ 21627 w 21627"/>
              <a:gd name="connsiteY1" fmla="*/ 735 h 32767"/>
              <a:gd name="connsiteX2" fmla="*/ 21619 w 21627"/>
              <a:gd name="connsiteY2" fmla="*/ 32033 h 32767"/>
              <a:gd name="connsiteX3" fmla="*/ 38 w 21627"/>
              <a:gd name="connsiteY3" fmla="*/ 28569 h 32767"/>
              <a:gd name="connsiteX4" fmla="*/ 1 w 21627"/>
              <a:gd name="connsiteY4" fmla="*/ 2610 h 32767"/>
              <a:gd name="connsiteX0" fmla="*/ 21 w 21589"/>
              <a:gd name="connsiteY0" fmla="*/ 9692 h 32767"/>
              <a:gd name="connsiteX1" fmla="*/ 21589 w 21589"/>
              <a:gd name="connsiteY1" fmla="*/ 735 h 32767"/>
              <a:gd name="connsiteX2" fmla="*/ 21581 w 21589"/>
              <a:gd name="connsiteY2" fmla="*/ 32033 h 32767"/>
              <a:gd name="connsiteX3" fmla="*/ 0 w 21589"/>
              <a:gd name="connsiteY3" fmla="*/ 28569 h 32767"/>
              <a:gd name="connsiteX4" fmla="*/ 21 w 21589"/>
              <a:gd name="connsiteY4" fmla="*/ 9692 h 32767"/>
              <a:gd name="connsiteX0" fmla="*/ 673 w 21589"/>
              <a:gd name="connsiteY0" fmla="*/ 5497 h 32767"/>
              <a:gd name="connsiteX1" fmla="*/ 21589 w 21589"/>
              <a:gd name="connsiteY1" fmla="*/ 735 h 32767"/>
              <a:gd name="connsiteX2" fmla="*/ 21581 w 21589"/>
              <a:gd name="connsiteY2" fmla="*/ 32033 h 32767"/>
              <a:gd name="connsiteX3" fmla="*/ 0 w 21589"/>
              <a:gd name="connsiteY3" fmla="*/ 28569 h 32767"/>
              <a:gd name="connsiteX4" fmla="*/ 673 w 21589"/>
              <a:gd name="connsiteY4" fmla="*/ 5497 h 32767"/>
              <a:gd name="connsiteX0" fmla="*/ 2 w 21604"/>
              <a:gd name="connsiteY0" fmla="*/ 11154 h 32767"/>
              <a:gd name="connsiteX1" fmla="*/ 21604 w 21604"/>
              <a:gd name="connsiteY1" fmla="*/ 735 h 32767"/>
              <a:gd name="connsiteX2" fmla="*/ 21596 w 21604"/>
              <a:gd name="connsiteY2" fmla="*/ 32033 h 32767"/>
              <a:gd name="connsiteX3" fmla="*/ 15 w 21604"/>
              <a:gd name="connsiteY3" fmla="*/ 28569 h 32767"/>
              <a:gd name="connsiteX4" fmla="*/ 2 w 21604"/>
              <a:gd name="connsiteY4" fmla="*/ 11154 h 32767"/>
              <a:gd name="connsiteX0" fmla="*/ 0 w 21602"/>
              <a:gd name="connsiteY0" fmla="*/ 11154 h 32767"/>
              <a:gd name="connsiteX1" fmla="*/ 21602 w 21602"/>
              <a:gd name="connsiteY1" fmla="*/ 735 h 32767"/>
              <a:gd name="connsiteX2" fmla="*/ 21594 w 21602"/>
              <a:gd name="connsiteY2" fmla="*/ 32033 h 32767"/>
              <a:gd name="connsiteX3" fmla="*/ 13 w 21602"/>
              <a:gd name="connsiteY3" fmla="*/ 28569 h 32767"/>
              <a:gd name="connsiteX4" fmla="*/ 0 w 21602"/>
              <a:gd name="connsiteY4" fmla="*/ 11154 h 32767"/>
              <a:gd name="connsiteX0" fmla="*/ 0 w 21594"/>
              <a:gd name="connsiteY0" fmla="*/ 0 h 21841"/>
              <a:gd name="connsiteX1" fmla="*/ 21321 w 21594"/>
              <a:gd name="connsiteY1" fmla="*/ 1339 h 21841"/>
              <a:gd name="connsiteX2" fmla="*/ 21594 w 21594"/>
              <a:gd name="connsiteY2" fmla="*/ 20879 h 21841"/>
              <a:gd name="connsiteX3" fmla="*/ 13 w 21594"/>
              <a:gd name="connsiteY3" fmla="*/ 17415 h 21841"/>
              <a:gd name="connsiteX4" fmla="*/ 0 w 21594"/>
              <a:gd name="connsiteY4" fmla="*/ 0 h 21841"/>
              <a:gd name="connsiteX0" fmla="*/ 0 w 21594"/>
              <a:gd name="connsiteY0" fmla="*/ 0 h 22152"/>
              <a:gd name="connsiteX1" fmla="*/ 21321 w 21594"/>
              <a:gd name="connsiteY1" fmla="*/ 1339 h 22152"/>
              <a:gd name="connsiteX2" fmla="*/ 21594 w 21594"/>
              <a:gd name="connsiteY2" fmla="*/ 20879 h 22152"/>
              <a:gd name="connsiteX3" fmla="*/ 13 w 21594"/>
              <a:gd name="connsiteY3" fmla="*/ 17415 h 22152"/>
              <a:gd name="connsiteX4" fmla="*/ 0 w 21594"/>
              <a:gd name="connsiteY4" fmla="*/ 0 h 22152"/>
              <a:gd name="connsiteX0" fmla="*/ 0 w 21631"/>
              <a:gd name="connsiteY0" fmla="*/ 59 h 22152"/>
              <a:gd name="connsiteX1" fmla="*/ 21614 w 21631"/>
              <a:gd name="connsiteY1" fmla="*/ 0 h 22152"/>
              <a:gd name="connsiteX2" fmla="*/ 21594 w 21631"/>
              <a:gd name="connsiteY2" fmla="*/ 20938 h 22152"/>
              <a:gd name="connsiteX3" fmla="*/ 13 w 21631"/>
              <a:gd name="connsiteY3" fmla="*/ 17474 h 22152"/>
              <a:gd name="connsiteX4" fmla="*/ 0 w 21631"/>
              <a:gd name="connsiteY4" fmla="*/ 59 h 22152"/>
              <a:gd name="connsiteX0" fmla="*/ 0 w 21633"/>
              <a:gd name="connsiteY0" fmla="*/ 59 h 20947"/>
              <a:gd name="connsiteX1" fmla="*/ 21614 w 21633"/>
              <a:gd name="connsiteY1" fmla="*/ 0 h 20947"/>
              <a:gd name="connsiteX2" fmla="*/ 21594 w 21633"/>
              <a:gd name="connsiteY2" fmla="*/ 20938 h 20947"/>
              <a:gd name="connsiteX3" fmla="*/ 13 w 21633"/>
              <a:gd name="connsiteY3" fmla="*/ 17474 h 20947"/>
              <a:gd name="connsiteX4" fmla="*/ 0 w 21633"/>
              <a:gd name="connsiteY4" fmla="*/ 59 h 20947"/>
              <a:gd name="connsiteX0" fmla="*/ 0 w 21643"/>
              <a:gd name="connsiteY0" fmla="*/ 59 h 20947"/>
              <a:gd name="connsiteX1" fmla="*/ 21614 w 21643"/>
              <a:gd name="connsiteY1" fmla="*/ 0 h 20947"/>
              <a:gd name="connsiteX2" fmla="*/ 21622 w 21643"/>
              <a:gd name="connsiteY2" fmla="*/ 20938 h 20947"/>
              <a:gd name="connsiteX3" fmla="*/ 13 w 21643"/>
              <a:gd name="connsiteY3" fmla="*/ 17474 h 20947"/>
              <a:gd name="connsiteX4" fmla="*/ 0 w 21643"/>
              <a:gd name="connsiteY4" fmla="*/ 59 h 20947"/>
              <a:gd name="connsiteX0" fmla="*/ 0 w 21648"/>
              <a:gd name="connsiteY0" fmla="*/ 59 h 21772"/>
              <a:gd name="connsiteX1" fmla="*/ 21614 w 21648"/>
              <a:gd name="connsiteY1" fmla="*/ 0 h 21772"/>
              <a:gd name="connsiteX2" fmla="*/ 21633 w 21648"/>
              <a:gd name="connsiteY2" fmla="*/ 21764 h 21772"/>
              <a:gd name="connsiteX3" fmla="*/ 13 w 21648"/>
              <a:gd name="connsiteY3" fmla="*/ 17474 h 21772"/>
              <a:gd name="connsiteX4" fmla="*/ 0 w 21648"/>
              <a:gd name="connsiteY4" fmla="*/ 59 h 21772"/>
              <a:gd name="connsiteX0" fmla="*/ 0 w 21636"/>
              <a:gd name="connsiteY0" fmla="*/ 59 h 21772"/>
              <a:gd name="connsiteX1" fmla="*/ 21614 w 21636"/>
              <a:gd name="connsiteY1" fmla="*/ 0 h 21772"/>
              <a:gd name="connsiteX2" fmla="*/ 21633 w 21636"/>
              <a:gd name="connsiteY2" fmla="*/ 21764 h 21772"/>
              <a:gd name="connsiteX3" fmla="*/ 13 w 21636"/>
              <a:gd name="connsiteY3" fmla="*/ 17474 h 21772"/>
              <a:gd name="connsiteX4" fmla="*/ 0 w 21636"/>
              <a:gd name="connsiteY4" fmla="*/ 59 h 21772"/>
              <a:gd name="connsiteX0" fmla="*/ 0 w 21633"/>
              <a:gd name="connsiteY0" fmla="*/ 0 h 21713"/>
              <a:gd name="connsiteX1" fmla="*/ 21518 w 21633"/>
              <a:gd name="connsiteY1" fmla="*/ 2197 h 21713"/>
              <a:gd name="connsiteX2" fmla="*/ 21633 w 21633"/>
              <a:gd name="connsiteY2" fmla="*/ 21705 h 21713"/>
              <a:gd name="connsiteX3" fmla="*/ 13 w 21633"/>
              <a:gd name="connsiteY3" fmla="*/ 17415 h 21713"/>
              <a:gd name="connsiteX4" fmla="*/ 0 w 21633"/>
              <a:gd name="connsiteY4" fmla="*/ 0 h 21713"/>
              <a:gd name="connsiteX0" fmla="*/ 0 w 21662"/>
              <a:gd name="connsiteY0" fmla="*/ 0 h 21713"/>
              <a:gd name="connsiteX1" fmla="*/ 21647 w 21662"/>
              <a:gd name="connsiteY1" fmla="*/ 735 h 21713"/>
              <a:gd name="connsiteX2" fmla="*/ 21633 w 21662"/>
              <a:gd name="connsiteY2" fmla="*/ 21705 h 21713"/>
              <a:gd name="connsiteX3" fmla="*/ 13 w 21662"/>
              <a:gd name="connsiteY3" fmla="*/ 17415 h 21713"/>
              <a:gd name="connsiteX4" fmla="*/ 0 w 21662"/>
              <a:gd name="connsiteY4" fmla="*/ 0 h 21713"/>
              <a:gd name="connsiteX0" fmla="*/ 0 w 21647"/>
              <a:gd name="connsiteY0" fmla="*/ 0 h 21713"/>
              <a:gd name="connsiteX1" fmla="*/ 21647 w 21647"/>
              <a:gd name="connsiteY1" fmla="*/ 735 h 21713"/>
              <a:gd name="connsiteX2" fmla="*/ 21633 w 21647"/>
              <a:gd name="connsiteY2" fmla="*/ 21705 h 21713"/>
              <a:gd name="connsiteX3" fmla="*/ 13 w 21647"/>
              <a:gd name="connsiteY3" fmla="*/ 17415 h 21713"/>
              <a:gd name="connsiteX4" fmla="*/ 0 w 21647"/>
              <a:gd name="connsiteY4" fmla="*/ 0 h 21713"/>
              <a:gd name="connsiteX0" fmla="*/ 0 w 21647"/>
              <a:gd name="connsiteY0" fmla="*/ 0 h 21713"/>
              <a:gd name="connsiteX1" fmla="*/ 21647 w 21647"/>
              <a:gd name="connsiteY1" fmla="*/ 735 h 21713"/>
              <a:gd name="connsiteX2" fmla="*/ 21633 w 21647"/>
              <a:gd name="connsiteY2" fmla="*/ 21705 h 21713"/>
              <a:gd name="connsiteX3" fmla="*/ 13 w 21647"/>
              <a:gd name="connsiteY3" fmla="*/ 17415 h 21713"/>
              <a:gd name="connsiteX4" fmla="*/ 0 w 21647"/>
              <a:gd name="connsiteY4" fmla="*/ 0 h 21713"/>
              <a:gd name="connsiteX0" fmla="*/ 0 w 21647"/>
              <a:gd name="connsiteY0" fmla="*/ 0 h 21705"/>
              <a:gd name="connsiteX1" fmla="*/ 21647 w 21647"/>
              <a:gd name="connsiteY1" fmla="*/ 735 h 21705"/>
              <a:gd name="connsiteX2" fmla="*/ 21633 w 21647"/>
              <a:gd name="connsiteY2" fmla="*/ 21705 h 21705"/>
              <a:gd name="connsiteX3" fmla="*/ 13 w 21647"/>
              <a:gd name="connsiteY3" fmla="*/ 17415 h 21705"/>
              <a:gd name="connsiteX4" fmla="*/ 0 w 21647"/>
              <a:gd name="connsiteY4" fmla="*/ 0 h 21705"/>
              <a:gd name="connsiteX0" fmla="*/ 0 w 21647"/>
              <a:gd name="connsiteY0" fmla="*/ 0 h 21705"/>
              <a:gd name="connsiteX1" fmla="*/ 21647 w 21647"/>
              <a:gd name="connsiteY1" fmla="*/ 735 h 21705"/>
              <a:gd name="connsiteX2" fmla="*/ 21633 w 21647"/>
              <a:gd name="connsiteY2" fmla="*/ 21705 h 21705"/>
              <a:gd name="connsiteX3" fmla="*/ 13 w 21647"/>
              <a:gd name="connsiteY3" fmla="*/ 17415 h 21705"/>
              <a:gd name="connsiteX4" fmla="*/ 0 w 21647"/>
              <a:gd name="connsiteY4" fmla="*/ 0 h 21705"/>
              <a:gd name="connsiteX0" fmla="*/ 0 w 21647"/>
              <a:gd name="connsiteY0" fmla="*/ 0 h 21705"/>
              <a:gd name="connsiteX1" fmla="*/ 21647 w 21647"/>
              <a:gd name="connsiteY1" fmla="*/ 735 h 21705"/>
              <a:gd name="connsiteX2" fmla="*/ 21633 w 21647"/>
              <a:gd name="connsiteY2" fmla="*/ 21705 h 21705"/>
              <a:gd name="connsiteX3" fmla="*/ 52 w 21647"/>
              <a:gd name="connsiteY3" fmla="*/ 17796 h 21705"/>
              <a:gd name="connsiteX4" fmla="*/ 0 w 21647"/>
              <a:gd name="connsiteY4" fmla="*/ 0 h 21705"/>
              <a:gd name="connsiteX0" fmla="*/ 36 w 21599"/>
              <a:gd name="connsiteY0" fmla="*/ 0 h 21133"/>
              <a:gd name="connsiteX1" fmla="*/ 21599 w 21599"/>
              <a:gd name="connsiteY1" fmla="*/ 163 h 21133"/>
              <a:gd name="connsiteX2" fmla="*/ 21585 w 21599"/>
              <a:gd name="connsiteY2" fmla="*/ 21133 h 21133"/>
              <a:gd name="connsiteX3" fmla="*/ 4 w 21599"/>
              <a:gd name="connsiteY3" fmla="*/ 17224 h 21133"/>
              <a:gd name="connsiteX4" fmla="*/ 36 w 21599"/>
              <a:gd name="connsiteY4" fmla="*/ 0 h 21133"/>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0 w 21597"/>
              <a:gd name="connsiteY0" fmla="*/ 0 h 20974"/>
              <a:gd name="connsiteX1" fmla="*/ 21597 w 21597"/>
              <a:gd name="connsiteY1" fmla="*/ 4 h 20974"/>
              <a:gd name="connsiteX2" fmla="*/ 21583 w 21597"/>
              <a:gd name="connsiteY2" fmla="*/ 20974 h 20974"/>
              <a:gd name="connsiteX3" fmla="*/ 2 w 21597"/>
              <a:gd name="connsiteY3" fmla="*/ 17065 h 20974"/>
              <a:gd name="connsiteX4" fmla="*/ 0 w 21597"/>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 name="connsiteX0" fmla="*/ 6 w 21603"/>
              <a:gd name="connsiteY0" fmla="*/ 0 h 20974"/>
              <a:gd name="connsiteX1" fmla="*/ 21603 w 21603"/>
              <a:gd name="connsiteY1" fmla="*/ 4 h 20974"/>
              <a:gd name="connsiteX2" fmla="*/ 21589 w 21603"/>
              <a:gd name="connsiteY2" fmla="*/ 20974 h 20974"/>
              <a:gd name="connsiteX3" fmla="*/ 8 w 21603"/>
              <a:gd name="connsiteY3" fmla="*/ 17065 h 20974"/>
              <a:gd name="connsiteX4" fmla="*/ 6 w 21603"/>
              <a:gd name="connsiteY4" fmla="*/ 0 h 2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3" h="20974">
                <a:moveTo>
                  <a:pt x="6" y="0"/>
                </a:moveTo>
                <a:lnTo>
                  <a:pt x="21603" y="4"/>
                </a:lnTo>
                <a:cubicBezTo>
                  <a:pt x="21603" y="1623"/>
                  <a:pt x="21599" y="17434"/>
                  <a:pt x="21589" y="20974"/>
                </a:cubicBezTo>
                <a:cubicBezTo>
                  <a:pt x="13419" y="18601"/>
                  <a:pt x="6985" y="13036"/>
                  <a:pt x="8" y="17065"/>
                </a:cubicBezTo>
                <a:cubicBezTo>
                  <a:pt x="-9" y="15243"/>
                  <a:pt x="6" y="3316"/>
                  <a:pt x="6" y="0"/>
                </a:cubicBezTo>
                <a:close/>
              </a:path>
            </a:pathLst>
          </a:custGeom>
          <a:noFill/>
        </p:spPr>
        <p:txBody>
          <a:bodyPr anchor="t"/>
          <a:lstStyle>
            <a:lvl1pPr marL="0" indent="0" algn="ctr">
              <a:buNone/>
              <a:defRPr sz="1800">
                <a:solidFill>
                  <a:srgbClr val="64B4E6"/>
                </a:solidFill>
                <a:latin typeface="Blogger Sans" panose="02000506030000020004" pitchFamily="2" charset="0"/>
                <a:ea typeface="Blogger Sans" panose="02000506030000020004"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Times New Roman" panose="02020603050405020304" pitchFamily="18" charset="0"/>
              </a:rPr>
              <a:t>Click icon in the middle </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to add image</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a:t>
            </a:r>
          </a:p>
          <a:p>
            <a:endParaRPr lang="en-GR" dirty="0"/>
          </a:p>
        </p:txBody>
      </p:sp>
      <p:pic>
        <p:nvPicPr>
          <p:cNvPr id="2" name="Graphic 1">
            <a:extLst>
              <a:ext uri="{FF2B5EF4-FFF2-40B4-BE49-F238E27FC236}">
                <a16:creationId xmlns:a16="http://schemas.microsoft.com/office/drawing/2014/main" id="{553AB58D-2650-D511-F6F0-01D8723331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66876" y="2225124"/>
            <a:ext cx="2225124" cy="2225124"/>
          </a:xfrm>
          <a:prstGeom prst="rect">
            <a:avLst/>
          </a:prstGeom>
        </p:spPr>
      </p:pic>
      <p:pic>
        <p:nvPicPr>
          <p:cNvPr id="5" name="Graphic 4">
            <a:extLst>
              <a:ext uri="{FF2B5EF4-FFF2-40B4-BE49-F238E27FC236}">
                <a16:creationId xmlns:a16="http://schemas.microsoft.com/office/drawing/2014/main" id="{3C59FBD4-FF49-C3FF-AEF9-42F76101E2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66876" y="4632876"/>
            <a:ext cx="2225124" cy="2225124"/>
          </a:xfrm>
          <a:prstGeom prst="rect">
            <a:avLst/>
          </a:prstGeom>
        </p:spPr>
      </p:pic>
      <p:pic>
        <p:nvPicPr>
          <p:cNvPr id="10" name="Graphic 9">
            <a:extLst>
              <a:ext uri="{FF2B5EF4-FFF2-40B4-BE49-F238E27FC236}">
                <a16:creationId xmlns:a16="http://schemas.microsoft.com/office/drawing/2014/main" id="{6C32088F-82E9-A921-6159-8C2CF4766D6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591183" y="4632876"/>
            <a:ext cx="2225124" cy="2225124"/>
          </a:xfrm>
          <a:prstGeom prst="rect">
            <a:avLst/>
          </a:prstGeom>
        </p:spPr>
      </p:pic>
      <p:pic>
        <p:nvPicPr>
          <p:cNvPr id="13" name="Graphic 12">
            <a:extLst>
              <a:ext uri="{FF2B5EF4-FFF2-40B4-BE49-F238E27FC236}">
                <a16:creationId xmlns:a16="http://schemas.microsoft.com/office/drawing/2014/main" id="{C804F4B1-B6B8-B041-BC1D-064C528C587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0500" y="6100510"/>
            <a:ext cx="1606549" cy="581900"/>
          </a:xfrm>
          <a:prstGeom prst="rect">
            <a:avLst/>
          </a:prstGeom>
        </p:spPr>
      </p:pic>
    </p:spTree>
    <p:extLst>
      <p:ext uri="{BB962C8B-B14F-4D97-AF65-F5344CB8AC3E}">
        <p14:creationId xmlns:p14="http://schemas.microsoft.com/office/powerpoint/2010/main" val="61423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Blue Curv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E4D4774-7350-45EA-623F-B6B448F54989}"/>
              </a:ext>
            </a:extLst>
          </p:cNvPr>
          <p:cNvSpPr>
            <a:spLocks noGrp="1"/>
          </p:cNvSpPr>
          <p:nvPr>
            <p:ph idx="1" hasCustomPrompt="1"/>
          </p:nvPr>
        </p:nvSpPr>
        <p:spPr>
          <a:xfrm>
            <a:off x="606000" y="2388972"/>
            <a:ext cx="10980000" cy="3764939"/>
          </a:xfrm>
          <a:prstGeom prst="rect">
            <a:avLst/>
          </a:prstGeom>
        </p:spPr>
        <p:txBody>
          <a:bodyPr lIns="36000" rIns="36000"/>
          <a:lstStyle>
            <a:lvl1pPr>
              <a:defRPr sz="2400">
                <a:solidFill>
                  <a:schemeClr val="tx1"/>
                </a:solidFill>
                <a:latin typeface="Arial" panose="020B0604020202020204" pitchFamily="34" charset="0"/>
                <a:ea typeface="Blogger Sans" panose="02000506030000020004" pitchFamily="2" charset="0"/>
                <a:cs typeface="Arial" panose="020B0604020202020204" pitchFamily="34" charset="0"/>
              </a:defRPr>
            </a:lvl1pPr>
            <a:lvl2pPr>
              <a:defRPr sz="2000">
                <a:solidFill>
                  <a:schemeClr val="tx1"/>
                </a:solidFill>
                <a:latin typeface="Arial" panose="020B0604020202020204" pitchFamily="34" charset="0"/>
                <a:ea typeface="Blogger Sans" panose="02000506030000020004" pitchFamily="2" charset="0"/>
                <a:cs typeface="Arial" panose="020B0604020202020204" pitchFamily="34" charset="0"/>
              </a:defRPr>
            </a:lvl2pPr>
            <a:lvl3pPr>
              <a:defRPr sz="1800">
                <a:solidFill>
                  <a:schemeClr val="tx1"/>
                </a:solidFill>
                <a:latin typeface="Arial" panose="020B0604020202020204" pitchFamily="34" charset="0"/>
                <a:ea typeface="Blogger Sans" panose="02000506030000020004" pitchFamily="2" charset="0"/>
                <a:cs typeface="Arial" panose="020B0604020202020204" pitchFamily="34" charset="0"/>
              </a:defRPr>
            </a:lvl3pPr>
            <a:lvl4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4pPr>
            <a:lvl5pPr>
              <a:defRPr sz="1600">
                <a:solidFill>
                  <a:schemeClr val="tx1"/>
                </a:solidFill>
                <a:latin typeface="Arial" panose="020B0604020202020204" pitchFamily="34" charset="0"/>
                <a:ea typeface="Blogger Sans" panose="02000506030000020004" pitchFamily="2" charset="0"/>
                <a:cs typeface="Arial" panose="020B0604020202020204" pitchFamily="34" charset="0"/>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6" name="Title 1">
            <a:extLst>
              <a:ext uri="{FF2B5EF4-FFF2-40B4-BE49-F238E27FC236}">
                <a16:creationId xmlns:a16="http://schemas.microsoft.com/office/drawing/2014/main" id="{9FC04BCE-96EF-B837-CD59-601434E7B000}"/>
              </a:ext>
            </a:extLst>
          </p:cNvPr>
          <p:cNvSpPr>
            <a:spLocks noGrp="1"/>
          </p:cNvSpPr>
          <p:nvPr>
            <p:ph type="title" hasCustomPrompt="1"/>
          </p:nvPr>
        </p:nvSpPr>
        <p:spPr>
          <a:xfrm>
            <a:off x="606000" y="1300393"/>
            <a:ext cx="10980000" cy="961040"/>
          </a:xfrm>
          <a:prstGeom prst="rect">
            <a:avLst/>
          </a:prstGeom>
        </p:spPr>
        <p:txBody>
          <a:bodyPr lIns="0" anchor="ctr"/>
          <a:lstStyle>
            <a:lvl1pPr>
              <a:defRPr b="1">
                <a:solidFill>
                  <a:srgbClr val="006BA6"/>
                </a:solidFill>
                <a:latin typeface="Blogger Sans" panose="02000506030000020004" pitchFamily="2" charset="0"/>
                <a:ea typeface="Blogger Sans" panose="02000506030000020004" pitchFamily="2" charset="0"/>
              </a:defRPr>
            </a:lvl1pPr>
          </a:lstStyle>
          <a:p>
            <a:r>
              <a:rPr lang="en-GB" dirty="0"/>
              <a:t>Click to add title</a:t>
            </a:r>
            <a:endParaRPr lang="en-GR" dirty="0"/>
          </a:p>
        </p:txBody>
      </p:sp>
      <p:pic>
        <p:nvPicPr>
          <p:cNvPr id="2" name="Graphic 1">
            <a:extLst>
              <a:ext uri="{FF2B5EF4-FFF2-40B4-BE49-F238E27FC236}">
                <a16:creationId xmlns:a16="http://schemas.microsoft.com/office/drawing/2014/main" id="{221D5C66-9D6E-B16B-60DE-EBB0CA8CB4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1026028"/>
          </a:xfrm>
          <a:prstGeom prst="rect">
            <a:avLst/>
          </a:prstGeom>
        </p:spPr>
      </p:pic>
    </p:spTree>
    <p:extLst>
      <p:ext uri="{BB962C8B-B14F-4D97-AF65-F5344CB8AC3E}">
        <p14:creationId xmlns:p14="http://schemas.microsoft.com/office/powerpoint/2010/main" val="2949427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4154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880408"/>
      </p:ext>
    </p:extLst>
  </p:cSld>
  <p:clrMap bg1="lt1" tx1="dk1" bg2="lt2" tx2="dk2" accent1="accent1" accent2="accent2" accent3="accent3" accent4="accent4" accent5="accent5" accent6="accent6" hlink="hlink" folHlink="folHlink"/>
  <p:sldLayoutIdLst>
    <p:sldLayoutId id="2147483655" r:id="rId1"/>
    <p:sldLayoutId id="2147483681" r:id="rId2"/>
    <p:sldLayoutId id="2147483660" r:id="rId3"/>
    <p:sldLayoutId id="214748368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784512"/>
      </p:ext>
    </p:extLst>
  </p:cSld>
  <p:clrMap bg1="lt1" tx1="dk1" bg2="lt2" tx2="dk2" accent1="accent1" accent2="accent2" accent3="accent3" accent4="accent4" accent5="accent5" accent6="accent6" hlink="hlink" folHlink="folHlink"/>
  <p:sldLayoutIdLst>
    <p:sldLayoutId id="2147483650" r:id="rId1"/>
    <p:sldLayoutId id="2147483687" r:id="rId2"/>
    <p:sldLayoutId id="2147483679" r:id="rId3"/>
    <p:sldLayoutId id="2147483689" r:id="rId4"/>
    <p:sldLayoutId id="2147483668" r:id="rId5"/>
    <p:sldLayoutId id="2147483683" r:id="rId6"/>
    <p:sldLayoutId id="2147483684" r:id="rId7"/>
    <p:sldLayoutId id="214748368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231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457861"/>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9.xml"/><Relationship Id="rId4" Type="http://schemas.openxmlformats.org/officeDocument/2006/relationships/image" Target="../media/image47.svg"/></Relationships>
</file>

<file path=ppt/slides/_rels/slide5.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wdp"/><Relationship Id="rId7" Type="http://schemas.openxmlformats.org/officeDocument/2006/relationships/image" Target="../media/image52.svg"/><Relationship Id="rId2" Type="http://schemas.openxmlformats.org/officeDocument/2006/relationships/image" Target="../media/image48.png"/><Relationship Id="rId1" Type="http://schemas.openxmlformats.org/officeDocument/2006/relationships/slideLayout" Target="../slideLayouts/slideLayout9.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jpeg"/><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svg"/></Relationships>
</file>

<file path=ppt/slides/_rels/slide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9.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4.jpeg"/></Relationships>
</file>

<file path=ppt/slides/_rels/slide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06BEE346-2B19-6F7A-3E15-D6F71DEE168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563" y="1787461"/>
            <a:ext cx="12200467" cy="5082755"/>
          </a:xfrm>
        </p:spPr>
      </p:pic>
      <p:pic>
        <p:nvPicPr>
          <p:cNvPr id="3" name="Segnaposto immagine 2" descr="Immagine che contiene Carattere, Elementi grafici, schermata, logo&#10;&#10;Descrizione generata automaticamente">
            <a:extLst>
              <a:ext uri="{FF2B5EF4-FFF2-40B4-BE49-F238E27FC236}">
                <a16:creationId xmlns:a16="http://schemas.microsoft.com/office/drawing/2014/main" id="{72CEAC69-6FF2-AEEF-29AF-98ED4B4FA4DD}"/>
              </a:ext>
            </a:extLst>
          </p:cNvPr>
          <p:cNvPicPr>
            <a:picLocks noGrp="1" noChangeAspect="1"/>
          </p:cNvPicPr>
          <p:nvPr>
            <p:ph type="pic" sz="quarter" idx="13"/>
          </p:nvPr>
        </p:nvPicPr>
        <p:blipFill>
          <a:blip r:embed="rId3"/>
          <a:srcRect t="17447" b="17447"/>
          <a:stretch>
            <a:fillRect/>
          </a:stretch>
        </p:blipFill>
        <p:spPr/>
      </p:pic>
      <p:sp>
        <p:nvSpPr>
          <p:cNvPr id="6" name="Text Placeholder 5">
            <a:extLst>
              <a:ext uri="{FF2B5EF4-FFF2-40B4-BE49-F238E27FC236}">
                <a16:creationId xmlns:a16="http://schemas.microsoft.com/office/drawing/2014/main" id="{33B2B121-67FA-1A78-1B50-52665551655C}"/>
              </a:ext>
            </a:extLst>
          </p:cNvPr>
          <p:cNvSpPr>
            <a:spLocks noGrp="1"/>
          </p:cNvSpPr>
          <p:nvPr>
            <p:ph type="body" sz="quarter" idx="15"/>
          </p:nvPr>
        </p:nvSpPr>
        <p:spPr>
          <a:xfrm>
            <a:off x="669233" y="5271570"/>
            <a:ext cx="7157595" cy="1053030"/>
          </a:xfrm>
        </p:spPr>
        <p:txBody>
          <a:bodyPr/>
          <a:lstStyle/>
          <a:p>
            <a:endParaRPr lang="en-IE" sz="2000" dirty="0"/>
          </a:p>
          <a:p>
            <a:r>
              <a:rPr lang="en-IE" sz="2000" dirty="0"/>
              <a:t>Matteo Salvato</a:t>
            </a:r>
          </a:p>
          <a:p>
            <a:r>
              <a:rPr lang="en-IE" sz="1800" i="1" dirty="0"/>
              <a:t>Direzione </a:t>
            </a:r>
            <a:r>
              <a:rPr lang="en-IE" sz="1800" i="1" dirty="0" err="1"/>
              <a:t>Trasferimento</a:t>
            </a:r>
            <a:r>
              <a:rPr lang="en-IE" sz="1800" i="1" dirty="0"/>
              <a:t> </a:t>
            </a:r>
            <a:r>
              <a:rPr lang="en-IE" sz="1800" i="1" dirty="0" err="1"/>
              <a:t>Tecnologico</a:t>
            </a:r>
            <a:r>
              <a:rPr lang="en-IE" sz="1800" i="1" dirty="0"/>
              <a:t> ENEA</a:t>
            </a:r>
          </a:p>
          <a:p>
            <a:r>
              <a:rPr lang="en-IE" sz="1800" i="1" dirty="0"/>
              <a:t>Rete EEN </a:t>
            </a:r>
          </a:p>
        </p:txBody>
      </p:sp>
      <p:sp>
        <p:nvSpPr>
          <p:cNvPr id="14" name="Title 2">
            <a:extLst>
              <a:ext uri="{FF2B5EF4-FFF2-40B4-BE49-F238E27FC236}">
                <a16:creationId xmlns:a16="http://schemas.microsoft.com/office/drawing/2014/main" id="{F9DDEC7F-907A-B4BE-3944-2345DF1FF904}"/>
              </a:ext>
            </a:extLst>
          </p:cNvPr>
          <p:cNvSpPr>
            <a:spLocks noGrp="1"/>
          </p:cNvSpPr>
          <p:nvPr>
            <p:ph type="ctrTitle"/>
          </p:nvPr>
        </p:nvSpPr>
        <p:spPr>
          <a:xfrm>
            <a:off x="669234" y="3429000"/>
            <a:ext cx="8463880" cy="1774371"/>
          </a:xfrm>
        </p:spPr>
        <p:txBody>
          <a:bodyPr/>
          <a:lstStyle/>
          <a:p>
            <a:r>
              <a:rPr lang="it-IT" sz="2800" b="1" i="1" dirty="0">
                <a:solidFill>
                  <a:schemeClr val="bg1"/>
                </a:solidFill>
                <a:effectLst/>
                <a:latin typeface="Blogger Sans" panose="02000506030000020004" charset="0"/>
                <a:ea typeface="Blogger Sans" panose="02000506030000020004" charset="0"/>
                <a:cs typeface="Aptos" panose="020B0004020202020204" pitchFamily="34" charset="0"/>
              </a:rPr>
              <a:t>Mercoledì 2 Ottobre 2024 – Confindustria Salerno</a:t>
            </a:r>
            <a:br>
              <a:rPr lang="it-IT" sz="2800" b="1" i="1" dirty="0">
                <a:solidFill>
                  <a:schemeClr val="bg1"/>
                </a:solidFill>
                <a:effectLst/>
                <a:latin typeface="Blogger Sans" panose="02000506030000020004" charset="0"/>
                <a:ea typeface="Blogger Sans" panose="02000506030000020004" charset="0"/>
                <a:cs typeface="Aptos" panose="020B0004020202020204" pitchFamily="34" charset="0"/>
              </a:rPr>
            </a:br>
            <a:br>
              <a:rPr lang="it-IT" sz="2800" b="1" i="1" dirty="0">
                <a:solidFill>
                  <a:schemeClr val="bg1"/>
                </a:solidFill>
                <a:effectLst/>
                <a:latin typeface="Blogger Sans" panose="02000506030000020004" charset="0"/>
                <a:ea typeface="Blogger Sans" panose="02000506030000020004" charset="0"/>
                <a:cs typeface="Aptos" panose="020B0004020202020204" pitchFamily="34" charset="0"/>
              </a:rPr>
            </a:br>
            <a:r>
              <a:rPr lang="it-IT" sz="2800" b="1" i="1" dirty="0">
                <a:solidFill>
                  <a:schemeClr val="bg1"/>
                </a:solidFill>
                <a:effectLst/>
                <a:latin typeface="Blogger Sans" panose="02000506030000020004" charset="0"/>
                <a:ea typeface="Blogger Sans" panose="02000506030000020004" charset="0"/>
                <a:cs typeface="Aptos" panose="020B0004020202020204" pitchFamily="34" charset="0"/>
              </a:rPr>
              <a:t>	</a:t>
            </a:r>
            <a:r>
              <a:rPr lang="it-IT" sz="2800" b="1" dirty="0">
                <a:solidFill>
                  <a:schemeClr val="bg1"/>
                </a:solidFill>
                <a:effectLst/>
                <a:latin typeface="Blogger Sans" panose="02000506030000020004" charset="0"/>
                <a:ea typeface="Blogger Sans" panose="02000506030000020004" charset="0"/>
                <a:cs typeface="Aptos" panose="020B0004020202020204" pitchFamily="34" charset="0"/>
              </a:rPr>
              <a:t>PIANO TRANSIZIONE 5.0</a:t>
            </a:r>
            <a:br>
              <a:rPr lang="it-IT" sz="2800" b="1" dirty="0">
                <a:solidFill>
                  <a:schemeClr val="bg1"/>
                </a:solidFill>
                <a:effectLst/>
                <a:latin typeface="Blogger Sans" panose="02000506030000020004" charset="0"/>
                <a:ea typeface="Blogger Sans" panose="02000506030000020004" charset="0"/>
                <a:cs typeface="Aptos" panose="020B0004020202020204" pitchFamily="34" charset="0"/>
              </a:rPr>
            </a:br>
            <a:r>
              <a:rPr lang="it-IT" sz="2000" b="1" dirty="0">
                <a:solidFill>
                  <a:schemeClr val="bg1"/>
                </a:solidFill>
                <a:effectLst/>
                <a:latin typeface="Blogger Sans" panose="02000506030000020004" charset="0"/>
                <a:ea typeface="Blogger Sans" panose="02000506030000020004" charset="0"/>
                <a:cs typeface="Aptos" panose="020B0004020202020204" pitchFamily="34" charset="0"/>
              </a:rPr>
              <a:t>LA TRASFORMAZIONE SOSTENIBILE DELLE IMPRESE</a:t>
            </a:r>
            <a:br>
              <a:rPr lang="it-IT" sz="2800" b="1" i="1" dirty="0">
                <a:solidFill>
                  <a:schemeClr val="bg1"/>
                </a:solidFill>
                <a:effectLst/>
                <a:latin typeface="Blogger Sans" panose="02000506030000020004" charset="0"/>
                <a:ea typeface="Blogger Sans" panose="02000506030000020004" charset="0"/>
                <a:cs typeface="Aptos" panose="020B0004020202020204" pitchFamily="34" charset="0"/>
              </a:rPr>
            </a:br>
            <a:br>
              <a:rPr lang="it-IT" sz="2800" b="1" i="1" dirty="0">
                <a:solidFill>
                  <a:schemeClr val="bg1"/>
                </a:solidFill>
                <a:effectLst/>
                <a:latin typeface="Blogger Sans" panose="02000506030000020004" charset="0"/>
                <a:ea typeface="Blogger Sans" panose="02000506030000020004" charset="0"/>
                <a:cs typeface="Aptos" panose="020B0004020202020204" pitchFamily="34" charset="0"/>
              </a:rPr>
            </a:br>
            <a:r>
              <a:rPr lang="it-IT" sz="2800" i="1" dirty="0">
                <a:solidFill>
                  <a:schemeClr val="bg1"/>
                </a:solidFill>
                <a:latin typeface="Blogger Sans" panose="02000506030000020004" charset="0"/>
                <a:ea typeface="Blogger Sans" panose="02000506030000020004" charset="0"/>
                <a:cs typeface="Aptos" panose="020B0004020202020204" pitchFamily="34" charset="0"/>
              </a:rPr>
              <a:t>La rete E</a:t>
            </a:r>
            <a:r>
              <a:rPr lang="it-IT" sz="2800" b="1" i="1" dirty="0">
                <a:solidFill>
                  <a:schemeClr val="bg1"/>
                </a:solidFill>
                <a:effectLst/>
                <a:latin typeface="Blogger Sans" panose="02000506030000020004" charset="0"/>
                <a:ea typeface="Blogger Sans" panose="02000506030000020004" charset="0"/>
                <a:cs typeface="Aptos" panose="020B0004020202020204" pitchFamily="34" charset="0"/>
              </a:rPr>
              <a:t>nterprise Europe Network e </a:t>
            </a:r>
            <a:br>
              <a:rPr lang="it-IT" sz="2800" b="1" i="1" dirty="0">
                <a:solidFill>
                  <a:schemeClr val="bg1"/>
                </a:solidFill>
                <a:effectLst/>
                <a:latin typeface="Blogger Sans" panose="02000506030000020004" charset="0"/>
                <a:ea typeface="Blogger Sans" panose="02000506030000020004" charset="0"/>
                <a:cs typeface="Aptos" panose="020B0004020202020204" pitchFamily="34" charset="0"/>
              </a:rPr>
            </a:br>
            <a:r>
              <a:rPr lang="it-IT" sz="2800" b="1" i="1" dirty="0">
                <a:solidFill>
                  <a:schemeClr val="bg1"/>
                </a:solidFill>
                <a:effectLst/>
                <a:latin typeface="Blogger Sans" panose="02000506030000020004" charset="0"/>
                <a:ea typeface="Blogger Sans" panose="02000506030000020004" charset="0"/>
                <a:cs typeface="Aptos" panose="020B0004020202020204" pitchFamily="34" charset="0"/>
              </a:rPr>
              <a:t>i servizi a supporto dell</a:t>
            </a:r>
            <a:r>
              <a:rPr lang="it-IT" sz="2800" i="1" dirty="0">
                <a:solidFill>
                  <a:schemeClr val="bg1"/>
                </a:solidFill>
                <a:latin typeface="Blogger Sans" panose="02000506030000020004" charset="0"/>
                <a:ea typeface="Blogger Sans" panose="02000506030000020004" charset="0"/>
                <a:cs typeface="Aptos" panose="020B0004020202020204" pitchFamily="34" charset="0"/>
              </a:rPr>
              <a:t>e imprese</a:t>
            </a:r>
            <a:endParaRPr lang="it-IT" sz="1800" dirty="0">
              <a:effectLst/>
              <a:latin typeface="Blogger Sans" panose="02000506030000020004" charset="0"/>
              <a:ea typeface="Blogger Sans" panose="02000506030000020004" charset="0"/>
              <a:cs typeface="Aptos" panose="020B0004020202020204" pitchFamily="34" charset="0"/>
            </a:endParaRPr>
          </a:p>
        </p:txBody>
      </p:sp>
    </p:spTree>
    <p:extLst>
      <p:ext uri="{BB962C8B-B14F-4D97-AF65-F5344CB8AC3E}">
        <p14:creationId xmlns:p14="http://schemas.microsoft.com/office/powerpoint/2010/main" val="113784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01077E09-D165-09F9-E70A-743E23A13C33}"/>
              </a:ext>
            </a:extLst>
          </p:cNvPr>
          <p:cNvSpPr txBox="1"/>
          <p:nvPr/>
        </p:nvSpPr>
        <p:spPr>
          <a:xfrm>
            <a:off x="605999" y="2967636"/>
            <a:ext cx="11477144" cy="1107996"/>
          </a:xfrm>
          <a:prstGeom prst="rect">
            <a:avLst/>
          </a:prstGeom>
        </p:spPr>
        <p:txBody>
          <a:bodyPr wrap="square" lIns="0" tIns="0" rIns="0" bIns="0" rtlCol="0" anchor="t">
            <a:spAutoFit/>
          </a:bodyPr>
          <a:lstStyle/>
          <a:p>
            <a:pPr marL="0" marR="0" lvl="0" indent="0" defTabSz="914400" rtl="0" eaLnBrk="0" fontAlgn="base" latinLnBrk="0" hangingPunct="0">
              <a:spcBef>
                <a:spcPct val="0"/>
              </a:spcBef>
              <a:spcAft>
                <a:spcPct val="0"/>
              </a:spcAft>
              <a:buClrTx/>
              <a:buSzTx/>
              <a:buFontTx/>
              <a:buNone/>
              <a:tabLst/>
              <a:defRPr/>
            </a:pP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Aiutiamo le aziende a trovare </a:t>
            </a:r>
            <a:r>
              <a:rPr kumimoji="0" lang="it-IT"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rPr>
              <a:t>partner commerciali </a:t>
            </a: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in tutto il mondo</a:t>
            </a:r>
            <a:endParaRPr kumimoji="0" lang="en-US"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endParaRPr>
          </a:p>
        </p:txBody>
      </p:sp>
      <p:pic>
        <p:nvPicPr>
          <p:cNvPr id="13" name="Picture Placeholder 12">
            <a:extLst>
              <a:ext uri="{FF2B5EF4-FFF2-40B4-BE49-F238E27FC236}">
                <a16:creationId xmlns:a16="http://schemas.microsoft.com/office/drawing/2014/main" id="{BE29EFBF-A897-56BA-8DBA-120A4435D11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64" y="4763123"/>
            <a:ext cx="12197080" cy="2100539"/>
          </a:xfrm>
        </p:spPr>
      </p:pic>
      <p:sp>
        <p:nvSpPr>
          <p:cNvPr id="9" name="Title 8">
            <a:extLst>
              <a:ext uri="{FF2B5EF4-FFF2-40B4-BE49-F238E27FC236}">
                <a16:creationId xmlns:a16="http://schemas.microsoft.com/office/drawing/2014/main" id="{5B3054A5-4ADF-1EA2-BDCF-20FE270E1452}"/>
              </a:ext>
            </a:extLst>
          </p:cNvPr>
          <p:cNvSpPr>
            <a:spLocks noGrp="1"/>
          </p:cNvSpPr>
          <p:nvPr>
            <p:ph type="title"/>
          </p:nvPr>
        </p:nvSpPr>
        <p:spPr>
          <a:xfrm>
            <a:off x="489857" y="1892821"/>
            <a:ext cx="10980000" cy="1339118"/>
          </a:xfrm>
          <a:prstGeom prst="rect">
            <a:avLst/>
          </a:prstGeom>
        </p:spPr>
        <p:txBody>
          <a:bodyPr lIns="0"/>
          <a:lstStyle/>
          <a:p>
            <a:r>
              <a:rPr lang="en-GB" sz="5400" noProof="0" dirty="0"/>
              <a:t>Business partnering:</a:t>
            </a:r>
          </a:p>
        </p:txBody>
      </p:sp>
      <p:sp>
        <p:nvSpPr>
          <p:cNvPr id="2" name="Title 1">
            <a:extLst>
              <a:ext uri="{FF2B5EF4-FFF2-40B4-BE49-F238E27FC236}">
                <a16:creationId xmlns:a16="http://schemas.microsoft.com/office/drawing/2014/main" id="{378EBA98-B898-D2DF-CD70-35C7816E7FF6}"/>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229958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01077E09-D165-09F9-E70A-743E23A13C33}"/>
              </a:ext>
            </a:extLst>
          </p:cNvPr>
          <p:cNvSpPr txBox="1"/>
          <p:nvPr/>
        </p:nvSpPr>
        <p:spPr>
          <a:xfrm>
            <a:off x="605999" y="2967636"/>
            <a:ext cx="11586001" cy="1107996"/>
          </a:xfrm>
          <a:prstGeom prst="rect">
            <a:avLst/>
          </a:prstGeom>
        </p:spPr>
        <p:txBody>
          <a:bodyPr wrap="square" lIns="0" tIns="0" rIns="0" bIns="0" rtlCol="0" anchor="t">
            <a:spAutoFit/>
          </a:bodyPr>
          <a:lstStyle/>
          <a:p>
            <a:pPr marL="0" marR="0" lvl="0" indent="0" defTabSz="914400" rtl="0" eaLnBrk="0" fontAlgn="base" latinLnBrk="0" hangingPunct="0">
              <a:spcBef>
                <a:spcPct val="0"/>
              </a:spcBef>
              <a:spcAft>
                <a:spcPct val="0"/>
              </a:spcAft>
              <a:buClrTx/>
              <a:buSzTx/>
              <a:buFontTx/>
              <a:buNone/>
              <a:tabLst/>
              <a:defRPr/>
            </a:pP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Aiutiamo le aziende ad adattare le </a:t>
            </a:r>
            <a:r>
              <a:rPr kumimoji="0" lang="it-IT"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rPr>
              <a:t>soluzioni digitali </a:t>
            </a: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in base alle loro esigenze </a:t>
            </a:r>
            <a:endParaRPr kumimoji="0" lang="en-US" sz="40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endParaRPr>
          </a:p>
        </p:txBody>
      </p:sp>
      <p:pic>
        <p:nvPicPr>
          <p:cNvPr id="13" name="Picture Placeholder 12">
            <a:extLst>
              <a:ext uri="{FF2B5EF4-FFF2-40B4-BE49-F238E27FC236}">
                <a16:creationId xmlns:a16="http://schemas.microsoft.com/office/drawing/2014/main" id="{BE29EFBF-A897-56BA-8DBA-120A4435D117}"/>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l="-7"/>
          <a:stretch/>
        </p:blipFill>
        <p:spPr>
          <a:xfrm>
            <a:off x="-564" y="4763123"/>
            <a:ext cx="12197080" cy="2100539"/>
          </a:xfrm>
        </p:spPr>
      </p:pic>
      <p:sp>
        <p:nvSpPr>
          <p:cNvPr id="9" name="Title 8">
            <a:extLst>
              <a:ext uri="{FF2B5EF4-FFF2-40B4-BE49-F238E27FC236}">
                <a16:creationId xmlns:a16="http://schemas.microsoft.com/office/drawing/2014/main" id="{5B3054A5-4ADF-1EA2-BDCF-20FE270E1452}"/>
              </a:ext>
            </a:extLst>
          </p:cNvPr>
          <p:cNvSpPr>
            <a:spLocks noGrp="1"/>
          </p:cNvSpPr>
          <p:nvPr>
            <p:ph type="title"/>
          </p:nvPr>
        </p:nvSpPr>
        <p:spPr>
          <a:xfrm>
            <a:off x="606000" y="1810657"/>
            <a:ext cx="10980000" cy="1339118"/>
          </a:xfrm>
          <a:prstGeom prst="rect">
            <a:avLst/>
          </a:prstGeom>
        </p:spPr>
        <p:txBody>
          <a:bodyPr lIns="0"/>
          <a:lstStyle/>
          <a:p>
            <a:r>
              <a:rPr lang="en-GB" sz="5400" noProof="0" dirty="0" err="1"/>
              <a:t>Digitalizzazione</a:t>
            </a:r>
            <a:r>
              <a:rPr lang="en-GB" sz="5400" noProof="0" dirty="0"/>
              <a:t>:</a:t>
            </a:r>
          </a:p>
        </p:txBody>
      </p:sp>
      <p:sp>
        <p:nvSpPr>
          <p:cNvPr id="2" name="Title 1">
            <a:extLst>
              <a:ext uri="{FF2B5EF4-FFF2-40B4-BE49-F238E27FC236}">
                <a16:creationId xmlns:a16="http://schemas.microsoft.com/office/drawing/2014/main" id="{5C1F0AA5-7009-1007-6180-ED23B3BD0B77}"/>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66035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BE29EFBF-A897-56BA-8DBA-120A4435D11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564" y="4763123"/>
            <a:ext cx="12197080" cy="2100539"/>
          </a:xfrm>
        </p:spPr>
      </p:pic>
      <p:sp>
        <p:nvSpPr>
          <p:cNvPr id="4" name="TextBox 6">
            <a:extLst>
              <a:ext uri="{FF2B5EF4-FFF2-40B4-BE49-F238E27FC236}">
                <a16:creationId xmlns:a16="http://schemas.microsoft.com/office/drawing/2014/main" id="{C42B5419-50F6-E777-F9CC-402666A39D45}"/>
              </a:ext>
            </a:extLst>
          </p:cNvPr>
          <p:cNvSpPr txBox="1"/>
          <p:nvPr/>
        </p:nvSpPr>
        <p:spPr>
          <a:xfrm>
            <a:off x="606000" y="2967636"/>
            <a:ext cx="11586000" cy="1107996"/>
          </a:xfrm>
          <a:prstGeom prst="rect">
            <a:avLst/>
          </a:prstGeom>
        </p:spPr>
        <p:txBody>
          <a:bodyPr wrap="square" lIns="0" tIns="0" rIns="0" bIns="0" rtlCol="0" anchor="t">
            <a:spAutoFit/>
          </a:bodyPr>
          <a:lstStyle/>
          <a:p>
            <a:pPr marL="0" marR="0" lvl="0" indent="0" defTabSz="914400" rtl="0" eaLnBrk="0" fontAlgn="base" latinLnBrk="0" hangingPunct="0">
              <a:spcBef>
                <a:spcPct val="0"/>
              </a:spcBef>
              <a:spcAft>
                <a:spcPct val="0"/>
              </a:spcAft>
              <a:buClrTx/>
              <a:buSzTx/>
              <a:buFontTx/>
              <a:buNone/>
              <a:tabLst/>
              <a:defRPr/>
            </a:pP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Forniamo consulenza sugli strumenti di </a:t>
            </a:r>
            <a:r>
              <a:rPr kumimoji="0" lang="it-IT"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rPr>
              <a:t>finanziamento</a:t>
            </a: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 dell'UE e altri strumenti di </a:t>
            </a:r>
            <a:r>
              <a:rPr kumimoji="0" lang="it-IT"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rPr>
              <a:t>sostegno finanziario</a:t>
            </a:r>
            <a:endParaRPr kumimoji="0" lang="en-US"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endParaRPr>
          </a:p>
        </p:txBody>
      </p:sp>
      <p:sp>
        <p:nvSpPr>
          <p:cNvPr id="5" name="Title 8">
            <a:extLst>
              <a:ext uri="{FF2B5EF4-FFF2-40B4-BE49-F238E27FC236}">
                <a16:creationId xmlns:a16="http://schemas.microsoft.com/office/drawing/2014/main" id="{8CC7B3D2-07BC-6E86-C311-E73BFC822C91}"/>
              </a:ext>
            </a:extLst>
          </p:cNvPr>
          <p:cNvSpPr>
            <a:spLocks noGrp="1"/>
          </p:cNvSpPr>
          <p:nvPr>
            <p:ph type="title"/>
          </p:nvPr>
        </p:nvSpPr>
        <p:spPr>
          <a:xfrm>
            <a:off x="606000" y="1810657"/>
            <a:ext cx="10980000" cy="1339118"/>
          </a:xfrm>
          <a:prstGeom prst="rect">
            <a:avLst/>
          </a:prstGeom>
        </p:spPr>
        <p:txBody>
          <a:bodyPr lIns="0"/>
          <a:lstStyle/>
          <a:p>
            <a:r>
              <a:rPr lang="en-GB" sz="5400" noProof="0" dirty="0"/>
              <a:t>Access to finance:</a:t>
            </a:r>
          </a:p>
        </p:txBody>
      </p:sp>
      <p:sp>
        <p:nvSpPr>
          <p:cNvPr id="2" name="Title 1">
            <a:extLst>
              <a:ext uri="{FF2B5EF4-FFF2-40B4-BE49-F238E27FC236}">
                <a16:creationId xmlns:a16="http://schemas.microsoft.com/office/drawing/2014/main" id="{8C0BC519-FD04-3C30-8A85-7704A162FC42}"/>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24666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01077E09-D165-09F9-E70A-743E23A13C33}"/>
              </a:ext>
            </a:extLst>
          </p:cNvPr>
          <p:cNvSpPr txBox="1"/>
          <p:nvPr/>
        </p:nvSpPr>
        <p:spPr>
          <a:xfrm>
            <a:off x="605999" y="2731966"/>
            <a:ext cx="11509801" cy="1107996"/>
          </a:xfrm>
          <a:prstGeom prst="rect">
            <a:avLst/>
          </a:prstGeom>
        </p:spPr>
        <p:txBody>
          <a:bodyPr wrap="square" lIns="0" tIns="0" rIns="0" bIns="0" rtlCol="0" anchor="t">
            <a:spAutoFit/>
          </a:bodyPr>
          <a:lstStyle/>
          <a:p>
            <a:pPr marL="0" marR="0" lvl="0" indent="0" defTabSz="914400" rtl="0" eaLnBrk="0" fontAlgn="base" latinLnBrk="0" hangingPunct="0">
              <a:spcBef>
                <a:spcPct val="0"/>
              </a:spcBef>
              <a:spcAft>
                <a:spcPct val="0"/>
              </a:spcAft>
              <a:buClrTx/>
              <a:buSzTx/>
              <a:buFontTx/>
              <a:buNone/>
              <a:tabLst/>
              <a:defRPr/>
            </a:pP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Aiutiamo le aziende ad orientarsi per affrontare gli ostacoli del </a:t>
            </a:r>
            <a:r>
              <a:rPr kumimoji="0" lang="it-IT"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rPr>
              <a:t>mercato unico</a:t>
            </a:r>
            <a:endParaRPr kumimoji="0" lang="en-US"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endParaRPr>
          </a:p>
        </p:txBody>
      </p:sp>
      <p:sp>
        <p:nvSpPr>
          <p:cNvPr id="9" name="Title 8">
            <a:extLst>
              <a:ext uri="{FF2B5EF4-FFF2-40B4-BE49-F238E27FC236}">
                <a16:creationId xmlns:a16="http://schemas.microsoft.com/office/drawing/2014/main" id="{5B3054A5-4ADF-1EA2-BDCF-20FE270E1452}"/>
              </a:ext>
            </a:extLst>
          </p:cNvPr>
          <p:cNvSpPr>
            <a:spLocks noGrp="1"/>
          </p:cNvSpPr>
          <p:nvPr>
            <p:ph type="title"/>
          </p:nvPr>
        </p:nvSpPr>
        <p:spPr>
          <a:xfrm>
            <a:off x="606000" y="1574987"/>
            <a:ext cx="10980000" cy="1339118"/>
          </a:xfrm>
          <a:prstGeom prst="rect">
            <a:avLst/>
          </a:prstGeom>
        </p:spPr>
        <p:txBody>
          <a:bodyPr lIns="0"/>
          <a:lstStyle/>
          <a:p>
            <a:r>
              <a:rPr lang="en-GB" sz="5400" noProof="0" dirty="0"/>
              <a:t>EU Single Market:</a:t>
            </a:r>
          </a:p>
        </p:txBody>
      </p:sp>
      <p:pic>
        <p:nvPicPr>
          <p:cNvPr id="2" name="Picture Placeholder 12">
            <a:extLst>
              <a:ext uri="{FF2B5EF4-FFF2-40B4-BE49-F238E27FC236}">
                <a16:creationId xmlns:a16="http://schemas.microsoft.com/office/drawing/2014/main" id="{B6745C45-14D4-0292-6FD6-41E4786E47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8"/>
          <a:stretch/>
        </p:blipFill>
        <p:spPr>
          <a:xfrm>
            <a:off x="0" y="4757461"/>
            <a:ext cx="12197080" cy="210053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32 w 21600"/>
              <a:gd name="connsiteY0" fmla="*/ 38349 h 38349"/>
              <a:gd name="connsiteX1" fmla="*/ 21600 w 21600"/>
              <a:gd name="connsiteY1" fmla="*/ 0 h 38349"/>
              <a:gd name="connsiteX2" fmla="*/ 21600 w 21600"/>
              <a:gd name="connsiteY2" fmla="*/ 17322 h 38349"/>
              <a:gd name="connsiteX3" fmla="*/ 0 w 21600"/>
              <a:gd name="connsiteY3" fmla="*/ 20172 h 38349"/>
              <a:gd name="connsiteX4" fmla="*/ 32 w 21600"/>
              <a:gd name="connsiteY4" fmla="*/ 38349 h 38349"/>
              <a:gd name="connsiteX0" fmla="*/ 32 w 21632"/>
              <a:gd name="connsiteY0" fmla="*/ 21027 h 21027"/>
              <a:gd name="connsiteX1" fmla="*/ 21632 w 21632"/>
              <a:gd name="connsiteY1" fmla="*/ 20936 h 21027"/>
              <a:gd name="connsiteX2" fmla="*/ 21600 w 21632"/>
              <a:gd name="connsiteY2" fmla="*/ 0 h 21027"/>
              <a:gd name="connsiteX3" fmla="*/ 0 w 21632"/>
              <a:gd name="connsiteY3" fmla="*/ 2850 h 21027"/>
              <a:gd name="connsiteX4" fmla="*/ 32 w 21632"/>
              <a:gd name="connsiteY4" fmla="*/ 21027 h 21027"/>
              <a:gd name="connsiteX0" fmla="*/ 32 w 21600"/>
              <a:gd name="connsiteY0" fmla="*/ 21027 h 21027"/>
              <a:gd name="connsiteX1" fmla="*/ 21426 w 21600"/>
              <a:gd name="connsiteY1" fmla="*/ 19736 h 21027"/>
              <a:gd name="connsiteX2" fmla="*/ 21600 w 21600"/>
              <a:gd name="connsiteY2" fmla="*/ 0 h 21027"/>
              <a:gd name="connsiteX3" fmla="*/ 0 w 21600"/>
              <a:gd name="connsiteY3" fmla="*/ 2850 h 21027"/>
              <a:gd name="connsiteX4" fmla="*/ 32 w 21600"/>
              <a:gd name="connsiteY4" fmla="*/ 21027 h 21027"/>
              <a:gd name="connsiteX0" fmla="*/ 32 w 21608"/>
              <a:gd name="connsiteY0" fmla="*/ 21027 h 21027"/>
              <a:gd name="connsiteX1" fmla="*/ 21608 w 21608"/>
              <a:gd name="connsiteY1" fmla="*/ 20867 h 21027"/>
              <a:gd name="connsiteX2" fmla="*/ 21600 w 21608"/>
              <a:gd name="connsiteY2" fmla="*/ 0 h 21027"/>
              <a:gd name="connsiteX3" fmla="*/ 0 w 21608"/>
              <a:gd name="connsiteY3" fmla="*/ 2850 h 21027"/>
              <a:gd name="connsiteX4" fmla="*/ 32 w 21608"/>
              <a:gd name="connsiteY4" fmla="*/ 21027 h 21027"/>
              <a:gd name="connsiteX0" fmla="*/ 32 w 21608"/>
              <a:gd name="connsiteY0" fmla="*/ 21233 h 21233"/>
              <a:gd name="connsiteX1" fmla="*/ 21608 w 21608"/>
              <a:gd name="connsiteY1" fmla="*/ 21073 h 21233"/>
              <a:gd name="connsiteX2" fmla="*/ 21600 w 21608"/>
              <a:gd name="connsiteY2" fmla="*/ 0 h 21233"/>
              <a:gd name="connsiteX3" fmla="*/ 0 w 21608"/>
              <a:gd name="connsiteY3" fmla="*/ 3056 h 21233"/>
              <a:gd name="connsiteX4" fmla="*/ 32 w 21608"/>
              <a:gd name="connsiteY4" fmla="*/ 21233 h 21233"/>
              <a:gd name="connsiteX0" fmla="*/ 111 w 21608"/>
              <a:gd name="connsiteY0" fmla="*/ 20205 h 21073"/>
              <a:gd name="connsiteX1" fmla="*/ 21608 w 21608"/>
              <a:gd name="connsiteY1" fmla="*/ 21073 h 21073"/>
              <a:gd name="connsiteX2" fmla="*/ 21600 w 21608"/>
              <a:gd name="connsiteY2" fmla="*/ 0 h 21073"/>
              <a:gd name="connsiteX3" fmla="*/ 0 w 21608"/>
              <a:gd name="connsiteY3" fmla="*/ 3056 h 21073"/>
              <a:gd name="connsiteX4" fmla="*/ 111 w 21608"/>
              <a:gd name="connsiteY4" fmla="*/ 20205 h 21073"/>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05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3844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530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96 h 21096"/>
              <a:gd name="connsiteX1" fmla="*/ 21609 w 21609"/>
              <a:gd name="connsiteY1" fmla="*/ 21073 h 21096"/>
              <a:gd name="connsiteX2" fmla="*/ 21601 w 21609"/>
              <a:gd name="connsiteY2" fmla="*/ 0 h 21096"/>
              <a:gd name="connsiteX3" fmla="*/ 1 w 21609"/>
              <a:gd name="connsiteY3" fmla="*/ 4016 h 21096"/>
              <a:gd name="connsiteX4" fmla="*/ 3 w 21609"/>
              <a:gd name="connsiteY4" fmla="*/ 21096 h 21096"/>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3 w 21609"/>
              <a:gd name="connsiteY0" fmla="*/ 21025 h 21025"/>
              <a:gd name="connsiteX1" fmla="*/ 21609 w 21609"/>
              <a:gd name="connsiteY1" fmla="*/ 21002 h 21025"/>
              <a:gd name="connsiteX2" fmla="*/ 21601 w 21609"/>
              <a:gd name="connsiteY2" fmla="*/ 0 h 21025"/>
              <a:gd name="connsiteX3" fmla="*/ 1 w 21609"/>
              <a:gd name="connsiteY3" fmla="*/ 3945 h 21025"/>
              <a:gd name="connsiteX4" fmla="*/ 3 w 21609"/>
              <a:gd name="connsiteY4" fmla="*/ 21025 h 21025"/>
              <a:gd name="connsiteX0" fmla="*/ 17 w 21623"/>
              <a:gd name="connsiteY0" fmla="*/ 21025 h 21025"/>
              <a:gd name="connsiteX1" fmla="*/ 21623 w 21623"/>
              <a:gd name="connsiteY1" fmla="*/ 21002 h 21025"/>
              <a:gd name="connsiteX2" fmla="*/ 21615 w 21623"/>
              <a:gd name="connsiteY2" fmla="*/ 0 h 21025"/>
              <a:gd name="connsiteX3" fmla="*/ 0 w 21623"/>
              <a:gd name="connsiteY3" fmla="*/ 1389 h 21025"/>
              <a:gd name="connsiteX4" fmla="*/ 17 w 21623"/>
              <a:gd name="connsiteY4" fmla="*/ 21025 h 21025"/>
              <a:gd name="connsiteX0" fmla="*/ 17 w 21623"/>
              <a:gd name="connsiteY0" fmla="*/ 21025 h 21025"/>
              <a:gd name="connsiteX1" fmla="*/ 21623 w 21623"/>
              <a:gd name="connsiteY1" fmla="*/ 21002 h 21025"/>
              <a:gd name="connsiteX2" fmla="*/ 21615 w 21623"/>
              <a:gd name="connsiteY2" fmla="*/ 0 h 21025"/>
              <a:gd name="connsiteX3" fmla="*/ 0 w 21623"/>
              <a:gd name="connsiteY3" fmla="*/ 1389 h 21025"/>
              <a:gd name="connsiteX4" fmla="*/ 17 w 21623"/>
              <a:gd name="connsiteY4" fmla="*/ 21025 h 21025"/>
              <a:gd name="connsiteX0" fmla="*/ 17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17 w 21623"/>
              <a:gd name="connsiteY4" fmla="*/ 21107 h 21107"/>
              <a:gd name="connsiteX0" fmla="*/ 17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17 w 21623"/>
              <a:gd name="connsiteY4" fmla="*/ 21107 h 21107"/>
              <a:gd name="connsiteX0" fmla="*/ 17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17 w 21623"/>
              <a:gd name="connsiteY4" fmla="*/ 21107 h 21107"/>
              <a:gd name="connsiteX0" fmla="*/ 3 w 21626"/>
              <a:gd name="connsiteY0" fmla="*/ 21107 h 21107"/>
              <a:gd name="connsiteX1" fmla="*/ 21626 w 21626"/>
              <a:gd name="connsiteY1" fmla="*/ 21084 h 21107"/>
              <a:gd name="connsiteX2" fmla="*/ 21618 w 21626"/>
              <a:gd name="connsiteY2" fmla="*/ 0 h 21107"/>
              <a:gd name="connsiteX3" fmla="*/ 3 w 21626"/>
              <a:gd name="connsiteY3" fmla="*/ 1471 h 21107"/>
              <a:gd name="connsiteX4" fmla="*/ 3 w 21626"/>
              <a:gd name="connsiteY4" fmla="*/ 21107 h 21107"/>
              <a:gd name="connsiteX0" fmla="*/ 3 w 21626"/>
              <a:gd name="connsiteY0" fmla="*/ 21107 h 21107"/>
              <a:gd name="connsiteX1" fmla="*/ 21626 w 21626"/>
              <a:gd name="connsiteY1" fmla="*/ 21084 h 21107"/>
              <a:gd name="connsiteX2" fmla="*/ 21618 w 21626"/>
              <a:gd name="connsiteY2" fmla="*/ 0 h 21107"/>
              <a:gd name="connsiteX3" fmla="*/ 3 w 21626"/>
              <a:gd name="connsiteY3" fmla="*/ 1471 h 21107"/>
              <a:gd name="connsiteX4" fmla="*/ 3 w 21626"/>
              <a:gd name="connsiteY4" fmla="*/ 21107 h 21107"/>
              <a:gd name="connsiteX0" fmla="*/ 0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0 w 21623"/>
              <a:gd name="connsiteY4" fmla="*/ 21107 h 21107"/>
              <a:gd name="connsiteX0" fmla="*/ 0 w 21623"/>
              <a:gd name="connsiteY0" fmla="*/ 21107 h 21107"/>
              <a:gd name="connsiteX1" fmla="*/ 21623 w 21623"/>
              <a:gd name="connsiteY1" fmla="*/ 21084 h 21107"/>
              <a:gd name="connsiteX2" fmla="*/ 21615 w 21623"/>
              <a:gd name="connsiteY2" fmla="*/ 0 h 21107"/>
              <a:gd name="connsiteX3" fmla="*/ 0 w 21623"/>
              <a:gd name="connsiteY3" fmla="*/ 1471 h 21107"/>
              <a:gd name="connsiteX4" fmla="*/ 0 w 21623"/>
              <a:gd name="connsiteY4" fmla="*/ 21107 h 21107"/>
              <a:gd name="connsiteX0" fmla="*/ 0 w 21623"/>
              <a:gd name="connsiteY0" fmla="*/ 21107 h 21128"/>
              <a:gd name="connsiteX1" fmla="*/ 21623 w 21623"/>
              <a:gd name="connsiteY1" fmla="*/ 21084 h 21128"/>
              <a:gd name="connsiteX2" fmla="*/ 21615 w 21623"/>
              <a:gd name="connsiteY2" fmla="*/ 0 h 21128"/>
              <a:gd name="connsiteX3" fmla="*/ 0 w 21623"/>
              <a:gd name="connsiteY3" fmla="*/ 1471 h 21128"/>
              <a:gd name="connsiteX4" fmla="*/ 0 w 21623"/>
              <a:gd name="connsiteY4" fmla="*/ 21107 h 21128"/>
              <a:gd name="connsiteX0" fmla="*/ 2 w 21625"/>
              <a:gd name="connsiteY0" fmla="*/ 21107 h 21128"/>
              <a:gd name="connsiteX1" fmla="*/ 21625 w 21625"/>
              <a:gd name="connsiteY1" fmla="*/ 21084 h 21128"/>
              <a:gd name="connsiteX2" fmla="*/ 21617 w 21625"/>
              <a:gd name="connsiteY2" fmla="*/ 0 h 21128"/>
              <a:gd name="connsiteX3" fmla="*/ 2 w 21625"/>
              <a:gd name="connsiteY3" fmla="*/ 1471 h 21128"/>
              <a:gd name="connsiteX4" fmla="*/ 2 w 21625"/>
              <a:gd name="connsiteY4" fmla="*/ 21107 h 21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5" h="21128">
                <a:moveTo>
                  <a:pt x="2" y="21107"/>
                </a:moveTo>
                <a:cubicBezTo>
                  <a:pt x="13" y="21164"/>
                  <a:pt x="14417" y="21092"/>
                  <a:pt x="21625" y="21084"/>
                </a:cubicBezTo>
                <a:cubicBezTo>
                  <a:pt x="21614" y="14105"/>
                  <a:pt x="21628" y="6979"/>
                  <a:pt x="21617" y="0"/>
                </a:cubicBezTo>
                <a:cubicBezTo>
                  <a:pt x="17992" y="156"/>
                  <a:pt x="6122" y="3940"/>
                  <a:pt x="2" y="1471"/>
                </a:cubicBezTo>
                <a:cubicBezTo>
                  <a:pt x="-4" y="7497"/>
                  <a:pt x="3" y="21161"/>
                  <a:pt x="2" y="21107"/>
                </a:cubicBezTo>
                <a:close/>
              </a:path>
            </a:pathLst>
          </a:custGeom>
          <a:noFill/>
        </p:spPr>
      </p:pic>
      <p:sp>
        <p:nvSpPr>
          <p:cNvPr id="3" name="Title 1">
            <a:extLst>
              <a:ext uri="{FF2B5EF4-FFF2-40B4-BE49-F238E27FC236}">
                <a16:creationId xmlns:a16="http://schemas.microsoft.com/office/drawing/2014/main" id="{11EFB751-A96A-3E83-7E46-D4F43E687948}"/>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367634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BE29EFBF-A897-56BA-8DBA-120A4435D11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564" y="4763123"/>
            <a:ext cx="12197080" cy="2100539"/>
          </a:xfrm>
        </p:spPr>
      </p:pic>
      <p:sp>
        <p:nvSpPr>
          <p:cNvPr id="2" name="TextBox 6">
            <a:extLst>
              <a:ext uri="{FF2B5EF4-FFF2-40B4-BE49-F238E27FC236}">
                <a16:creationId xmlns:a16="http://schemas.microsoft.com/office/drawing/2014/main" id="{12C428E8-4B56-BCCF-4674-54992F75041F}"/>
              </a:ext>
            </a:extLst>
          </p:cNvPr>
          <p:cNvSpPr txBox="1"/>
          <p:nvPr/>
        </p:nvSpPr>
        <p:spPr>
          <a:xfrm>
            <a:off x="606000" y="2731966"/>
            <a:ext cx="11586000" cy="1107996"/>
          </a:xfrm>
          <a:prstGeom prst="rect">
            <a:avLst/>
          </a:prstGeom>
        </p:spPr>
        <p:txBody>
          <a:bodyPr wrap="square" lIns="0" tIns="0" rIns="0" bIns="0" rtlCol="0" anchor="t">
            <a:spAutoFit/>
          </a:bodyPr>
          <a:lstStyle/>
          <a:p>
            <a:pPr marL="0" marR="0" lvl="0" indent="0" defTabSz="914400" rtl="0" eaLnBrk="0" fontAlgn="base" latinLnBrk="0" hangingPunct="0">
              <a:spcBef>
                <a:spcPct val="0"/>
              </a:spcBef>
              <a:spcAft>
                <a:spcPct val="0"/>
              </a:spcAft>
              <a:buClrTx/>
              <a:buSzTx/>
              <a:buFontTx/>
              <a:buNone/>
              <a:tabLst/>
              <a:defRPr/>
            </a:pP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Supportiamo le aziende ad accedere ai </a:t>
            </a:r>
            <a:r>
              <a:rPr kumimoji="0" lang="it-IT"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rPr>
              <a:t>mercati internazionali </a:t>
            </a: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e alle </a:t>
            </a:r>
            <a:r>
              <a:rPr kumimoji="0" lang="it-IT"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rPr>
              <a:t>opportunità commerciali</a:t>
            </a:r>
            <a:endParaRPr kumimoji="0" lang="en-US"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endParaRPr>
          </a:p>
        </p:txBody>
      </p:sp>
      <p:sp>
        <p:nvSpPr>
          <p:cNvPr id="3" name="Title 8">
            <a:extLst>
              <a:ext uri="{FF2B5EF4-FFF2-40B4-BE49-F238E27FC236}">
                <a16:creationId xmlns:a16="http://schemas.microsoft.com/office/drawing/2014/main" id="{472F3204-2A03-FDC8-9C83-D6C831B58DD8}"/>
              </a:ext>
            </a:extLst>
          </p:cNvPr>
          <p:cNvSpPr txBox="1">
            <a:spLocks/>
          </p:cNvSpPr>
          <p:nvPr/>
        </p:nvSpPr>
        <p:spPr>
          <a:xfrm>
            <a:off x="606000" y="1574987"/>
            <a:ext cx="10980000" cy="1339118"/>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GB" sz="5400" dirty="0" err="1"/>
              <a:t>Internazionalizzazione</a:t>
            </a:r>
            <a:r>
              <a:rPr lang="en-GB" sz="5400" dirty="0"/>
              <a:t>:</a:t>
            </a:r>
          </a:p>
        </p:txBody>
      </p:sp>
      <p:sp>
        <p:nvSpPr>
          <p:cNvPr id="4" name="Title 1">
            <a:extLst>
              <a:ext uri="{FF2B5EF4-FFF2-40B4-BE49-F238E27FC236}">
                <a16:creationId xmlns:a16="http://schemas.microsoft.com/office/drawing/2014/main" id="{18185C68-5070-7501-AFEA-667CEA4D1D40}"/>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35396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schermata, Sito Web, Pubblicità online&#10;&#10;Descrizione generata automaticamente">
            <a:extLst>
              <a:ext uri="{FF2B5EF4-FFF2-40B4-BE49-F238E27FC236}">
                <a16:creationId xmlns:a16="http://schemas.microsoft.com/office/drawing/2014/main" id="{FCD66AAA-1AAD-E0CC-5D82-DC1AC8982E65}"/>
              </a:ext>
            </a:extLst>
          </p:cNvPr>
          <p:cNvPicPr>
            <a:picLocks noChangeAspect="1"/>
          </p:cNvPicPr>
          <p:nvPr/>
        </p:nvPicPr>
        <p:blipFill>
          <a:blip r:embed="rId2"/>
          <a:stretch>
            <a:fillRect/>
          </a:stretch>
        </p:blipFill>
        <p:spPr>
          <a:xfrm>
            <a:off x="859971" y="1055915"/>
            <a:ext cx="10624457" cy="5802085"/>
          </a:xfrm>
          <a:prstGeom prst="rect">
            <a:avLst/>
          </a:prstGeom>
          <a:noFill/>
        </p:spPr>
      </p:pic>
      <p:sp>
        <p:nvSpPr>
          <p:cNvPr id="5" name="Title 1">
            <a:extLst>
              <a:ext uri="{FF2B5EF4-FFF2-40B4-BE49-F238E27FC236}">
                <a16:creationId xmlns:a16="http://schemas.microsoft.com/office/drawing/2014/main" id="{C25ADA7C-097A-F509-468D-7ED88F16035A}"/>
              </a:ext>
            </a:extLst>
          </p:cNvPr>
          <p:cNvSpPr>
            <a:spLocks noGrp="1"/>
          </p:cNvSpPr>
          <p:nvPr>
            <p:ph type="title"/>
          </p:nvPr>
        </p:nvSpPr>
        <p:spPr>
          <a:xfrm>
            <a:off x="2155370" y="87087"/>
            <a:ext cx="9503229" cy="511627"/>
          </a:xfrm>
          <a:prstGeom prst="rect">
            <a:avLst/>
          </a:prstGeom>
        </p:spPr>
        <p:txBody>
          <a:bodyPr/>
          <a:lstStyle/>
          <a:p>
            <a:r>
              <a:rPr lang="en-IE" dirty="0"/>
              <a:t>I </a:t>
            </a:r>
            <a:r>
              <a:rPr lang="en-IE" sz="2400" dirty="0">
                <a:solidFill>
                  <a:schemeClr val="bg1"/>
                </a:solidFill>
              </a:rPr>
              <a:t>ENEA - </a:t>
            </a:r>
            <a:r>
              <a:rPr lang="it-IT" sz="1600" dirty="0">
                <a:solidFill>
                  <a:schemeClr val="bg1"/>
                </a:solidFill>
              </a:rPr>
              <a:t>Agenzia nazionale per le nuove tecnologie, l'energia e lo sviluppo economico sostenibile</a:t>
            </a:r>
            <a:endParaRPr lang="en-IE" sz="1600" dirty="0">
              <a:solidFill>
                <a:schemeClr val="bg1"/>
              </a:solidFill>
            </a:endParaRPr>
          </a:p>
        </p:txBody>
      </p:sp>
    </p:spTree>
    <p:extLst>
      <p:ext uri="{BB962C8B-B14F-4D97-AF65-F5344CB8AC3E}">
        <p14:creationId xmlns:p14="http://schemas.microsoft.com/office/powerpoint/2010/main" val="3380647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mappa, schermata, Pubblicità online&#10;&#10;Descrizione generata automaticamente">
            <a:extLst>
              <a:ext uri="{FF2B5EF4-FFF2-40B4-BE49-F238E27FC236}">
                <a16:creationId xmlns:a16="http://schemas.microsoft.com/office/drawing/2014/main" id="{7AA30108-0CED-F69D-AD26-53D1565E22E3}"/>
              </a:ext>
            </a:extLst>
          </p:cNvPr>
          <p:cNvPicPr>
            <a:picLocks noChangeAspect="1"/>
          </p:cNvPicPr>
          <p:nvPr/>
        </p:nvPicPr>
        <p:blipFill>
          <a:blip r:embed="rId2"/>
          <a:stretch>
            <a:fillRect/>
          </a:stretch>
        </p:blipFill>
        <p:spPr>
          <a:xfrm>
            <a:off x="239487" y="1297982"/>
            <a:ext cx="11680370" cy="5560018"/>
          </a:xfrm>
          <a:prstGeom prst="rect">
            <a:avLst/>
          </a:prstGeom>
          <a:noFill/>
        </p:spPr>
      </p:pic>
      <p:sp>
        <p:nvSpPr>
          <p:cNvPr id="5" name="Title 1">
            <a:extLst>
              <a:ext uri="{FF2B5EF4-FFF2-40B4-BE49-F238E27FC236}">
                <a16:creationId xmlns:a16="http://schemas.microsoft.com/office/drawing/2014/main" id="{8013CEF5-E33A-77F4-8FFE-A1000C57EB5E}"/>
              </a:ext>
            </a:extLst>
          </p:cNvPr>
          <p:cNvSpPr>
            <a:spLocks noGrp="1"/>
          </p:cNvSpPr>
          <p:nvPr>
            <p:ph type="title"/>
          </p:nvPr>
        </p:nvSpPr>
        <p:spPr>
          <a:xfrm>
            <a:off x="2155370" y="87087"/>
            <a:ext cx="9503229" cy="511627"/>
          </a:xfrm>
          <a:prstGeom prst="rect">
            <a:avLst/>
          </a:prstGeom>
        </p:spPr>
        <p:txBody>
          <a:bodyPr/>
          <a:lstStyle/>
          <a:p>
            <a:r>
              <a:rPr lang="en-IE" dirty="0"/>
              <a:t>I </a:t>
            </a:r>
            <a:r>
              <a:rPr lang="en-IE" sz="2400" dirty="0">
                <a:solidFill>
                  <a:schemeClr val="bg1"/>
                </a:solidFill>
              </a:rPr>
              <a:t>ENEA - </a:t>
            </a:r>
            <a:r>
              <a:rPr lang="it-IT" sz="1600" dirty="0">
                <a:solidFill>
                  <a:schemeClr val="bg1"/>
                </a:solidFill>
              </a:rPr>
              <a:t>Agenzia nazionale per le nuove tecnologie, l'energia e lo sviluppo economico sostenibile</a:t>
            </a:r>
            <a:endParaRPr lang="en-IE" sz="1600" dirty="0">
              <a:solidFill>
                <a:schemeClr val="bg1"/>
              </a:solidFill>
            </a:endParaRPr>
          </a:p>
        </p:txBody>
      </p:sp>
    </p:spTree>
    <p:extLst>
      <p:ext uri="{BB962C8B-B14F-4D97-AF65-F5344CB8AC3E}">
        <p14:creationId xmlns:p14="http://schemas.microsoft.com/office/powerpoint/2010/main" val="22813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a:extLst>
              <a:ext uri="{FF2B5EF4-FFF2-40B4-BE49-F238E27FC236}">
                <a16:creationId xmlns:a16="http://schemas.microsoft.com/office/drawing/2014/main" id="{CDC248A1-9A1C-A96E-4E09-C8D0E637C393}"/>
              </a:ext>
            </a:extLst>
          </p:cNvPr>
          <p:cNvSpPr>
            <a:spLocks noGrp="1"/>
          </p:cNvSpPr>
          <p:nvPr>
            <p:ph type="title"/>
          </p:nvPr>
        </p:nvSpPr>
        <p:spPr>
          <a:xfrm>
            <a:off x="718456" y="1077685"/>
            <a:ext cx="10867544" cy="1063035"/>
          </a:xfrm>
        </p:spPr>
        <p:txBody>
          <a:bodyPr/>
          <a:lstStyle/>
          <a:p>
            <a:pPr algn="ctr"/>
            <a:r>
              <a:rPr lang="it-IT" dirty="0"/>
              <a:t>Direzione Trasferimento Tecnologico - TTEC</a:t>
            </a:r>
          </a:p>
        </p:txBody>
      </p:sp>
      <p:sp>
        <p:nvSpPr>
          <p:cNvPr id="25" name="CasellaDiTesto 24">
            <a:extLst>
              <a:ext uri="{FF2B5EF4-FFF2-40B4-BE49-F238E27FC236}">
                <a16:creationId xmlns:a16="http://schemas.microsoft.com/office/drawing/2014/main" id="{911240C8-88A2-F8B6-3120-69AEE53056AA}"/>
              </a:ext>
            </a:extLst>
          </p:cNvPr>
          <p:cNvSpPr txBox="1"/>
          <p:nvPr/>
        </p:nvSpPr>
        <p:spPr>
          <a:xfrm>
            <a:off x="718456" y="2136954"/>
            <a:ext cx="10668001" cy="3970318"/>
          </a:xfrm>
          <a:prstGeom prst="rect">
            <a:avLst/>
          </a:prstGeom>
          <a:noFill/>
        </p:spPr>
        <p:txBody>
          <a:bodyPr wrap="square">
            <a:spAutoFit/>
          </a:bodyPr>
          <a:lstStyle/>
          <a:p>
            <a:pPr marL="457200" indent="-457200" algn="just">
              <a:buFont typeface="Arial" panose="020B0604020202020204" pitchFamily="34" charset="0"/>
              <a:buChar char="•"/>
            </a:pPr>
            <a:r>
              <a:rPr lang="it-IT" sz="2800" b="1" dirty="0">
                <a:latin typeface="Blogger Sans" panose="02000506030000020004" charset="0"/>
                <a:ea typeface="Blogger Sans" panose="02000506030000020004" charset="0"/>
              </a:rPr>
              <a:t>Rappresenta</a:t>
            </a:r>
            <a:r>
              <a:rPr lang="it-IT" sz="2800" dirty="0">
                <a:latin typeface="Blogger Sans" panose="02000506030000020004" charset="0"/>
                <a:ea typeface="Blogger Sans" panose="02000506030000020004" charset="0"/>
              </a:rPr>
              <a:t> l’ENEA come </a:t>
            </a:r>
            <a:r>
              <a:rPr lang="it-IT" sz="2800" b="1" dirty="0">
                <a:latin typeface="Blogger Sans" panose="02000506030000020004" charset="0"/>
                <a:ea typeface="Blogger Sans" panose="02000506030000020004" charset="0"/>
              </a:rPr>
              <a:t>interfaccia verso il mercato dell’offerta di ricerca, innovazione, soluzioni tecnologiche e servizi tecnico-scientifici avanzati;</a:t>
            </a:r>
          </a:p>
          <a:p>
            <a:pPr algn="just"/>
            <a:endParaRPr lang="it-IT" sz="2800" b="1" dirty="0">
              <a:latin typeface="Blogger Sans" panose="02000506030000020004" charset="0"/>
              <a:ea typeface="Blogger Sans" panose="02000506030000020004" charset="0"/>
            </a:endParaRPr>
          </a:p>
          <a:p>
            <a:pPr marL="457200" indent="-457200" algn="just">
              <a:buFont typeface="Arial" panose="020B0604020202020204" pitchFamily="34" charset="0"/>
              <a:buChar char="•"/>
            </a:pPr>
            <a:r>
              <a:rPr lang="it-IT" sz="2800" b="1" dirty="0">
                <a:latin typeface="Blogger Sans" panose="02000506030000020004" charset="0"/>
                <a:ea typeface="Blogger Sans" panose="02000506030000020004" charset="0"/>
              </a:rPr>
              <a:t>Supporta</a:t>
            </a:r>
            <a:r>
              <a:rPr lang="it-IT" sz="2800" dirty="0">
                <a:latin typeface="Blogger Sans" panose="02000506030000020004" charset="0"/>
                <a:ea typeface="Blogger Sans" panose="02000506030000020004" charset="0"/>
              </a:rPr>
              <a:t>, anche attraverso l’implementazione di specifici modelli, strumenti, progetti e programmi, </a:t>
            </a:r>
            <a:r>
              <a:rPr lang="it-IT" sz="2800" b="1" dirty="0">
                <a:latin typeface="Blogger Sans" panose="02000506030000020004" charset="0"/>
                <a:ea typeface="Blogger Sans" panose="02000506030000020004" charset="0"/>
              </a:rPr>
              <a:t>il</a:t>
            </a:r>
            <a:r>
              <a:rPr lang="it-IT" sz="2800" dirty="0">
                <a:latin typeface="Blogger Sans" panose="02000506030000020004" charset="0"/>
                <a:ea typeface="Blogger Sans" panose="02000506030000020004" charset="0"/>
              </a:rPr>
              <a:t> t</a:t>
            </a:r>
            <a:r>
              <a:rPr lang="it-IT" sz="2800" b="1" dirty="0">
                <a:latin typeface="Blogger Sans" panose="02000506030000020004" charset="0"/>
                <a:ea typeface="Blogger Sans" panose="02000506030000020004" charset="0"/>
              </a:rPr>
              <a:t>rasferimento tecnologico alle imprese e al sistema sociale, l’innovazione e lo sviluppo del tessuto economico-produttivo e della Pubblica Amministrazione del Paese</a:t>
            </a:r>
            <a:r>
              <a:rPr lang="it-IT" sz="2800" dirty="0">
                <a:latin typeface="Blogger Sans" panose="02000506030000020004" charset="0"/>
                <a:ea typeface="Blogger Sans" panose="02000506030000020004" charset="0"/>
              </a:rPr>
              <a:t>.</a:t>
            </a:r>
          </a:p>
        </p:txBody>
      </p:sp>
      <p:sp>
        <p:nvSpPr>
          <p:cNvPr id="2" name="Title 1">
            <a:extLst>
              <a:ext uri="{FF2B5EF4-FFF2-40B4-BE49-F238E27FC236}">
                <a16:creationId xmlns:a16="http://schemas.microsoft.com/office/drawing/2014/main" id="{88EB2069-223B-BD27-A5D6-F16E5E150088}"/>
              </a:ext>
            </a:extLst>
          </p:cNvPr>
          <p:cNvSpPr txBox="1">
            <a:spLocks/>
          </p:cNvSpPr>
          <p:nvPr/>
        </p:nvSpPr>
        <p:spPr>
          <a:xfrm>
            <a:off x="2155370" y="87087"/>
            <a:ext cx="9503229"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IE" sz="2400" dirty="0">
                <a:solidFill>
                  <a:schemeClr val="bg1"/>
                </a:solidFill>
              </a:rPr>
              <a:t>ENEA - </a:t>
            </a:r>
            <a:r>
              <a:rPr lang="it-IT" sz="1600" dirty="0">
                <a:solidFill>
                  <a:schemeClr val="bg1"/>
                </a:solidFill>
              </a:rPr>
              <a:t>Agenzia nazionale per le nuove tecnologie, l'energia e lo sviluppo economico sostenibile</a:t>
            </a:r>
            <a:endParaRPr lang="en-IE" sz="1600" dirty="0">
              <a:solidFill>
                <a:schemeClr val="bg1"/>
              </a:solidFill>
            </a:endParaRPr>
          </a:p>
        </p:txBody>
      </p:sp>
    </p:spTree>
    <p:extLst>
      <p:ext uri="{BB962C8B-B14F-4D97-AF65-F5344CB8AC3E}">
        <p14:creationId xmlns:p14="http://schemas.microsoft.com/office/powerpoint/2010/main" val="74252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a:extLst>
              <a:ext uri="{FF2B5EF4-FFF2-40B4-BE49-F238E27FC236}">
                <a16:creationId xmlns:a16="http://schemas.microsoft.com/office/drawing/2014/main" id="{CDC248A1-9A1C-A96E-4E09-C8D0E637C393}"/>
              </a:ext>
            </a:extLst>
          </p:cNvPr>
          <p:cNvSpPr>
            <a:spLocks noGrp="1"/>
          </p:cNvSpPr>
          <p:nvPr>
            <p:ph type="title"/>
          </p:nvPr>
        </p:nvSpPr>
        <p:spPr/>
        <p:txBody>
          <a:bodyPr/>
          <a:lstStyle/>
          <a:p>
            <a:pPr algn="ctr"/>
            <a:r>
              <a:rPr lang="it-IT" dirty="0"/>
              <a:t>Direzione TTEC: Compiti e Funzioni</a:t>
            </a:r>
          </a:p>
        </p:txBody>
      </p:sp>
      <p:sp>
        <p:nvSpPr>
          <p:cNvPr id="3" name="CasellaDiTesto 2">
            <a:extLst>
              <a:ext uri="{FF2B5EF4-FFF2-40B4-BE49-F238E27FC236}">
                <a16:creationId xmlns:a16="http://schemas.microsoft.com/office/drawing/2014/main" id="{82AB1424-A1B0-BDB2-011C-CFBF9906143C}"/>
              </a:ext>
            </a:extLst>
          </p:cNvPr>
          <p:cNvSpPr txBox="1"/>
          <p:nvPr/>
        </p:nvSpPr>
        <p:spPr>
          <a:xfrm>
            <a:off x="0" y="2551837"/>
            <a:ext cx="12192000" cy="3785652"/>
          </a:xfrm>
          <a:prstGeom prst="rect">
            <a:avLst/>
          </a:prstGeom>
          <a:noFill/>
        </p:spPr>
        <p:txBody>
          <a:bodyPr wrap="square">
            <a:spAutoFit/>
          </a:bodyPr>
          <a:lstStyle/>
          <a:p>
            <a:pPr marL="342900" indent="-342900" algn="just">
              <a:buFont typeface="Arial" panose="020B0604020202020204" pitchFamily="34" charset="0"/>
              <a:buChar char="•"/>
            </a:pPr>
            <a:r>
              <a:rPr lang="it-IT" sz="2400" b="1" dirty="0">
                <a:latin typeface="Blogger Sans" panose="02000506030000020004" charset="0"/>
                <a:ea typeface="Blogger Sans" panose="02000506030000020004" charset="0"/>
              </a:rPr>
              <a:t>Mappare l’offerta ENEA</a:t>
            </a:r>
            <a:r>
              <a:rPr lang="it-IT" sz="2400" dirty="0">
                <a:latin typeface="Blogger Sans" panose="02000506030000020004" charset="0"/>
                <a:ea typeface="Blogger Sans" panose="02000506030000020004" charset="0"/>
              </a:rPr>
              <a:t>, per la loro valorizzazione presso soggetti terzi, contribuendo anche alla valutazione e alla individuazione dei potenziali settori applicativi;</a:t>
            </a:r>
          </a:p>
          <a:p>
            <a:pPr algn="just"/>
            <a:endParaRPr lang="it-IT" sz="800" dirty="0">
              <a:latin typeface="Blogger Sans" panose="02000506030000020004" charset="0"/>
              <a:ea typeface="Blogger Sans" panose="02000506030000020004" charset="0"/>
            </a:endParaRPr>
          </a:p>
          <a:p>
            <a:pPr marL="342900" indent="-342900" algn="just">
              <a:buFont typeface="Arial" panose="020B0604020202020204" pitchFamily="34" charset="0"/>
              <a:buChar char="•"/>
            </a:pPr>
            <a:r>
              <a:rPr lang="it-IT" sz="2400" b="1" dirty="0">
                <a:latin typeface="Blogger Sans" panose="02000506030000020004" charset="0"/>
                <a:ea typeface="Blogger Sans" panose="02000506030000020004" charset="0"/>
              </a:rPr>
              <a:t>Promuovere e valorizzare i risultati della ricerca ENEA;</a:t>
            </a:r>
            <a:endParaRPr lang="it-IT" sz="2400" dirty="0">
              <a:latin typeface="Blogger Sans" panose="02000506030000020004" charset="0"/>
              <a:ea typeface="Blogger Sans" panose="02000506030000020004" charset="0"/>
            </a:endParaRPr>
          </a:p>
          <a:p>
            <a:pPr algn="just"/>
            <a:endParaRPr lang="it-IT" sz="800" dirty="0">
              <a:latin typeface="Blogger Sans" panose="02000506030000020004" charset="0"/>
              <a:ea typeface="Blogger Sans" panose="02000506030000020004" charset="0"/>
            </a:endParaRPr>
          </a:p>
          <a:p>
            <a:pPr marL="342900" indent="-342900" algn="just">
              <a:buFont typeface="Arial" panose="020B0604020202020204" pitchFamily="34" charset="0"/>
              <a:buChar char="•"/>
            </a:pPr>
            <a:r>
              <a:rPr lang="it-IT" sz="2400" b="1" dirty="0">
                <a:latin typeface="Blogger Sans" panose="02000506030000020004" charset="0"/>
                <a:ea typeface="Blogger Sans" panose="02000506030000020004" charset="0"/>
              </a:rPr>
              <a:t>Fornire supporto ai processi di innovazione nelle PMI </a:t>
            </a:r>
            <a:r>
              <a:rPr lang="it-IT" sz="2400" dirty="0">
                <a:latin typeface="Blogger Sans" panose="02000506030000020004" charset="0"/>
                <a:ea typeface="Blogger Sans" panose="02000506030000020004" charset="0"/>
              </a:rPr>
              <a:t>anche attraverso la partecipazione a reti nazionali e internazionali per l’innovazione e il trasferimento tecnologico;</a:t>
            </a:r>
          </a:p>
          <a:p>
            <a:pPr algn="just"/>
            <a:endParaRPr lang="it-IT" sz="800" dirty="0">
              <a:latin typeface="Blogger Sans" panose="02000506030000020004" charset="0"/>
              <a:ea typeface="Blogger Sans" panose="02000506030000020004" charset="0"/>
            </a:endParaRPr>
          </a:p>
          <a:p>
            <a:pPr marL="342900" indent="-342900" algn="just">
              <a:buFont typeface="Arial" panose="020B0604020202020204" pitchFamily="34" charset="0"/>
              <a:buChar char="•"/>
            </a:pPr>
            <a:r>
              <a:rPr lang="it-IT" sz="2400" b="1" dirty="0">
                <a:latin typeface="Blogger Sans" panose="02000506030000020004" charset="0"/>
                <a:ea typeface="Blogger Sans" panose="02000506030000020004" charset="0"/>
              </a:rPr>
              <a:t>Fornire supporto giuridico e amministrativo </a:t>
            </a:r>
            <a:r>
              <a:rPr lang="it-IT" sz="2400" dirty="0">
                <a:latin typeface="Blogger Sans" panose="02000506030000020004" charset="0"/>
                <a:ea typeface="Blogger Sans" panose="02000506030000020004" charset="0"/>
              </a:rPr>
              <a:t>per la definizione dei format contrattuali e la gestione dei rapporti contrattuali con le controparti contrattuali, con riferimento alla proprietà intellettuale (PI) e alla riservatezza, e nell’istruttoria dell’attività negoziale finalizzata alla valorizzazione dei brevetti e della PI in generale.</a:t>
            </a:r>
          </a:p>
        </p:txBody>
      </p:sp>
      <p:sp>
        <p:nvSpPr>
          <p:cNvPr id="2" name="Title 1">
            <a:extLst>
              <a:ext uri="{FF2B5EF4-FFF2-40B4-BE49-F238E27FC236}">
                <a16:creationId xmlns:a16="http://schemas.microsoft.com/office/drawing/2014/main" id="{45A237DC-4E24-3DC3-3C82-C12EAD92170F}"/>
              </a:ext>
            </a:extLst>
          </p:cNvPr>
          <p:cNvSpPr txBox="1">
            <a:spLocks/>
          </p:cNvSpPr>
          <p:nvPr/>
        </p:nvSpPr>
        <p:spPr>
          <a:xfrm>
            <a:off x="2155370" y="87087"/>
            <a:ext cx="9503229"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IE" sz="2400" dirty="0">
                <a:solidFill>
                  <a:schemeClr val="bg1"/>
                </a:solidFill>
              </a:rPr>
              <a:t>ENEA - </a:t>
            </a:r>
            <a:r>
              <a:rPr lang="it-IT" sz="1600" dirty="0">
                <a:solidFill>
                  <a:schemeClr val="bg1"/>
                </a:solidFill>
              </a:rPr>
              <a:t>Agenzia nazionale per le nuove tecnologie, l'energia e lo sviluppo economico sostenibile</a:t>
            </a:r>
            <a:endParaRPr lang="en-IE" sz="1600" dirty="0">
              <a:solidFill>
                <a:schemeClr val="bg1"/>
              </a:solidFill>
            </a:endParaRPr>
          </a:p>
        </p:txBody>
      </p:sp>
    </p:spTree>
    <p:extLst>
      <p:ext uri="{BB962C8B-B14F-4D97-AF65-F5344CB8AC3E}">
        <p14:creationId xmlns:p14="http://schemas.microsoft.com/office/powerpoint/2010/main" val="4082846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a:extLst>
              <a:ext uri="{FF2B5EF4-FFF2-40B4-BE49-F238E27FC236}">
                <a16:creationId xmlns:a16="http://schemas.microsoft.com/office/drawing/2014/main" id="{CDC248A1-9A1C-A96E-4E09-C8D0E637C393}"/>
              </a:ext>
            </a:extLst>
          </p:cNvPr>
          <p:cNvSpPr>
            <a:spLocks noGrp="1"/>
          </p:cNvSpPr>
          <p:nvPr>
            <p:ph type="title"/>
          </p:nvPr>
        </p:nvSpPr>
        <p:spPr/>
        <p:txBody>
          <a:bodyPr/>
          <a:lstStyle/>
          <a:p>
            <a:pPr algn="ctr"/>
            <a:r>
              <a:rPr lang="it-IT" dirty="0"/>
              <a:t>Direzione TTEC: Strumenti e operatività</a:t>
            </a:r>
          </a:p>
        </p:txBody>
      </p:sp>
      <p:sp>
        <p:nvSpPr>
          <p:cNvPr id="2" name="Title 1">
            <a:extLst>
              <a:ext uri="{FF2B5EF4-FFF2-40B4-BE49-F238E27FC236}">
                <a16:creationId xmlns:a16="http://schemas.microsoft.com/office/drawing/2014/main" id="{45A237DC-4E24-3DC3-3C82-C12EAD92170F}"/>
              </a:ext>
            </a:extLst>
          </p:cNvPr>
          <p:cNvSpPr txBox="1">
            <a:spLocks/>
          </p:cNvSpPr>
          <p:nvPr/>
        </p:nvSpPr>
        <p:spPr>
          <a:xfrm>
            <a:off x="2155370" y="87087"/>
            <a:ext cx="9503229"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IE" sz="2400" dirty="0">
                <a:solidFill>
                  <a:schemeClr val="bg1"/>
                </a:solidFill>
              </a:rPr>
              <a:t>ENEA - </a:t>
            </a:r>
            <a:r>
              <a:rPr lang="it-IT" sz="1600" dirty="0">
                <a:solidFill>
                  <a:schemeClr val="bg1"/>
                </a:solidFill>
              </a:rPr>
              <a:t>Agenzia nazionale per le nuove tecnologie, l'energia e lo sviluppo economico sostenibile</a:t>
            </a:r>
            <a:endParaRPr lang="en-IE" sz="1600" dirty="0">
              <a:solidFill>
                <a:schemeClr val="bg1"/>
              </a:solidFill>
            </a:endParaRPr>
          </a:p>
        </p:txBody>
      </p:sp>
      <p:sp>
        <p:nvSpPr>
          <p:cNvPr id="4" name="Rettangolo arrotondato 7">
            <a:extLst>
              <a:ext uri="{FF2B5EF4-FFF2-40B4-BE49-F238E27FC236}">
                <a16:creationId xmlns:a16="http://schemas.microsoft.com/office/drawing/2014/main" id="{25190C8A-F80F-A833-DF23-9F64DACCEB09}"/>
              </a:ext>
            </a:extLst>
          </p:cNvPr>
          <p:cNvSpPr/>
          <p:nvPr/>
        </p:nvSpPr>
        <p:spPr>
          <a:xfrm>
            <a:off x="1056835" y="2448967"/>
            <a:ext cx="4204287" cy="2852376"/>
          </a:xfrm>
          <a:prstGeom prst="roundRect">
            <a:avLst/>
          </a:prstGeom>
          <a:gradFill flip="none" rotWithShape="1">
            <a:gsLst>
              <a:gs pos="0">
                <a:schemeClr val="accent1">
                  <a:tint val="100000"/>
                  <a:shade val="100000"/>
                  <a:satMod val="130000"/>
                </a:schemeClr>
              </a:gs>
              <a:gs pos="100000">
                <a:schemeClr val="bg1"/>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arrotondato 8">
            <a:extLst>
              <a:ext uri="{FF2B5EF4-FFF2-40B4-BE49-F238E27FC236}">
                <a16:creationId xmlns:a16="http://schemas.microsoft.com/office/drawing/2014/main" id="{1028510E-5EE0-A189-5336-2DA06778367D}"/>
              </a:ext>
            </a:extLst>
          </p:cNvPr>
          <p:cNvSpPr/>
          <p:nvPr/>
        </p:nvSpPr>
        <p:spPr>
          <a:xfrm>
            <a:off x="7042869" y="2448967"/>
            <a:ext cx="4332702" cy="2869133"/>
          </a:xfrm>
          <a:prstGeom prst="round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50000" t="50000" r="50000" b="50000"/>
            </a:path>
            <a:tileRect/>
          </a:gra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6AB2CAF8-132F-B2BA-415F-DA2F425F6C81}"/>
              </a:ext>
            </a:extLst>
          </p:cNvPr>
          <p:cNvSpPr txBox="1"/>
          <p:nvPr/>
        </p:nvSpPr>
        <p:spPr>
          <a:xfrm>
            <a:off x="2610317" y="2594037"/>
            <a:ext cx="1866683" cy="276999"/>
          </a:xfrm>
          <a:prstGeom prst="rect">
            <a:avLst/>
          </a:prstGeom>
        </p:spPr>
        <p:txBody>
          <a:bodyPr vert="horz" wrap="square" lIns="91440" tIns="0" rIns="91440" bIns="0" rtlCol="0">
            <a:spAutoFit/>
          </a:bodyPr>
          <a:lstStyle/>
          <a:p>
            <a:r>
              <a:rPr lang="it-IT" b="1" dirty="0"/>
              <a:t>RICERCA</a:t>
            </a:r>
          </a:p>
        </p:txBody>
      </p:sp>
      <p:sp>
        <p:nvSpPr>
          <p:cNvPr id="7" name="CasellaDiTesto 6">
            <a:extLst>
              <a:ext uri="{FF2B5EF4-FFF2-40B4-BE49-F238E27FC236}">
                <a16:creationId xmlns:a16="http://schemas.microsoft.com/office/drawing/2014/main" id="{8F42F7A8-0F5C-26B0-2960-8FDA27EF0B53}"/>
              </a:ext>
            </a:extLst>
          </p:cNvPr>
          <p:cNvSpPr txBox="1"/>
          <p:nvPr/>
        </p:nvSpPr>
        <p:spPr>
          <a:xfrm>
            <a:off x="8364435" y="2611277"/>
            <a:ext cx="1780945" cy="276999"/>
          </a:xfrm>
          <a:prstGeom prst="rect">
            <a:avLst/>
          </a:prstGeom>
        </p:spPr>
        <p:txBody>
          <a:bodyPr vert="horz" wrap="square" lIns="91440" tIns="0" rIns="91440" bIns="0" rtlCol="0">
            <a:spAutoFit/>
          </a:bodyPr>
          <a:lstStyle/>
          <a:p>
            <a:r>
              <a:rPr lang="it-IT" b="1" dirty="0"/>
              <a:t>IMPRESA</a:t>
            </a:r>
          </a:p>
        </p:txBody>
      </p:sp>
      <p:sp>
        <p:nvSpPr>
          <p:cNvPr id="8" name="CasellaDiTesto 7">
            <a:extLst>
              <a:ext uri="{FF2B5EF4-FFF2-40B4-BE49-F238E27FC236}">
                <a16:creationId xmlns:a16="http://schemas.microsoft.com/office/drawing/2014/main" id="{B6469526-0294-716E-FDF5-53345B9B2980}"/>
              </a:ext>
            </a:extLst>
          </p:cNvPr>
          <p:cNvSpPr txBox="1"/>
          <p:nvPr/>
        </p:nvSpPr>
        <p:spPr>
          <a:xfrm>
            <a:off x="930236" y="4444926"/>
            <a:ext cx="4630714" cy="553998"/>
          </a:xfrm>
          <a:prstGeom prst="rect">
            <a:avLst/>
          </a:prstGeom>
        </p:spPr>
        <p:txBody>
          <a:bodyPr vert="horz" wrap="square" lIns="91440" tIns="0" rIns="91440" bIns="0" rtlCol="0">
            <a:spAutoFit/>
          </a:bodyPr>
          <a:lstStyle/>
          <a:p>
            <a:pPr algn="ctr"/>
            <a:endParaRPr lang="it-IT" dirty="0"/>
          </a:p>
          <a:p>
            <a:pPr algn="ctr"/>
            <a:r>
              <a:rPr lang="it-IT" b="1" dirty="0"/>
              <a:t>Dipartimenti/ Divisioni/ Laboratori</a:t>
            </a:r>
          </a:p>
        </p:txBody>
      </p:sp>
      <p:sp>
        <p:nvSpPr>
          <p:cNvPr id="9" name="CasellaDiTesto 8">
            <a:extLst>
              <a:ext uri="{FF2B5EF4-FFF2-40B4-BE49-F238E27FC236}">
                <a16:creationId xmlns:a16="http://schemas.microsoft.com/office/drawing/2014/main" id="{88EA8C80-6044-0ECF-20A0-AF459BB53791}"/>
              </a:ext>
            </a:extLst>
          </p:cNvPr>
          <p:cNvSpPr txBox="1"/>
          <p:nvPr/>
        </p:nvSpPr>
        <p:spPr>
          <a:xfrm>
            <a:off x="7053943" y="4674666"/>
            <a:ext cx="4207821" cy="276999"/>
          </a:xfrm>
          <a:prstGeom prst="rect">
            <a:avLst/>
          </a:prstGeom>
        </p:spPr>
        <p:txBody>
          <a:bodyPr vert="horz" wrap="square" lIns="91440" tIns="0" rIns="91440" bIns="0" rtlCol="0">
            <a:spAutoFit/>
          </a:bodyPr>
          <a:lstStyle/>
          <a:p>
            <a:pPr algn="ctr"/>
            <a:r>
              <a:rPr lang="it-IT" b="1" dirty="0"/>
              <a:t>Business Units/ R&amp;D</a:t>
            </a:r>
          </a:p>
        </p:txBody>
      </p:sp>
      <p:pic>
        <p:nvPicPr>
          <p:cNvPr id="10" name="Picture 2">
            <a:extLst>
              <a:ext uri="{FF2B5EF4-FFF2-40B4-BE49-F238E27FC236}">
                <a16:creationId xmlns:a16="http://schemas.microsoft.com/office/drawing/2014/main" id="{41CC6EDD-6E67-1894-BC66-71F2B5869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663" y="2888275"/>
            <a:ext cx="3795576" cy="1594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23624D3A-4A48-41B4-F363-41BB515C2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320" y="2963112"/>
            <a:ext cx="3548017" cy="143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arrotondato 13">
            <a:extLst>
              <a:ext uri="{FF2B5EF4-FFF2-40B4-BE49-F238E27FC236}">
                <a16:creationId xmlns:a16="http://schemas.microsoft.com/office/drawing/2014/main" id="{155B6AD2-DFBF-9DD6-2A2D-1B73746C7539}"/>
              </a:ext>
            </a:extLst>
          </p:cNvPr>
          <p:cNvSpPr/>
          <p:nvPr/>
        </p:nvSpPr>
        <p:spPr>
          <a:xfrm>
            <a:off x="475589" y="2206651"/>
            <a:ext cx="5127236" cy="3637786"/>
          </a:xfrm>
          <a:prstGeom prst="roundRect">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7">
            <a:extLst>
              <a:ext uri="{FF2B5EF4-FFF2-40B4-BE49-F238E27FC236}">
                <a16:creationId xmlns:a16="http://schemas.microsoft.com/office/drawing/2014/main" id="{9199FC79-7788-000D-C04C-34D8EDAF76C4}"/>
              </a:ext>
            </a:extLst>
          </p:cNvPr>
          <p:cNvSpPr/>
          <p:nvPr/>
        </p:nvSpPr>
        <p:spPr>
          <a:xfrm>
            <a:off x="6651849" y="2216345"/>
            <a:ext cx="5127236" cy="3637787"/>
          </a:xfrm>
          <a:prstGeom prst="roundRect">
            <a:avLst/>
          </a:prstGeom>
          <a:noFill/>
          <a:ln>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llout con frecce a sinistra/destra 15">
            <a:extLst>
              <a:ext uri="{FF2B5EF4-FFF2-40B4-BE49-F238E27FC236}">
                <a16:creationId xmlns:a16="http://schemas.microsoft.com/office/drawing/2014/main" id="{DC84240F-26A8-17B6-C11C-2E38D5072D6F}"/>
              </a:ext>
            </a:extLst>
          </p:cNvPr>
          <p:cNvSpPr/>
          <p:nvPr/>
        </p:nvSpPr>
        <p:spPr>
          <a:xfrm>
            <a:off x="5359848" y="2413074"/>
            <a:ext cx="1463099" cy="3392993"/>
          </a:xfrm>
          <a:prstGeom prst="leftRightArrow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chemeClr val="tx2"/>
              </a:solidFill>
            </a:endParaRPr>
          </a:p>
        </p:txBody>
      </p:sp>
      <p:sp>
        <p:nvSpPr>
          <p:cNvPr id="15" name="CasellaDiTesto 14">
            <a:extLst>
              <a:ext uri="{FF2B5EF4-FFF2-40B4-BE49-F238E27FC236}">
                <a16:creationId xmlns:a16="http://schemas.microsoft.com/office/drawing/2014/main" id="{7707D85B-4E72-3092-C8AD-D1785AFC6935}"/>
              </a:ext>
            </a:extLst>
          </p:cNvPr>
          <p:cNvSpPr txBox="1"/>
          <p:nvPr/>
        </p:nvSpPr>
        <p:spPr>
          <a:xfrm>
            <a:off x="2784488" y="5024249"/>
            <a:ext cx="1267612" cy="246221"/>
          </a:xfrm>
          <a:prstGeom prst="rect">
            <a:avLst/>
          </a:prstGeom>
        </p:spPr>
        <p:txBody>
          <a:bodyPr vert="horz" wrap="square" lIns="91440" tIns="0" rIns="91440" bIns="0" rtlCol="0">
            <a:spAutoFit/>
          </a:bodyPr>
          <a:lstStyle/>
          <a:p>
            <a:r>
              <a:rPr lang="it-IT" sz="1600" b="1" dirty="0">
                <a:solidFill>
                  <a:srgbClr val="006BA6"/>
                </a:solidFill>
              </a:rPr>
              <a:t>ENEA</a:t>
            </a:r>
          </a:p>
        </p:txBody>
      </p:sp>
      <p:sp>
        <p:nvSpPr>
          <p:cNvPr id="16" name="CasellaDiTesto 15">
            <a:extLst>
              <a:ext uri="{FF2B5EF4-FFF2-40B4-BE49-F238E27FC236}">
                <a16:creationId xmlns:a16="http://schemas.microsoft.com/office/drawing/2014/main" id="{E5D4A407-F0E4-15A4-113A-4AF453235114}"/>
              </a:ext>
            </a:extLst>
          </p:cNvPr>
          <p:cNvSpPr txBox="1"/>
          <p:nvPr/>
        </p:nvSpPr>
        <p:spPr>
          <a:xfrm rot="16200000">
            <a:off x="4443019" y="3940978"/>
            <a:ext cx="3230241" cy="246221"/>
          </a:xfrm>
          <a:prstGeom prst="rect">
            <a:avLst/>
          </a:prstGeom>
        </p:spPr>
        <p:txBody>
          <a:bodyPr vert="horz" wrap="square" lIns="91440" tIns="0" rIns="91440" bIns="0" rtlCol="0">
            <a:spAutoFit/>
          </a:bodyPr>
          <a:lstStyle/>
          <a:p>
            <a:r>
              <a:rPr lang="it-IT" sz="1600" b="1" dirty="0"/>
              <a:t>Knowledge Transfer Manager</a:t>
            </a:r>
          </a:p>
        </p:txBody>
      </p:sp>
    </p:spTree>
    <p:extLst>
      <p:ext uri="{BB962C8B-B14F-4D97-AF65-F5344CB8AC3E}">
        <p14:creationId xmlns:p14="http://schemas.microsoft.com/office/powerpoint/2010/main" val="41009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A996E9BF-4B81-0F45-A97D-BCCB66C7D56B}"/>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a:stretch/>
        </p:blipFill>
        <p:spPr>
          <a:xfrm>
            <a:off x="0" y="-12700"/>
            <a:ext cx="12192000" cy="6870700"/>
          </a:xfrm>
          <a:custGeom>
            <a:avLst/>
            <a:gdLst>
              <a:gd name="connsiteX0" fmla="*/ 0 w 12192000"/>
              <a:gd name="connsiteY0" fmla="*/ 0 h 6870700"/>
              <a:gd name="connsiteX1" fmla="*/ 7023254 w 12192000"/>
              <a:gd name="connsiteY1" fmla="*/ 0 h 6870700"/>
              <a:gd name="connsiteX2" fmla="*/ 7211591 w 12192000"/>
              <a:gd name="connsiteY2" fmla="*/ 57618 h 6870700"/>
              <a:gd name="connsiteX3" fmla="*/ 8577121 w 12192000"/>
              <a:gd name="connsiteY3" fmla="*/ 682867 h 6870700"/>
              <a:gd name="connsiteX4" fmla="*/ 11566779 w 12192000"/>
              <a:gd name="connsiteY4" fmla="*/ 1417545 h 6870700"/>
              <a:gd name="connsiteX5" fmla="*/ 11875255 w 12192000"/>
              <a:gd name="connsiteY5" fmla="*/ 1413883 h 6870700"/>
              <a:gd name="connsiteX6" fmla="*/ 12192000 w 12192000"/>
              <a:gd name="connsiteY6" fmla="*/ 1403156 h 6870700"/>
              <a:gd name="connsiteX7" fmla="*/ 12192000 w 12192000"/>
              <a:gd name="connsiteY7" fmla="*/ 6870700 h 6870700"/>
              <a:gd name="connsiteX8" fmla="*/ 0 w 12192000"/>
              <a:gd name="connsiteY8"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0700">
                <a:moveTo>
                  <a:pt x="0" y="0"/>
                </a:moveTo>
                <a:lnTo>
                  <a:pt x="7023254" y="0"/>
                </a:lnTo>
                <a:lnTo>
                  <a:pt x="7211591" y="57618"/>
                </a:lnTo>
                <a:cubicBezTo>
                  <a:pt x="7811406" y="254392"/>
                  <a:pt x="8211660" y="478409"/>
                  <a:pt x="8577121" y="682867"/>
                </a:cubicBezTo>
                <a:cubicBezTo>
                  <a:pt x="9275298" y="1073562"/>
                  <a:pt x="9890234" y="1417545"/>
                  <a:pt x="11566779" y="1417545"/>
                </a:cubicBezTo>
                <a:cubicBezTo>
                  <a:pt x="11665831" y="1417545"/>
                  <a:pt x="11768573" y="1416346"/>
                  <a:pt x="11875255" y="1413883"/>
                </a:cubicBezTo>
                <a:lnTo>
                  <a:pt x="12192000" y="1403156"/>
                </a:lnTo>
                <a:lnTo>
                  <a:pt x="12192000" y="6870700"/>
                </a:lnTo>
                <a:lnTo>
                  <a:pt x="0" y="6870700"/>
                </a:lnTo>
                <a:close/>
              </a:path>
            </a:pathLst>
          </a:custGeom>
        </p:spPr>
      </p:pic>
      <p:pic>
        <p:nvPicPr>
          <p:cNvPr id="19" name="Picture 13">
            <a:extLst>
              <a:ext uri="{FF2B5EF4-FFF2-40B4-BE49-F238E27FC236}">
                <a16:creationId xmlns:a16="http://schemas.microsoft.com/office/drawing/2014/main" id="{C871DF49-7CCA-CC37-0537-37EDDB7ECE6B}"/>
              </a:ext>
            </a:extLst>
          </p:cNvPr>
          <p:cNvPicPr>
            <a:picLocks noChangeAspect="1"/>
          </p:cNvPicPr>
          <p:nvPr/>
        </p:nvPicPr>
        <p:blipFill>
          <a:blip r:embed="rId3">
            <a:alphaModFix amt="35000"/>
            <a:extLst>
              <a:ext uri="{28A0092B-C50C-407E-A947-70E740481C1C}">
                <a14:useLocalDpi xmlns:a14="http://schemas.microsoft.com/office/drawing/2010/main"/>
              </a:ext>
            </a:extLst>
          </a:blip>
          <a:srcRect/>
          <a:stretch>
            <a:fillRect/>
          </a:stretch>
        </p:blipFill>
        <p:spPr bwMode="auto">
          <a:xfrm>
            <a:off x="-1170555" y="533131"/>
            <a:ext cx="11071112" cy="664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553006F2-9441-DD4C-B6DA-70E6C2426FE5}"/>
              </a:ext>
            </a:extLst>
          </p:cNvPr>
          <p:cNvSpPr>
            <a:spLocks noGrp="1"/>
          </p:cNvSpPr>
          <p:nvPr>
            <p:ph type="title"/>
          </p:nvPr>
        </p:nvSpPr>
        <p:spPr>
          <a:xfrm>
            <a:off x="605999" y="2463800"/>
            <a:ext cx="7710687" cy="3429269"/>
          </a:xfrm>
          <a:prstGeom prst="rect">
            <a:avLst/>
          </a:prstGeom>
        </p:spPr>
        <p:txBody>
          <a:bodyPr/>
          <a:lstStyle/>
          <a:p>
            <a:pPr algn="just" eaLnBrk="1" hangingPunct="1">
              <a:defRPr/>
            </a:pPr>
            <a:r>
              <a:rPr lang="en-GB" sz="4400" b="1" noProof="0" dirty="0">
                <a:solidFill>
                  <a:srgbClr val="00B0F0"/>
                </a:solidFill>
              </a:rPr>
              <a:t>Enterprise Europe Network: </a:t>
            </a:r>
            <a:br>
              <a:rPr lang="en-GB" sz="4400" b="1" noProof="0" dirty="0">
                <a:solidFill>
                  <a:schemeClr val="bg1"/>
                </a:solidFill>
              </a:rPr>
            </a:br>
            <a:br>
              <a:rPr lang="en-GB" sz="4400" b="1" noProof="0" dirty="0">
                <a:solidFill>
                  <a:schemeClr val="bg1"/>
                </a:solidFill>
              </a:rPr>
            </a:br>
            <a:r>
              <a:rPr lang="en-GB" sz="4400" b="1" noProof="0" dirty="0">
                <a:solidFill>
                  <a:schemeClr val="bg1"/>
                </a:solidFill>
              </a:rPr>
              <a:t>La </a:t>
            </a:r>
            <a:r>
              <a:rPr lang="en-GB" sz="4400" b="1" noProof="0" dirty="0" err="1">
                <a:solidFill>
                  <a:schemeClr val="bg1"/>
                </a:solidFill>
              </a:rPr>
              <a:t>più</a:t>
            </a:r>
            <a:r>
              <a:rPr lang="en-GB" sz="4400" b="1" noProof="0" dirty="0">
                <a:solidFill>
                  <a:schemeClr val="bg1"/>
                </a:solidFill>
              </a:rPr>
              <a:t> </a:t>
            </a:r>
            <a:r>
              <a:rPr lang="it-IT" dirty="0">
                <a:solidFill>
                  <a:schemeClr val="bg1"/>
                </a:solidFill>
              </a:rPr>
              <a:t>grande rete nel mondo che supporta le PMI che hanno ambizioni internazionali</a:t>
            </a:r>
            <a:endParaRPr lang="en-GB" b="0" noProof="0" dirty="0">
              <a:solidFill>
                <a:schemeClr val="bg1"/>
              </a:solidFill>
              <a:latin typeface="Blogger Sans Medium" panose="02000506030000020004" pitchFamily="50" charset="0"/>
              <a:ea typeface="Blogger Sans Medium" panose="02000506030000020004" pitchFamily="50" charset="0"/>
              <a:cs typeface="Arial" panose="020B0604020202020204" pitchFamily="34" charset="0"/>
            </a:endParaRPr>
          </a:p>
        </p:txBody>
      </p:sp>
    </p:spTree>
    <p:extLst>
      <p:ext uri="{BB962C8B-B14F-4D97-AF65-F5344CB8AC3E}">
        <p14:creationId xmlns:p14="http://schemas.microsoft.com/office/powerpoint/2010/main" val="1744134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a:extLst>
              <a:ext uri="{FF2B5EF4-FFF2-40B4-BE49-F238E27FC236}">
                <a16:creationId xmlns:a16="http://schemas.microsoft.com/office/drawing/2014/main" id="{CDC248A1-9A1C-A96E-4E09-C8D0E637C393}"/>
              </a:ext>
            </a:extLst>
          </p:cNvPr>
          <p:cNvSpPr>
            <a:spLocks noGrp="1"/>
          </p:cNvSpPr>
          <p:nvPr>
            <p:ph type="title"/>
          </p:nvPr>
        </p:nvSpPr>
        <p:spPr/>
        <p:txBody>
          <a:bodyPr/>
          <a:lstStyle/>
          <a:p>
            <a:pPr algn="ctr"/>
            <a:r>
              <a:rPr lang="it-IT" dirty="0"/>
              <a:t>Programma </a:t>
            </a:r>
            <a:r>
              <a:rPr lang="it-IT" dirty="0" err="1"/>
              <a:t>Proof</a:t>
            </a:r>
            <a:r>
              <a:rPr lang="it-IT" dirty="0"/>
              <a:t> of Concept (</a:t>
            </a:r>
            <a:r>
              <a:rPr lang="it-IT" dirty="0" err="1"/>
              <a:t>PoC</a:t>
            </a:r>
            <a:r>
              <a:rPr lang="it-IT" dirty="0"/>
              <a:t>) ENEA:</a:t>
            </a:r>
          </a:p>
        </p:txBody>
      </p:sp>
      <p:sp>
        <p:nvSpPr>
          <p:cNvPr id="2" name="Title 1">
            <a:extLst>
              <a:ext uri="{FF2B5EF4-FFF2-40B4-BE49-F238E27FC236}">
                <a16:creationId xmlns:a16="http://schemas.microsoft.com/office/drawing/2014/main" id="{45A237DC-4E24-3DC3-3C82-C12EAD92170F}"/>
              </a:ext>
            </a:extLst>
          </p:cNvPr>
          <p:cNvSpPr txBox="1">
            <a:spLocks/>
          </p:cNvSpPr>
          <p:nvPr/>
        </p:nvSpPr>
        <p:spPr>
          <a:xfrm>
            <a:off x="2155370" y="87087"/>
            <a:ext cx="9503229"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IE" sz="2400" dirty="0">
                <a:solidFill>
                  <a:schemeClr val="bg1"/>
                </a:solidFill>
              </a:rPr>
              <a:t>ENEA - </a:t>
            </a:r>
            <a:r>
              <a:rPr lang="it-IT" sz="1600" dirty="0">
                <a:solidFill>
                  <a:schemeClr val="bg1"/>
                </a:solidFill>
              </a:rPr>
              <a:t>Agenzia nazionale per le nuove tecnologie, l'energia e lo sviluppo economico sostenibile</a:t>
            </a:r>
            <a:endParaRPr lang="en-IE" sz="1600" dirty="0">
              <a:solidFill>
                <a:schemeClr val="bg1"/>
              </a:solidFill>
            </a:endParaRPr>
          </a:p>
        </p:txBody>
      </p:sp>
      <p:pic>
        <p:nvPicPr>
          <p:cNvPr id="4" name="Immagine 3" descr="Immagine che contiene testo, schermata, Blu elettrico, Carattere&#10;&#10;Descrizione generata automaticamente">
            <a:extLst>
              <a:ext uri="{FF2B5EF4-FFF2-40B4-BE49-F238E27FC236}">
                <a16:creationId xmlns:a16="http://schemas.microsoft.com/office/drawing/2014/main" id="{A0322D43-6669-74C9-EFCE-F8AAAA0C288B}"/>
              </a:ext>
            </a:extLst>
          </p:cNvPr>
          <p:cNvPicPr>
            <a:picLocks noChangeAspect="1"/>
          </p:cNvPicPr>
          <p:nvPr/>
        </p:nvPicPr>
        <p:blipFill>
          <a:blip r:embed="rId2"/>
          <a:stretch>
            <a:fillRect/>
          </a:stretch>
        </p:blipFill>
        <p:spPr>
          <a:xfrm>
            <a:off x="167470" y="2303081"/>
            <a:ext cx="11857059" cy="3254525"/>
          </a:xfrm>
          <a:prstGeom prst="rect">
            <a:avLst/>
          </a:prstGeom>
          <a:noFill/>
        </p:spPr>
      </p:pic>
    </p:spTree>
    <p:extLst>
      <p:ext uri="{BB962C8B-B14F-4D97-AF65-F5344CB8AC3E}">
        <p14:creationId xmlns:p14="http://schemas.microsoft.com/office/powerpoint/2010/main" val="1944139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a:extLst>
              <a:ext uri="{FF2B5EF4-FFF2-40B4-BE49-F238E27FC236}">
                <a16:creationId xmlns:a16="http://schemas.microsoft.com/office/drawing/2014/main" id="{CDC248A1-9A1C-A96E-4E09-C8D0E637C393}"/>
              </a:ext>
            </a:extLst>
          </p:cNvPr>
          <p:cNvSpPr>
            <a:spLocks noGrp="1"/>
          </p:cNvSpPr>
          <p:nvPr>
            <p:ph type="title"/>
          </p:nvPr>
        </p:nvSpPr>
        <p:spPr/>
        <p:txBody>
          <a:bodyPr/>
          <a:lstStyle/>
          <a:p>
            <a:pPr algn="ctr"/>
            <a:r>
              <a:rPr lang="it-IT" dirty="0"/>
              <a:t>Programma </a:t>
            </a:r>
            <a:r>
              <a:rPr lang="it-IT" dirty="0" err="1"/>
              <a:t>PoC</a:t>
            </a:r>
            <a:r>
              <a:rPr lang="it-IT" dirty="0"/>
              <a:t> ENEA:</a:t>
            </a:r>
          </a:p>
        </p:txBody>
      </p:sp>
      <p:sp>
        <p:nvSpPr>
          <p:cNvPr id="2" name="Title 1">
            <a:extLst>
              <a:ext uri="{FF2B5EF4-FFF2-40B4-BE49-F238E27FC236}">
                <a16:creationId xmlns:a16="http://schemas.microsoft.com/office/drawing/2014/main" id="{45A237DC-4E24-3DC3-3C82-C12EAD92170F}"/>
              </a:ext>
            </a:extLst>
          </p:cNvPr>
          <p:cNvSpPr txBox="1">
            <a:spLocks/>
          </p:cNvSpPr>
          <p:nvPr/>
        </p:nvSpPr>
        <p:spPr>
          <a:xfrm>
            <a:off x="2155370" y="87087"/>
            <a:ext cx="9503229"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IE" sz="2400" dirty="0">
                <a:solidFill>
                  <a:schemeClr val="bg1"/>
                </a:solidFill>
              </a:rPr>
              <a:t>ENEA - </a:t>
            </a:r>
            <a:r>
              <a:rPr lang="it-IT" sz="1600" dirty="0">
                <a:solidFill>
                  <a:schemeClr val="bg1"/>
                </a:solidFill>
              </a:rPr>
              <a:t>Agenzia nazionale per le nuove tecnologie, l'energia e lo sviluppo economico sostenibile</a:t>
            </a:r>
            <a:endParaRPr lang="en-IE" sz="1600" dirty="0">
              <a:solidFill>
                <a:schemeClr val="bg1"/>
              </a:solidFill>
            </a:endParaRPr>
          </a:p>
        </p:txBody>
      </p:sp>
      <p:pic>
        <p:nvPicPr>
          <p:cNvPr id="4" name="Immagine 3" descr="Immagine che contiene testo, schermata, Carattere&#10;&#10;Descrizione generata automaticamente">
            <a:extLst>
              <a:ext uri="{FF2B5EF4-FFF2-40B4-BE49-F238E27FC236}">
                <a16:creationId xmlns:a16="http://schemas.microsoft.com/office/drawing/2014/main" id="{55EE6FA9-ECF5-781C-6077-616C1E3D2417}"/>
              </a:ext>
            </a:extLst>
          </p:cNvPr>
          <p:cNvPicPr>
            <a:picLocks noChangeAspect="1"/>
          </p:cNvPicPr>
          <p:nvPr/>
        </p:nvPicPr>
        <p:blipFill>
          <a:blip r:embed="rId2"/>
          <a:stretch>
            <a:fillRect/>
          </a:stretch>
        </p:blipFill>
        <p:spPr>
          <a:xfrm>
            <a:off x="606000" y="2187074"/>
            <a:ext cx="10980000" cy="3691211"/>
          </a:xfrm>
          <a:prstGeom prst="rect">
            <a:avLst/>
          </a:prstGeom>
          <a:noFill/>
        </p:spPr>
      </p:pic>
    </p:spTree>
    <p:extLst>
      <p:ext uri="{BB962C8B-B14F-4D97-AF65-F5344CB8AC3E}">
        <p14:creationId xmlns:p14="http://schemas.microsoft.com/office/powerpoint/2010/main" val="13081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a:extLst>
              <a:ext uri="{FF2B5EF4-FFF2-40B4-BE49-F238E27FC236}">
                <a16:creationId xmlns:a16="http://schemas.microsoft.com/office/drawing/2014/main" id="{CDC248A1-9A1C-A96E-4E09-C8D0E637C393}"/>
              </a:ext>
            </a:extLst>
          </p:cNvPr>
          <p:cNvSpPr>
            <a:spLocks noGrp="1"/>
          </p:cNvSpPr>
          <p:nvPr>
            <p:ph type="title"/>
          </p:nvPr>
        </p:nvSpPr>
        <p:spPr/>
        <p:txBody>
          <a:bodyPr/>
          <a:lstStyle/>
          <a:p>
            <a:pPr algn="ctr"/>
            <a:r>
              <a:rPr lang="it-IT" dirty="0"/>
              <a:t>Programma </a:t>
            </a:r>
            <a:r>
              <a:rPr lang="it-IT" dirty="0" err="1"/>
              <a:t>PoC</a:t>
            </a:r>
            <a:r>
              <a:rPr lang="it-IT" dirty="0"/>
              <a:t> ENEA:</a:t>
            </a:r>
          </a:p>
        </p:txBody>
      </p:sp>
      <p:sp>
        <p:nvSpPr>
          <p:cNvPr id="2" name="Title 1">
            <a:extLst>
              <a:ext uri="{FF2B5EF4-FFF2-40B4-BE49-F238E27FC236}">
                <a16:creationId xmlns:a16="http://schemas.microsoft.com/office/drawing/2014/main" id="{45A237DC-4E24-3DC3-3C82-C12EAD92170F}"/>
              </a:ext>
            </a:extLst>
          </p:cNvPr>
          <p:cNvSpPr txBox="1">
            <a:spLocks/>
          </p:cNvSpPr>
          <p:nvPr/>
        </p:nvSpPr>
        <p:spPr>
          <a:xfrm>
            <a:off x="2155370" y="87087"/>
            <a:ext cx="9503229"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IE" sz="2400" dirty="0">
                <a:solidFill>
                  <a:schemeClr val="bg1"/>
                </a:solidFill>
              </a:rPr>
              <a:t>ENEA - </a:t>
            </a:r>
            <a:r>
              <a:rPr lang="it-IT" sz="1600" dirty="0">
                <a:solidFill>
                  <a:schemeClr val="bg1"/>
                </a:solidFill>
              </a:rPr>
              <a:t>Agenzia nazionale per le nuove tecnologie, l'energia e lo sviluppo economico sostenibile</a:t>
            </a:r>
            <a:endParaRPr lang="en-IE" sz="1600" dirty="0">
              <a:solidFill>
                <a:schemeClr val="bg1"/>
              </a:solidFill>
            </a:endParaRPr>
          </a:p>
        </p:txBody>
      </p:sp>
      <p:sp>
        <p:nvSpPr>
          <p:cNvPr id="5" name="CasellaDiTesto 4">
            <a:extLst>
              <a:ext uri="{FF2B5EF4-FFF2-40B4-BE49-F238E27FC236}">
                <a16:creationId xmlns:a16="http://schemas.microsoft.com/office/drawing/2014/main" id="{3AFB1A57-A627-6D0E-E9CD-D9A2D39FE00B}"/>
              </a:ext>
            </a:extLst>
          </p:cNvPr>
          <p:cNvSpPr txBox="1"/>
          <p:nvPr/>
        </p:nvSpPr>
        <p:spPr>
          <a:xfrm>
            <a:off x="584227" y="3384512"/>
            <a:ext cx="11248543" cy="400110"/>
          </a:xfrm>
          <a:prstGeom prst="rect">
            <a:avLst/>
          </a:prstGeom>
          <a:noFill/>
        </p:spPr>
        <p:txBody>
          <a:bodyPr wrap="square">
            <a:spAutoFit/>
          </a:bodyPr>
          <a:lstStyle/>
          <a:p>
            <a:pPr marL="285750" indent="-285750">
              <a:buFont typeface="Arial" panose="020B0604020202020204" pitchFamily="34" charset="0"/>
              <a:buChar char="•"/>
            </a:pPr>
            <a:r>
              <a:rPr lang="it-IT" sz="2000" dirty="0">
                <a:solidFill>
                  <a:schemeClr val="tx2">
                    <a:lumMod val="75000"/>
                  </a:schemeClr>
                </a:solidFill>
              </a:rPr>
              <a:t>Il Programma </a:t>
            </a:r>
            <a:r>
              <a:rPr lang="it-IT" sz="2000" b="1" u="sng" dirty="0">
                <a:solidFill>
                  <a:schemeClr val="tx2">
                    <a:lumMod val="75000"/>
                  </a:schemeClr>
                </a:solidFill>
              </a:rPr>
              <a:t>finanzia il progetto di ricerca basato su tecnologie e competenze ENEA;</a:t>
            </a:r>
          </a:p>
        </p:txBody>
      </p:sp>
      <p:sp>
        <p:nvSpPr>
          <p:cNvPr id="7" name="CasellaDiTesto 6">
            <a:extLst>
              <a:ext uri="{FF2B5EF4-FFF2-40B4-BE49-F238E27FC236}">
                <a16:creationId xmlns:a16="http://schemas.microsoft.com/office/drawing/2014/main" id="{0234E883-7178-C371-41ED-CE451798934D}"/>
              </a:ext>
            </a:extLst>
          </p:cNvPr>
          <p:cNvSpPr txBox="1"/>
          <p:nvPr/>
        </p:nvSpPr>
        <p:spPr>
          <a:xfrm>
            <a:off x="606000" y="2257771"/>
            <a:ext cx="11488029" cy="1015663"/>
          </a:xfrm>
          <a:prstGeom prst="rect">
            <a:avLst/>
          </a:prstGeom>
          <a:noFill/>
        </p:spPr>
        <p:txBody>
          <a:bodyPr wrap="square">
            <a:spAutoFit/>
          </a:bodyPr>
          <a:lstStyle/>
          <a:p>
            <a:pPr marL="285750" indent="-285750" algn="just">
              <a:buFont typeface="Arial" panose="020B0604020202020204" pitchFamily="34" charset="0"/>
              <a:buChar char="•"/>
            </a:pPr>
            <a:r>
              <a:rPr lang="it-IT" sz="2000" dirty="0">
                <a:solidFill>
                  <a:schemeClr val="tx2">
                    <a:lumMod val="75000"/>
                  </a:schemeClr>
                </a:solidFill>
              </a:rPr>
              <a:t>Seguendo un approccio di </a:t>
            </a:r>
            <a:r>
              <a:rPr lang="it-IT" sz="2000" b="1" dirty="0">
                <a:solidFill>
                  <a:schemeClr val="tx2">
                    <a:lumMod val="75000"/>
                  </a:schemeClr>
                </a:solidFill>
              </a:rPr>
              <a:t>open-</a:t>
            </a:r>
            <a:r>
              <a:rPr lang="it-IT" sz="2000" b="1" dirty="0" err="1">
                <a:solidFill>
                  <a:schemeClr val="tx2">
                    <a:lumMod val="75000"/>
                  </a:schemeClr>
                </a:solidFill>
              </a:rPr>
              <a:t>innovation</a:t>
            </a:r>
            <a:r>
              <a:rPr lang="it-IT" sz="2000" b="1" dirty="0">
                <a:solidFill>
                  <a:schemeClr val="tx2">
                    <a:lumMod val="75000"/>
                  </a:schemeClr>
                </a:solidFill>
              </a:rPr>
              <a:t> </a:t>
            </a:r>
            <a:r>
              <a:rPr lang="it-IT" sz="2000" dirty="0">
                <a:solidFill>
                  <a:schemeClr val="tx2">
                    <a:lumMod val="75000"/>
                  </a:schemeClr>
                </a:solidFill>
              </a:rPr>
              <a:t>e partendo </a:t>
            </a:r>
            <a:r>
              <a:rPr lang="it-IT" sz="2000" b="1" dirty="0">
                <a:solidFill>
                  <a:schemeClr val="tx2">
                    <a:lumMod val="75000"/>
                  </a:schemeClr>
                </a:solidFill>
              </a:rPr>
              <a:t>da tecnologie ENEA, </a:t>
            </a:r>
            <a:r>
              <a:rPr lang="it-IT" sz="2000" dirty="0">
                <a:solidFill>
                  <a:schemeClr val="tx2">
                    <a:lumMod val="75000"/>
                  </a:schemeClr>
                </a:solidFill>
              </a:rPr>
              <a:t>il Programma </a:t>
            </a:r>
            <a:r>
              <a:rPr lang="it-IT" sz="2000" b="1" dirty="0">
                <a:solidFill>
                  <a:schemeClr val="tx2">
                    <a:lumMod val="75000"/>
                  </a:schemeClr>
                </a:solidFill>
              </a:rPr>
              <a:t>stimola la creazione di partenariati strategici di innovazione</a:t>
            </a:r>
            <a:r>
              <a:rPr lang="it-IT" sz="2000" dirty="0">
                <a:solidFill>
                  <a:schemeClr val="tx2">
                    <a:lumMod val="75000"/>
                  </a:schemeClr>
                </a:solidFill>
              </a:rPr>
              <a:t> con ruoli complementari fra ricerca pubblica e Sistema produttivo per un </a:t>
            </a:r>
            <a:r>
              <a:rPr lang="it-IT" sz="2000" b="1" dirty="0">
                <a:solidFill>
                  <a:schemeClr val="tx2">
                    <a:lumMod val="75000"/>
                  </a:schemeClr>
                </a:solidFill>
              </a:rPr>
              <a:t>comune obiettivo (</a:t>
            </a:r>
            <a:r>
              <a:rPr lang="it-IT" sz="2000" b="1" dirty="0" err="1">
                <a:solidFill>
                  <a:schemeClr val="tx2">
                    <a:lumMod val="75000"/>
                  </a:schemeClr>
                </a:solidFill>
              </a:rPr>
              <a:t>win-win</a:t>
            </a:r>
            <a:r>
              <a:rPr lang="it-IT" sz="2000" b="1" dirty="0">
                <a:solidFill>
                  <a:schemeClr val="tx2">
                    <a:lumMod val="75000"/>
                  </a:schemeClr>
                </a:solidFill>
              </a:rPr>
              <a:t>);</a:t>
            </a:r>
            <a:endParaRPr lang="it-IT" sz="2000" dirty="0">
              <a:solidFill>
                <a:schemeClr val="tx2">
                  <a:lumMod val="75000"/>
                </a:schemeClr>
              </a:solidFill>
            </a:endParaRPr>
          </a:p>
        </p:txBody>
      </p:sp>
      <p:sp>
        <p:nvSpPr>
          <p:cNvPr id="9" name="CasellaDiTesto 8">
            <a:extLst>
              <a:ext uri="{FF2B5EF4-FFF2-40B4-BE49-F238E27FC236}">
                <a16:creationId xmlns:a16="http://schemas.microsoft.com/office/drawing/2014/main" id="{91C0B330-3134-505E-3EF2-2F549DE9D2D1}"/>
              </a:ext>
            </a:extLst>
          </p:cNvPr>
          <p:cNvSpPr txBox="1"/>
          <p:nvPr/>
        </p:nvSpPr>
        <p:spPr>
          <a:xfrm>
            <a:off x="584228" y="4082087"/>
            <a:ext cx="11488029" cy="1323439"/>
          </a:xfrm>
          <a:prstGeom prst="rect">
            <a:avLst/>
          </a:prstGeom>
          <a:noFill/>
        </p:spPr>
        <p:txBody>
          <a:bodyPr wrap="square">
            <a:spAutoFit/>
          </a:bodyPr>
          <a:lstStyle/>
          <a:p>
            <a:pPr marL="285750" indent="-285750" algn="just">
              <a:buFont typeface="Arial" panose="020B0604020202020204" pitchFamily="34" charset="0"/>
              <a:buChar char="•"/>
            </a:pPr>
            <a:r>
              <a:rPr lang="it-IT" sz="2000" dirty="0"/>
              <a:t>Il Programma </a:t>
            </a:r>
            <a:r>
              <a:rPr lang="it-IT" sz="2000" b="1" u="sng" dirty="0"/>
              <a:t>riduce il rischio</a:t>
            </a:r>
            <a:r>
              <a:rPr lang="it-IT" sz="2000" b="1" dirty="0"/>
              <a:t> di investimento in innovazione per le imprese</a:t>
            </a:r>
            <a:r>
              <a:rPr lang="it-IT" sz="2000" dirty="0"/>
              <a:t>, facendo incontrare i diversi attori coinvolti nel processo di sviluppo fin dalle fasi iniziali di definizione di una tecnologia, aumentando significativamente la probabilità di adozione dei risultati della ricerca pubblica da parte del sistema produttivo.</a:t>
            </a:r>
          </a:p>
        </p:txBody>
      </p:sp>
      <p:sp>
        <p:nvSpPr>
          <p:cNvPr id="3" name="CasellaDiTesto 2">
            <a:extLst>
              <a:ext uri="{FF2B5EF4-FFF2-40B4-BE49-F238E27FC236}">
                <a16:creationId xmlns:a16="http://schemas.microsoft.com/office/drawing/2014/main" id="{E591621C-999A-03BC-0A0A-25185DCF1879}"/>
              </a:ext>
            </a:extLst>
          </p:cNvPr>
          <p:cNvSpPr txBox="1"/>
          <p:nvPr/>
        </p:nvSpPr>
        <p:spPr>
          <a:xfrm>
            <a:off x="584227" y="5702991"/>
            <a:ext cx="11074371" cy="400110"/>
          </a:xfrm>
          <a:prstGeom prst="rect">
            <a:avLst/>
          </a:prstGeom>
          <a:noFill/>
        </p:spPr>
        <p:txBody>
          <a:bodyPr wrap="square">
            <a:spAutoFit/>
          </a:bodyPr>
          <a:lstStyle/>
          <a:p>
            <a:pPr marL="285750" indent="-285750">
              <a:buFont typeface="Arial" panose="020B0604020202020204" pitchFamily="34" charset="0"/>
              <a:buChar char="•"/>
            </a:pPr>
            <a:r>
              <a:rPr lang="it-IT" sz="2000" dirty="0">
                <a:solidFill>
                  <a:schemeClr val="tx2">
                    <a:lumMod val="75000"/>
                  </a:schemeClr>
                </a:solidFill>
              </a:rPr>
              <a:t>Obiettivo principale del programma è </a:t>
            </a:r>
            <a:r>
              <a:rPr lang="it-IT" sz="2000" b="1" dirty="0">
                <a:solidFill>
                  <a:schemeClr val="tx2">
                    <a:lumMod val="75000"/>
                  </a:schemeClr>
                </a:solidFill>
              </a:rPr>
              <a:t>aumentare il TRL della tecnologia</a:t>
            </a:r>
            <a:r>
              <a:rPr lang="it-IT" sz="2000" dirty="0">
                <a:solidFill>
                  <a:schemeClr val="tx2">
                    <a:lumMod val="75000"/>
                  </a:schemeClr>
                </a:solidFill>
              </a:rPr>
              <a:t>.</a:t>
            </a:r>
            <a:endParaRPr lang="it-IT" sz="2000" b="1" u="sng" dirty="0">
              <a:solidFill>
                <a:schemeClr val="tx2">
                  <a:lumMod val="75000"/>
                </a:schemeClr>
              </a:solidFill>
            </a:endParaRPr>
          </a:p>
        </p:txBody>
      </p:sp>
    </p:spTree>
    <p:extLst>
      <p:ext uri="{BB962C8B-B14F-4D97-AF65-F5344CB8AC3E}">
        <p14:creationId xmlns:p14="http://schemas.microsoft.com/office/powerpoint/2010/main" val="181914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a:extLst>
              <a:ext uri="{FF2B5EF4-FFF2-40B4-BE49-F238E27FC236}">
                <a16:creationId xmlns:a16="http://schemas.microsoft.com/office/drawing/2014/main" id="{CDC248A1-9A1C-A96E-4E09-C8D0E637C393}"/>
              </a:ext>
            </a:extLst>
          </p:cNvPr>
          <p:cNvSpPr>
            <a:spLocks noGrp="1"/>
          </p:cNvSpPr>
          <p:nvPr>
            <p:ph type="title"/>
          </p:nvPr>
        </p:nvSpPr>
        <p:spPr/>
        <p:txBody>
          <a:bodyPr/>
          <a:lstStyle/>
          <a:p>
            <a:pPr algn="ctr"/>
            <a:r>
              <a:rPr lang="it-IT" dirty="0"/>
              <a:t>Programma </a:t>
            </a:r>
            <a:r>
              <a:rPr lang="it-IT" dirty="0" err="1"/>
              <a:t>PoC</a:t>
            </a:r>
            <a:r>
              <a:rPr lang="it-IT" dirty="0"/>
              <a:t> ENEA:</a:t>
            </a:r>
          </a:p>
        </p:txBody>
      </p:sp>
      <p:sp>
        <p:nvSpPr>
          <p:cNvPr id="2" name="Title 1">
            <a:extLst>
              <a:ext uri="{FF2B5EF4-FFF2-40B4-BE49-F238E27FC236}">
                <a16:creationId xmlns:a16="http://schemas.microsoft.com/office/drawing/2014/main" id="{45A237DC-4E24-3DC3-3C82-C12EAD92170F}"/>
              </a:ext>
            </a:extLst>
          </p:cNvPr>
          <p:cNvSpPr txBox="1">
            <a:spLocks/>
          </p:cNvSpPr>
          <p:nvPr/>
        </p:nvSpPr>
        <p:spPr>
          <a:xfrm>
            <a:off x="2155370" y="87087"/>
            <a:ext cx="9503229"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IE" sz="2400" dirty="0">
                <a:solidFill>
                  <a:schemeClr val="bg1"/>
                </a:solidFill>
              </a:rPr>
              <a:t>ENEA - </a:t>
            </a:r>
            <a:r>
              <a:rPr lang="it-IT" sz="1600" dirty="0">
                <a:solidFill>
                  <a:schemeClr val="bg1"/>
                </a:solidFill>
              </a:rPr>
              <a:t>Agenzia nazionale per le nuove tecnologie, l'energia e lo sviluppo economico sostenibile</a:t>
            </a:r>
            <a:endParaRPr lang="en-IE" sz="1600" dirty="0">
              <a:solidFill>
                <a:schemeClr val="bg1"/>
              </a:solidFill>
            </a:endParaRPr>
          </a:p>
        </p:txBody>
      </p:sp>
      <p:sp>
        <p:nvSpPr>
          <p:cNvPr id="5" name="CasellaDiTesto 4">
            <a:extLst>
              <a:ext uri="{FF2B5EF4-FFF2-40B4-BE49-F238E27FC236}">
                <a16:creationId xmlns:a16="http://schemas.microsoft.com/office/drawing/2014/main" id="{3AFB1A57-A627-6D0E-E9CD-D9A2D39FE00B}"/>
              </a:ext>
            </a:extLst>
          </p:cNvPr>
          <p:cNvSpPr txBox="1"/>
          <p:nvPr/>
        </p:nvSpPr>
        <p:spPr>
          <a:xfrm>
            <a:off x="203226" y="2921168"/>
            <a:ext cx="11455373" cy="1015663"/>
          </a:xfrm>
          <a:prstGeom prst="rect">
            <a:avLst/>
          </a:prstGeom>
          <a:noFill/>
        </p:spPr>
        <p:txBody>
          <a:bodyPr wrap="square">
            <a:spAutoFit/>
          </a:bodyPr>
          <a:lstStyle/>
          <a:p>
            <a:pPr marL="285750" indent="-285750" algn="just">
              <a:buFont typeface="Arial" panose="020B0604020202020204" pitchFamily="34" charset="0"/>
              <a:buChar char="•"/>
            </a:pPr>
            <a:r>
              <a:rPr lang="it-IT" sz="2000" dirty="0">
                <a:solidFill>
                  <a:schemeClr val="tx2">
                    <a:lumMod val="75000"/>
                  </a:schemeClr>
                </a:solidFill>
              </a:rPr>
              <a:t>I singoli progetti di ricerca sono </a:t>
            </a:r>
            <a:r>
              <a:rPr lang="it-IT" sz="2000" b="1" dirty="0">
                <a:solidFill>
                  <a:schemeClr val="tx2">
                    <a:lumMod val="75000"/>
                  </a:schemeClr>
                </a:solidFill>
              </a:rPr>
              <a:t>co-finanziamenti (fino al 90%) </a:t>
            </a:r>
            <a:r>
              <a:rPr lang="it-IT" sz="2000" dirty="0">
                <a:solidFill>
                  <a:schemeClr val="tx2">
                    <a:lumMod val="75000"/>
                  </a:schemeClr>
                </a:solidFill>
              </a:rPr>
              <a:t>per sviluppare tecnologie che hanno origine dai laboratori dell’ENEA, potenzialmente in grado di soddisfare i bisogni di innovazione dei propri partner industriali;</a:t>
            </a:r>
          </a:p>
        </p:txBody>
      </p:sp>
      <p:sp>
        <p:nvSpPr>
          <p:cNvPr id="7" name="CasellaDiTesto 6">
            <a:extLst>
              <a:ext uri="{FF2B5EF4-FFF2-40B4-BE49-F238E27FC236}">
                <a16:creationId xmlns:a16="http://schemas.microsoft.com/office/drawing/2014/main" id="{0234E883-7178-C371-41ED-CE451798934D}"/>
              </a:ext>
            </a:extLst>
          </p:cNvPr>
          <p:cNvSpPr txBox="1"/>
          <p:nvPr/>
        </p:nvSpPr>
        <p:spPr>
          <a:xfrm>
            <a:off x="203226" y="2282031"/>
            <a:ext cx="11488029" cy="400110"/>
          </a:xfrm>
          <a:prstGeom prst="rect">
            <a:avLst/>
          </a:prstGeom>
          <a:noFill/>
        </p:spPr>
        <p:txBody>
          <a:bodyPr wrap="square">
            <a:spAutoFit/>
          </a:bodyPr>
          <a:lstStyle/>
          <a:p>
            <a:pPr marL="285750" indent="-285750">
              <a:buFont typeface="Arial" panose="020B0604020202020204" pitchFamily="34" charset="0"/>
              <a:buChar char="•"/>
            </a:pPr>
            <a:r>
              <a:rPr lang="it-IT" sz="2000" dirty="0">
                <a:solidFill>
                  <a:schemeClr val="tx2">
                    <a:lumMod val="75000"/>
                  </a:schemeClr>
                </a:solidFill>
              </a:rPr>
              <a:t>Il Programma </a:t>
            </a:r>
            <a:r>
              <a:rPr lang="it-IT" sz="2000" dirty="0" err="1">
                <a:solidFill>
                  <a:schemeClr val="tx2">
                    <a:lumMod val="75000"/>
                  </a:schemeClr>
                </a:solidFill>
              </a:rPr>
              <a:t>PoC</a:t>
            </a:r>
            <a:r>
              <a:rPr lang="it-IT" sz="2000" dirty="0">
                <a:solidFill>
                  <a:schemeClr val="tx2">
                    <a:lumMod val="75000"/>
                  </a:schemeClr>
                </a:solidFill>
              </a:rPr>
              <a:t> ENEA finanzia </a:t>
            </a:r>
            <a:r>
              <a:rPr lang="it-IT" sz="2000" b="1" dirty="0">
                <a:solidFill>
                  <a:schemeClr val="tx2">
                    <a:lumMod val="75000"/>
                  </a:schemeClr>
                </a:solidFill>
              </a:rPr>
              <a:t>solo progetti in collaborazione con imprese</a:t>
            </a:r>
            <a:r>
              <a:rPr lang="it-IT" sz="2000" dirty="0">
                <a:solidFill>
                  <a:schemeClr val="tx2">
                    <a:lumMod val="75000"/>
                  </a:schemeClr>
                </a:solidFill>
              </a:rPr>
              <a:t>;</a:t>
            </a:r>
          </a:p>
        </p:txBody>
      </p:sp>
      <p:sp>
        <p:nvSpPr>
          <p:cNvPr id="9" name="CasellaDiTesto 8">
            <a:extLst>
              <a:ext uri="{FF2B5EF4-FFF2-40B4-BE49-F238E27FC236}">
                <a16:creationId xmlns:a16="http://schemas.microsoft.com/office/drawing/2014/main" id="{91C0B330-3134-505E-3EF2-2F549DE9D2D1}"/>
              </a:ext>
            </a:extLst>
          </p:cNvPr>
          <p:cNvSpPr txBox="1"/>
          <p:nvPr/>
        </p:nvSpPr>
        <p:spPr>
          <a:xfrm>
            <a:off x="203225" y="3993090"/>
            <a:ext cx="11455374" cy="1015663"/>
          </a:xfrm>
          <a:prstGeom prst="rect">
            <a:avLst/>
          </a:prstGeom>
          <a:noFill/>
        </p:spPr>
        <p:txBody>
          <a:bodyPr wrap="square">
            <a:spAutoFit/>
          </a:bodyPr>
          <a:lstStyle/>
          <a:p>
            <a:pPr marL="285750" indent="-285750" algn="just">
              <a:buFont typeface="Arial" panose="020B0604020202020204" pitchFamily="34" charset="0"/>
              <a:buChar char="•"/>
            </a:pPr>
            <a:r>
              <a:rPr lang="it-IT" sz="2000" b="1" dirty="0">
                <a:solidFill>
                  <a:schemeClr val="tx2">
                    <a:lumMod val="75000"/>
                  </a:schemeClr>
                </a:solidFill>
              </a:rPr>
              <a:t>La quota di co-finanziamento </a:t>
            </a:r>
            <a:r>
              <a:rPr lang="it-IT" sz="2000" dirty="0">
                <a:solidFill>
                  <a:schemeClr val="tx2">
                    <a:lumMod val="75000"/>
                  </a:schemeClr>
                </a:solidFill>
              </a:rPr>
              <a:t>del partner deve coprire </a:t>
            </a:r>
            <a:r>
              <a:rPr lang="it-IT" sz="2000" b="1" dirty="0">
                <a:solidFill>
                  <a:schemeClr val="tx2">
                    <a:lumMod val="75000"/>
                  </a:schemeClr>
                </a:solidFill>
              </a:rPr>
              <a:t>almeno il 10% dei costi diretti </a:t>
            </a:r>
            <a:r>
              <a:rPr lang="it-IT" sz="2000" dirty="0">
                <a:solidFill>
                  <a:schemeClr val="tx2">
                    <a:lumMod val="75000"/>
                  </a:schemeClr>
                </a:solidFill>
              </a:rPr>
              <a:t>del progetto. I costi di personale, così come i costi per l’utilizzo di infrastrutture già a disposizione dei partner, sono conferiti al progetto </a:t>
            </a:r>
            <a:r>
              <a:rPr lang="it-IT" sz="2000" b="1" dirty="0">
                <a:solidFill>
                  <a:schemeClr val="tx2">
                    <a:lumMod val="75000"/>
                  </a:schemeClr>
                </a:solidFill>
              </a:rPr>
              <a:t>«in </a:t>
            </a:r>
            <a:r>
              <a:rPr lang="it-IT" sz="2000" b="1" dirty="0" err="1">
                <a:solidFill>
                  <a:schemeClr val="tx2">
                    <a:lumMod val="75000"/>
                  </a:schemeClr>
                </a:solidFill>
              </a:rPr>
              <a:t>kind</a:t>
            </a:r>
            <a:r>
              <a:rPr lang="it-IT" sz="2000" b="1" dirty="0">
                <a:solidFill>
                  <a:schemeClr val="tx2">
                    <a:lumMod val="75000"/>
                  </a:schemeClr>
                </a:solidFill>
              </a:rPr>
              <a:t>»;</a:t>
            </a:r>
          </a:p>
        </p:txBody>
      </p:sp>
      <p:sp>
        <p:nvSpPr>
          <p:cNvPr id="4" name="CasellaDiTesto 3">
            <a:extLst>
              <a:ext uri="{FF2B5EF4-FFF2-40B4-BE49-F238E27FC236}">
                <a16:creationId xmlns:a16="http://schemas.microsoft.com/office/drawing/2014/main" id="{92A2216E-1CAD-A65D-AED3-96B430622E0B}"/>
              </a:ext>
            </a:extLst>
          </p:cNvPr>
          <p:cNvSpPr txBox="1"/>
          <p:nvPr/>
        </p:nvSpPr>
        <p:spPr>
          <a:xfrm>
            <a:off x="203226" y="5225008"/>
            <a:ext cx="11488028" cy="1015663"/>
          </a:xfrm>
          <a:prstGeom prst="rect">
            <a:avLst/>
          </a:prstGeom>
          <a:noFill/>
        </p:spPr>
        <p:txBody>
          <a:bodyPr wrap="square">
            <a:spAutoFit/>
          </a:bodyPr>
          <a:lstStyle/>
          <a:p>
            <a:pPr marL="285750" indent="-285750" algn="just">
              <a:buFont typeface="Arial" panose="020B0604020202020204" pitchFamily="34" charset="0"/>
              <a:buChar char="•"/>
            </a:pPr>
            <a:r>
              <a:rPr lang="it-IT" sz="2000" dirty="0">
                <a:solidFill>
                  <a:schemeClr val="tx2">
                    <a:lumMod val="75000"/>
                  </a:schemeClr>
                </a:solidFill>
              </a:rPr>
              <a:t>Il partner industriale acquisisce </a:t>
            </a:r>
            <a:r>
              <a:rPr lang="it-IT" sz="2000" b="1" dirty="0">
                <a:solidFill>
                  <a:schemeClr val="tx2">
                    <a:lumMod val="75000"/>
                  </a:schemeClr>
                </a:solidFill>
              </a:rPr>
              <a:t>un diritto di opzione per la licenza esclusiva onerosa </a:t>
            </a:r>
            <a:r>
              <a:rPr lang="it-IT" sz="2000" dirty="0">
                <a:solidFill>
                  <a:schemeClr val="tx2">
                    <a:lumMod val="75000"/>
                  </a:schemeClr>
                </a:solidFill>
              </a:rPr>
              <a:t>sui brevetti o sugli altri diritti di proprietà intellettuale depositati dall’ENEA per la protezione dei risultati e/o sul background ENEA eventualmente necessario.</a:t>
            </a:r>
          </a:p>
        </p:txBody>
      </p:sp>
    </p:spTree>
    <p:extLst>
      <p:ext uri="{BB962C8B-B14F-4D97-AF65-F5344CB8AC3E}">
        <p14:creationId xmlns:p14="http://schemas.microsoft.com/office/powerpoint/2010/main" val="3486282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a:extLst>
              <a:ext uri="{FF2B5EF4-FFF2-40B4-BE49-F238E27FC236}">
                <a16:creationId xmlns:a16="http://schemas.microsoft.com/office/drawing/2014/main" id="{CDC248A1-9A1C-A96E-4E09-C8D0E637C393}"/>
              </a:ext>
            </a:extLst>
          </p:cNvPr>
          <p:cNvSpPr>
            <a:spLocks noGrp="1"/>
          </p:cNvSpPr>
          <p:nvPr>
            <p:ph type="title"/>
          </p:nvPr>
        </p:nvSpPr>
        <p:spPr>
          <a:xfrm>
            <a:off x="606000" y="1137794"/>
            <a:ext cx="10980000" cy="961040"/>
          </a:xfrm>
        </p:spPr>
        <p:txBody>
          <a:bodyPr/>
          <a:lstStyle/>
          <a:p>
            <a:pPr algn="ctr"/>
            <a:r>
              <a:rPr lang="it-IT" dirty="0"/>
              <a:t>Programma </a:t>
            </a:r>
            <a:r>
              <a:rPr lang="it-IT" dirty="0" err="1"/>
              <a:t>PoC</a:t>
            </a:r>
            <a:r>
              <a:rPr lang="it-IT" dirty="0"/>
              <a:t> ENEA - Vantaggi:</a:t>
            </a:r>
          </a:p>
        </p:txBody>
      </p:sp>
      <p:sp>
        <p:nvSpPr>
          <p:cNvPr id="2" name="Title 1">
            <a:extLst>
              <a:ext uri="{FF2B5EF4-FFF2-40B4-BE49-F238E27FC236}">
                <a16:creationId xmlns:a16="http://schemas.microsoft.com/office/drawing/2014/main" id="{45A237DC-4E24-3DC3-3C82-C12EAD92170F}"/>
              </a:ext>
            </a:extLst>
          </p:cNvPr>
          <p:cNvSpPr txBox="1">
            <a:spLocks/>
          </p:cNvSpPr>
          <p:nvPr/>
        </p:nvSpPr>
        <p:spPr>
          <a:xfrm>
            <a:off x="2155370" y="87087"/>
            <a:ext cx="9503229"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IE" sz="2400" dirty="0">
                <a:solidFill>
                  <a:schemeClr val="bg1"/>
                </a:solidFill>
              </a:rPr>
              <a:t>ENEA - </a:t>
            </a:r>
            <a:r>
              <a:rPr lang="it-IT" sz="1600" dirty="0">
                <a:solidFill>
                  <a:schemeClr val="bg1"/>
                </a:solidFill>
              </a:rPr>
              <a:t>Agenzia nazionale per le nuove tecnologie, l'energia e lo sviluppo economico sostenibile</a:t>
            </a:r>
            <a:endParaRPr lang="en-IE" sz="1600" dirty="0">
              <a:solidFill>
                <a:schemeClr val="bg1"/>
              </a:solidFill>
            </a:endParaRPr>
          </a:p>
        </p:txBody>
      </p:sp>
      <p:pic>
        <p:nvPicPr>
          <p:cNvPr id="6" name="Immagine 5">
            <a:extLst>
              <a:ext uri="{FF2B5EF4-FFF2-40B4-BE49-F238E27FC236}">
                <a16:creationId xmlns:a16="http://schemas.microsoft.com/office/drawing/2014/main" id="{5D7405FA-E76B-B9E1-E412-CB2621E1C81E}"/>
              </a:ext>
            </a:extLst>
          </p:cNvPr>
          <p:cNvPicPr>
            <a:picLocks noChangeAspect="1"/>
          </p:cNvPicPr>
          <p:nvPr/>
        </p:nvPicPr>
        <p:blipFill>
          <a:blip r:embed="rId2"/>
          <a:stretch>
            <a:fillRect/>
          </a:stretch>
        </p:blipFill>
        <p:spPr>
          <a:xfrm>
            <a:off x="606000" y="2261432"/>
            <a:ext cx="3497914" cy="4357081"/>
          </a:xfrm>
          <a:prstGeom prst="rect">
            <a:avLst/>
          </a:prstGeom>
        </p:spPr>
      </p:pic>
      <p:sp>
        <p:nvSpPr>
          <p:cNvPr id="8" name="Segnaposto contenuto 2">
            <a:extLst>
              <a:ext uri="{FF2B5EF4-FFF2-40B4-BE49-F238E27FC236}">
                <a16:creationId xmlns:a16="http://schemas.microsoft.com/office/drawing/2014/main" id="{F92930A9-66EB-745D-F20A-3376E8A2D25F}"/>
              </a:ext>
            </a:extLst>
          </p:cNvPr>
          <p:cNvSpPr>
            <a:spLocks noGrp="1"/>
          </p:cNvSpPr>
          <p:nvPr>
            <p:ph idx="1"/>
          </p:nvPr>
        </p:nvSpPr>
        <p:spPr>
          <a:xfrm>
            <a:off x="4418387" y="2637914"/>
            <a:ext cx="6815667" cy="3917308"/>
          </a:xfrm>
        </p:spPr>
        <p:txBody>
          <a:bodyPr>
            <a:normAutofit/>
          </a:bodyPr>
          <a:lstStyle/>
          <a:p>
            <a:pPr>
              <a:spcAft>
                <a:spcPts val="2400"/>
              </a:spcAft>
            </a:pPr>
            <a:r>
              <a:rPr lang="it-IT" b="1" dirty="0">
                <a:solidFill>
                  <a:srgbClr val="003A69"/>
                </a:solidFill>
              </a:rPr>
              <a:t>Riduzione dei rischi e dei costi di investimento in innovazione</a:t>
            </a:r>
          </a:p>
          <a:p>
            <a:pPr>
              <a:spcAft>
                <a:spcPts val="2400"/>
              </a:spcAft>
            </a:pPr>
            <a:r>
              <a:rPr lang="it-IT" b="1" dirty="0">
                <a:solidFill>
                  <a:srgbClr val="003A69"/>
                </a:solidFill>
              </a:rPr>
              <a:t>Nuove opportunità di mercato</a:t>
            </a:r>
          </a:p>
          <a:p>
            <a:pPr>
              <a:spcAft>
                <a:spcPts val="2400"/>
              </a:spcAft>
            </a:pPr>
            <a:r>
              <a:rPr lang="it-IT" b="1" dirty="0">
                <a:solidFill>
                  <a:srgbClr val="003A69"/>
                </a:solidFill>
              </a:rPr>
              <a:t>Partecipazione al processo di sviluppo della tecnologia</a:t>
            </a:r>
          </a:p>
          <a:p>
            <a:pPr>
              <a:spcAft>
                <a:spcPts val="2400"/>
              </a:spcAft>
            </a:pPr>
            <a:r>
              <a:rPr lang="it-IT" b="1" dirty="0">
                <a:solidFill>
                  <a:srgbClr val="003A69"/>
                </a:solidFill>
              </a:rPr>
              <a:t>Collaborazione con l’ENEA</a:t>
            </a:r>
          </a:p>
          <a:p>
            <a:pPr>
              <a:spcAft>
                <a:spcPts val="2400"/>
              </a:spcAft>
            </a:pPr>
            <a:endParaRPr lang="it-IT" b="1" dirty="0">
              <a:solidFill>
                <a:srgbClr val="003A69"/>
              </a:solidFill>
            </a:endParaRPr>
          </a:p>
        </p:txBody>
      </p:sp>
    </p:spTree>
    <p:extLst>
      <p:ext uri="{BB962C8B-B14F-4D97-AF65-F5344CB8AC3E}">
        <p14:creationId xmlns:p14="http://schemas.microsoft.com/office/powerpoint/2010/main" val="100138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1E07-D6BC-BF49-9D22-3AC6FB64989A}"/>
              </a:ext>
            </a:extLst>
          </p:cNvPr>
          <p:cNvSpPr>
            <a:spLocks noGrp="1"/>
          </p:cNvSpPr>
          <p:nvPr>
            <p:ph type="ctrTitle"/>
          </p:nvPr>
        </p:nvSpPr>
        <p:spPr>
          <a:xfrm>
            <a:off x="522514" y="1545772"/>
            <a:ext cx="11440886" cy="1088572"/>
          </a:xfrm>
        </p:spPr>
        <p:txBody>
          <a:bodyPr/>
          <a:lstStyle/>
          <a:p>
            <a:r>
              <a:rPr lang="en-GB" noProof="0" dirty="0" err="1"/>
              <a:t>Grazie</a:t>
            </a:r>
            <a:r>
              <a:rPr lang="en-GB" noProof="0" dirty="0"/>
              <a:t> per </a:t>
            </a:r>
            <a:r>
              <a:rPr lang="en-GB" noProof="0" dirty="0" err="1"/>
              <a:t>l’attenzione</a:t>
            </a:r>
            <a:r>
              <a:rPr lang="en-GB" noProof="0" dirty="0"/>
              <a:t> </a:t>
            </a:r>
          </a:p>
        </p:txBody>
      </p:sp>
      <p:pic>
        <p:nvPicPr>
          <p:cNvPr id="13" name="Segnaposto immagine 12" descr="Immagine che contiene Carattere, Elementi grafici, schermata, logo&#10;&#10;Descrizione generata automaticamente">
            <a:extLst>
              <a:ext uri="{FF2B5EF4-FFF2-40B4-BE49-F238E27FC236}">
                <a16:creationId xmlns:a16="http://schemas.microsoft.com/office/drawing/2014/main" id="{F2A863FC-2718-4249-8DD7-3241696B17AD}"/>
              </a:ext>
            </a:extLst>
          </p:cNvPr>
          <p:cNvPicPr>
            <a:picLocks noGrp="1" noChangeAspect="1"/>
          </p:cNvPicPr>
          <p:nvPr>
            <p:ph type="pic" sz="quarter" idx="13"/>
          </p:nvPr>
        </p:nvPicPr>
        <p:blipFill>
          <a:blip r:embed="rId2"/>
          <a:srcRect t="17290" b="17290"/>
          <a:stretch>
            <a:fillRect/>
          </a:stretch>
        </p:blipFill>
        <p:spPr/>
      </p:pic>
      <p:sp>
        <p:nvSpPr>
          <p:cNvPr id="8" name="Text Placeholder 7">
            <a:extLst>
              <a:ext uri="{FF2B5EF4-FFF2-40B4-BE49-F238E27FC236}">
                <a16:creationId xmlns:a16="http://schemas.microsoft.com/office/drawing/2014/main" id="{E3304015-097F-00E5-3CBD-74BB22E076C6}"/>
              </a:ext>
            </a:extLst>
          </p:cNvPr>
          <p:cNvSpPr>
            <a:spLocks noGrp="1"/>
          </p:cNvSpPr>
          <p:nvPr>
            <p:ph type="body" sz="quarter" idx="15"/>
          </p:nvPr>
        </p:nvSpPr>
        <p:spPr>
          <a:xfrm>
            <a:off x="522514" y="2964069"/>
            <a:ext cx="8665029" cy="1537192"/>
          </a:xfrm>
        </p:spPr>
        <p:txBody>
          <a:bodyPr/>
          <a:lstStyle/>
          <a:p>
            <a:endParaRPr lang="en-GB" dirty="0">
              <a:latin typeface="Blogger Sans" panose="02000506030000020004" pitchFamily="50" charset="0"/>
              <a:ea typeface="Blogger Sans" panose="02000506030000020004" pitchFamily="50" charset="0"/>
              <a:cs typeface="Arial" panose="020B0604020202020204" pitchFamily="34" charset="0"/>
            </a:endParaRPr>
          </a:p>
          <a:p>
            <a:r>
              <a:rPr lang="en-GB" sz="2400" dirty="0">
                <a:latin typeface="Blogger Sans" panose="02000506030000020004" pitchFamily="50" charset="0"/>
                <a:ea typeface="Blogger Sans" panose="02000506030000020004" pitchFamily="50" charset="0"/>
                <a:cs typeface="Arial" panose="020B0604020202020204" pitchFamily="34" charset="0"/>
              </a:rPr>
              <a:t>matteo.salvato@enea.it</a:t>
            </a:r>
          </a:p>
        </p:txBody>
      </p:sp>
    </p:spTree>
    <p:extLst>
      <p:ext uri="{BB962C8B-B14F-4D97-AF65-F5344CB8AC3E}">
        <p14:creationId xmlns:p14="http://schemas.microsoft.com/office/powerpoint/2010/main" val="317607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4D0AAA-64EC-4761-CC7B-FC9CEC4D4A8C}"/>
              </a:ext>
            </a:extLst>
          </p:cNvPr>
          <p:cNvSpPr/>
          <p:nvPr/>
        </p:nvSpPr>
        <p:spPr>
          <a:xfrm>
            <a:off x="6609522" y="1277257"/>
            <a:ext cx="4651513" cy="711200"/>
          </a:xfrm>
          <a:prstGeom prst="rect">
            <a:avLst/>
          </a:prstGeom>
          <a:solidFill>
            <a:srgbClr val="FFCC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8" name="Graphic 17">
            <a:extLst>
              <a:ext uri="{FF2B5EF4-FFF2-40B4-BE49-F238E27FC236}">
                <a16:creationId xmlns:a16="http://schemas.microsoft.com/office/drawing/2014/main" id="{64B91B45-F90A-F828-D7E9-DE59C55987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98529" y="4819550"/>
            <a:ext cx="2098888" cy="2098888"/>
          </a:xfrm>
          <a:prstGeom prst="rect">
            <a:avLst/>
          </a:prstGeom>
        </p:spPr>
      </p:pic>
      <p:sp>
        <p:nvSpPr>
          <p:cNvPr id="3" name="Oval 2" hidden="1">
            <a:extLst>
              <a:ext uri="{FF2B5EF4-FFF2-40B4-BE49-F238E27FC236}">
                <a16:creationId xmlns:a16="http://schemas.microsoft.com/office/drawing/2014/main" id="{E3158993-0B6A-BFB9-26FE-A3DA9D01D2E6}"/>
              </a:ext>
            </a:extLst>
          </p:cNvPr>
          <p:cNvSpPr/>
          <p:nvPr/>
        </p:nvSpPr>
        <p:spPr bwMode="auto">
          <a:xfrm>
            <a:off x="8732048" y="2118756"/>
            <a:ext cx="1987361" cy="1987361"/>
          </a:xfrm>
          <a:prstGeom prst="ellipse">
            <a:avLst/>
          </a:prstGeom>
          <a:solidFill>
            <a:srgbClr val="64B4E6">
              <a:alpha val="30196"/>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Blogger Sans Medium" panose="02000506030000020004" pitchFamily="50" charset="0"/>
              <a:ea typeface="Blogger Sans Medium" panose="02000506030000020004" pitchFamily="50" charset="0"/>
              <a:cs typeface="Arial Unicode MS" pitchFamily="34" charset="-128"/>
            </a:endParaRPr>
          </a:p>
        </p:txBody>
      </p:sp>
      <p:sp>
        <p:nvSpPr>
          <p:cNvPr id="24" name="Oval 23" hidden="1">
            <a:extLst>
              <a:ext uri="{FF2B5EF4-FFF2-40B4-BE49-F238E27FC236}">
                <a16:creationId xmlns:a16="http://schemas.microsoft.com/office/drawing/2014/main" id="{66EFFD3A-342B-0973-43B0-7BBC266AD4F9}"/>
              </a:ext>
            </a:extLst>
          </p:cNvPr>
          <p:cNvSpPr/>
          <p:nvPr/>
        </p:nvSpPr>
        <p:spPr bwMode="auto">
          <a:xfrm>
            <a:off x="1416862" y="2118756"/>
            <a:ext cx="1987361" cy="1987361"/>
          </a:xfrm>
          <a:prstGeom prst="ellipse">
            <a:avLst/>
          </a:prstGeom>
          <a:solidFill>
            <a:srgbClr val="64B4E6">
              <a:alpha val="30196"/>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Blogger Sans Medium" panose="02000506030000020004" pitchFamily="50" charset="0"/>
              <a:ea typeface="Blogger Sans Medium" panose="02000506030000020004" pitchFamily="50" charset="0"/>
              <a:cs typeface="Arial Unicode MS" pitchFamily="34" charset="-128"/>
            </a:endParaRPr>
          </a:p>
        </p:txBody>
      </p:sp>
      <p:sp>
        <p:nvSpPr>
          <p:cNvPr id="25" name="Oval 24" hidden="1">
            <a:extLst>
              <a:ext uri="{FF2B5EF4-FFF2-40B4-BE49-F238E27FC236}">
                <a16:creationId xmlns:a16="http://schemas.microsoft.com/office/drawing/2014/main" id="{A9FCD59E-D769-B1FC-B3FC-3C58CB2E51F8}"/>
              </a:ext>
            </a:extLst>
          </p:cNvPr>
          <p:cNvSpPr/>
          <p:nvPr/>
        </p:nvSpPr>
        <p:spPr bwMode="auto">
          <a:xfrm>
            <a:off x="1416862" y="4519432"/>
            <a:ext cx="1987361" cy="1987361"/>
          </a:xfrm>
          <a:prstGeom prst="ellipse">
            <a:avLst/>
          </a:prstGeom>
          <a:solidFill>
            <a:srgbClr val="64B4E6">
              <a:alpha val="30196"/>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Blogger Sans Medium" panose="02000506030000020004" pitchFamily="50" charset="0"/>
              <a:ea typeface="Blogger Sans Medium" panose="02000506030000020004" pitchFamily="50" charset="0"/>
              <a:cs typeface="Arial Unicode MS" pitchFamily="34" charset="-128"/>
            </a:endParaRPr>
          </a:p>
        </p:txBody>
      </p:sp>
      <p:sp>
        <p:nvSpPr>
          <p:cNvPr id="21" name="Oval 20" hidden="1">
            <a:extLst>
              <a:ext uri="{FF2B5EF4-FFF2-40B4-BE49-F238E27FC236}">
                <a16:creationId xmlns:a16="http://schemas.microsoft.com/office/drawing/2014/main" id="{5175D58C-8606-07C2-1D8F-07E9E0705F39}"/>
              </a:ext>
            </a:extLst>
          </p:cNvPr>
          <p:cNvSpPr/>
          <p:nvPr/>
        </p:nvSpPr>
        <p:spPr bwMode="auto">
          <a:xfrm>
            <a:off x="8732048" y="4519432"/>
            <a:ext cx="1987361" cy="1987361"/>
          </a:xfrm>
          <a:prstGeom prst="ellipse">
            <a:avLst/>
          </a:prstGeom>
          <a:solidFill>
            <a:srgbClr val="64B4E6">
              <a:alpha val="30196"/>
            </a:srgb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Blogger Sans Medium" panose="02000506030000020004" pitchFamily="50" charset="0"/>
              <a:ea typeface="Blogger Sans Medium" panose="02000506030000020004" pitchFamily="50" charset="0"/>
              <a:cs typeface="Arial Unicode MS" pitchFamily="34" charset="-128"/>
            </a:endParaRPr>
          </a:p>
        </p:txBody>
      </p:sp>
      <p:sp>
        <p:nvSpPr>
          <p:cNvPr id="8" name="ZoneTexte 7">
            <a:extLst>
              <a:ext uri="{FF2B5EF4-FFF2-40B4-BE49-F238E27FC236}">
                <a16:creationId xmlns:a16="http://schemas.microsoft.com/office/drawing/2014/main" id="{B5696090-C004-4653-19E3-2E121D46EE78}"/>
              </a:ext>
            </a:extLst>
          </p:cNvPr>
          <p:cNvSpPr txBox="1">
            <a:spLocks noChangeArrowheads="1"/>
          </p:cNvSpPr>
          <p:nvPr/>
        </p:nvSpPr>
        <p:spPr bwMode="auto">
          <a:xfrm>
            <a:off x="7602423" y="5307677"/>
            <a:ext cx="351817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Arial Unicode MS" pitchFamily="34" charset="-128"/>
              </a:defRPr>
            </a:lvl1pPr>
            <a:lvl2pPr marL="742950" indent="-285750">
              <a:defRPr sz="2400">
                <a:solidFill>
                  <a:schemeClr val="tx1"/>
                </a:solidFill>
                <a:latin typeface="Arial" panose="020B0604020202020204" pitchFamily="34" charset="0"/>
                <a:ea typeface="Arial Unicode MS" pitchFamily="34" charset="-128"/>
              </a:defRPr>
            </a:lvl2pPr>
            <a:lvl3pPr marL="1143000" indent="-228600">
              <a:defRPr sz="2400">
                <a:solidFill>
                  <a:schemeClr val="tx1"/>
                </a:solidFill>
                <a:latin typeface="Arial" panose="020B0604020202020204" pitchFamily="34" charset="0"/>
                <a:ea typeface="Arial Unicode MS" pitchFamily="34" charset="-128"/>
              </a:defRPr>
            </a:lvl3pPr>
            <a:lvl4pPr marL="1600200" indent="-228600">
              <a:defRPr sz="2400">
                <a:solidFill>
                  <a:schemeClr val="tx1"/>
                </a:solidFill>
                <a:latin typeface="Arial" panose="020B0604020202020204" pitchFamily="34" charset="0"/>
                <a:ea typeface="Arial Unicode MS" pitchFamily="34" charset="-128"/>
              </a:defRPr>
            </a:lvl4pPr>
            <a:lvl5pPr marL="2057400" indent="-228600">
              <a:defRPr sz="2400">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itchFamily="34" charset="-128"/>
              </a:defRPr>
            </a:lvl9pPr>
          </a:lstStyle>
          <a:p>
            <a:pPr>
              <a:spcBef>
                <a:spcPts val="2400"/>
              </a:spcBef>
            </a:pPr>
            <a:r>
              <a:rPr lang="en-GB" altLang="en-US" sz="4400" b="1" dirty="0">
                <a:solidFill>
                  <a:srgbClr val="005FA9"/>
                </a:solidFill>
                <a:latin typeface="Blogger Sans Medium" panose="02000506030000020004" pitchFamily="50" charset="0"/>
                <a:ea typeface="Blogger Sans Medium" panose="02000506030000020004" pitchFamily="50" charset="0"/>
              </a:rPr>
              <a:t>Client satisfaction!</a:t>
            </a:r>
          </a:p>
        </p:txBody>
      </p:sp>
      <p:sp>
        <p:nvSpPr>
          <p:cNvPr id="9" name="TextBox 8">
            <a:extLst>
              <a:ext uri="{FF2B5EF4-FFF2-40B4-BE49-F238E27FC236}">
                <a16:creationId xmlns:a16="http://schemas.microsoft.com/office/drawing/2014/main" id="{8AC4DAFE-DC30-9052-461C-D659725EB836}"/>
              </a:ext>
            </a:extLst>
          </p:cNvPr>
          <p:cNvSpPr txBox="1"/>
          <p:nvPr/>
        </p:nvSpPr>
        <p:spPr>
          <a:xfrm>
            <a:off x="4552861" y="4514286"/>
            <a:ext cx="3086278" cy="2436051"/>
          </a:xfrm>
          <a:prstGeom prst="rect">
            <a:avLst/>
          </a:prstGeom>
          <a:noFill/>
        </p:spPr>
        <p:txBody>
          <a:bodyPr wrap="square">
            <a:spAutoFit/>
          </a:bodyPr>
          <a:lstStyle/>
          <a:p>
            <a:pPr algn="ctr">
              <a:lnSpc>
                <a:spcPct val="150000"/>
              </a:lnSpc>
              <a:defRPr/>
            </a:pPr>
            <a:r>
              <a:rPr lang="fr-FR" altLang="en-US" sz="11500" b="1" dirty="0">
                <a:ln w="92075">
                  <a:solidFill>
                    <a:srgbClr val="FFCC00"/>
                  </a:solidFill>
                  <a:prstDash val="solid"/>
                </a:ln>
                <a:solidFill>
                  <a:srgbClr val="FFCC00"/>
                </a:solidFill>
                <a:latin typeface="Blogger Sans Medium" panose="02000506030000020004" pitchFamily="50" charset="0"/>
                <a:ea typeface="Blogger Sans Medium" panose="02000506030000020004" pitchFamily="50" charset="0"/>
              </a:rPr>
              <a:t>92</a:t>
            </a:r>
            <a:r>
              <a:rPr lang="fr-FR" altLang="en-US" sz="11500" b="1" dirty="0">
                <a:ln w="76200">
                  <a:solidFill>
                    <a:srgbClr val="FFCC00"/>
                  </a:solidFill>
                  <a:prstDash val="solid"/>
                </a:ln>
                <a:solidFill>
                  <a:srgbClr val="FFCC00"/>
                </a:solidFill>
                <a:latin typeface="Blogger Sans Medium" panose="02000506030000020004" pitchFamily="50" charset="0"/>
                <a:ea typeface="Blogger Sans Medium" panose="02000506030000020004" pitchFamily="50" charset="0"/>
              </a:rPr>
              <a:t>%</a:t>
            </a:r>
          </a:p>
        </p:txBody>
      </p:sp>
      <p:pic>
        <p:nvPicPr>
          <p:cNvPr id="23" name="Graphic 22" descr="Boardroom with solid fill">
            <a:extLst>
              <a:ext uri="{FF2B5EF4-FFF2-40B4-BE49-F238E27FC236}">
                <a16:creationId xmlns:a16="http://schemas.microsoft.com/office/drawing/2014/main" id="{163F8234-EF08-2A08-CE28-9FBEAA67EA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140" y="1904166"/>
            <a:ext cx="2276821" cy="2276821"/>
          </a:xfrm>
          <a:prstGeom prst="rect">
            <a:avLst/>
          </a:prstGeom>
        </p:spPr>
      </p:pic>
      <p:sp>
        <p:nvSpPr>
          <p:cNvPr id="26" name="TextBox 25">
            <a:extLst>
              <a:ext uri="{FF2B5EF4-FFF2-40B4-BE49-F238E27FC236}">
                <a16:creationId xmlns:a16="http://schemas.microsoft.com/office/drawing/2014/main" id="{F7ED2C1E-C65F-B804-201C-BDA1797A5E86}"/>
              </a:ext>
            </a:extLst>
          </p:cNvPr>
          <p:cNvSpPr txBox="1"/>
          <p:nvPr/>
        </p:nvSpPr>
        <p:spPr>
          <a:xfrm>
            <a:off x="465825" y="2357734"/>
            <a:ext cx="2719146" cy="1437445"/>
          </a:xfrm>
          <a:prstGeom prst="rect">
            <a:avLst/>
          </a:prstGeom>
          <a:noFill/>
        </p:spPr>
        <p:txBody>
          <a:bodyPr wrap="square">
            <a:spAutoFit/>
          </a:bodyPr>
          <a:lstStyle/>
          <a:p>
            <a:pPr algn="ctr" fontAlgn="base">
              <a:lnSpc>
                <a:spcPct val="150000"/>
              </a:lnSpc>
              <a:spcBef>
                <a:spcPct val="0"/>
              </a:spcBef>
              <a:spcAft>
                <a:spcPct val="0"/>
              </a:spcAft>
              <a:defRPr/>
            </a:pPr>
            <a:r>
              <a:rPr lang="fr-FR" altLang="en-US" sz="6600" dirty="0">
                <a:ln w="38100">
                  <a:solidFill>
                    <a:srgbClr val="006BA6"/>
                  </a:solidFill>
                </a:ln>
                <a:solidFill>
                  <a:srgbClr val="006BA6"/>
                </a:solidFill>
                <a:latin typeface="Blogger Sans Medium" panose="02000506030000020004" pitchFamily="50" charset="0"/>
                <a:ea typeface="Blogger Sans Medium" panose="02000506030000020004" pitchFamily="50" charset="0"/>
              </a:rPr>
              <a:t>835</a:t>
            </a:r>
          </a:p>
        </p:txBody>
      </p:sp>
      <p:sp>
        <p:nvSpPr>
          <p:cNvPr id="27" name="ZoneTexte 4">
            <a:extLst>
              <a:ext uri="{FF2B5EF4-FFF2-40B4-BE49-F238E27FC236}">
                <a16:creationId xmlns:a16="http://schemas.microsoft.com/office/drawing/2014/main" id="{D0C6E040-340F-9FD0-AE3C-2B2F89D50237}"/>
              </a:ext>
            </a:extLst>
          </p:cNvPr>
          <p:cNvSpPr txBox="1"/>
          <p:nvPr/>
        </p:nvSpPr>
        <p:spPr>
          <a:xfrm>
            <a:off x="465825" y="3620689"/>
            <a:ext cx="2719146" cy="830997"/>
          </a:xfrm>
          <a:prstGeom prst="rect">
            <a:avLst/>
          </a:prstGeom>
          <a:noFill/>
        </p:spPr>
        <p:txBody>
          <a:bodyPr wrap="square">
            <a:spAutoFit/>
          </a:bodyPr>
          <a:lstStyle/>
          <a:p>
            <a:pPr algn="ctr">
              <a:defRPr/>
            </a:pPr>
            <a:r>
              <a:rPr lang="it-IT" sz="1600" dirty="0">
                <a:latin typeface="Blogger Sans" panose="02000506030000020004" pitchFamily="50" charset="0"/>
                <a:ea typeface="Blogger Sans" panose="02000506030000020004" pitchFamily="50" charset="0"/>
              </a:rPr>
              <a:t>Imprese ottengono aiuto per innovare e crescere a livello internazionale</a:t>
            </a:r>
            <a:endParaRPr lang="en-US" sz="1600" dirty="0">
              <a:latin typeface="Blogger Sans" panose="02000506030000020004" pitchFamily="50" charset="0"/>
              <a:ea typeface="Blogger Sans" panose="02000506030000020004" pitchFamily="50" charset="0"/>
            </a:endParaRPr>
          </a:p>
        </p:txBody>
      </p:sp>
      <p:pic>
        <p:nvPicPr>
          <p:cNvPr id="28" name="Graphic 27" descr="Teacher with solid fill">
            <a:extLst>
              <a:ext uri="{FF2B5EF4-FFF2-40B4-BE49-F238E27FC236}">
                <a16:creationId xmlns:a16="http://schemas.microsoft.com/office/drawing/2014/main" id="{1CF4B940-A2A5-980C-0C36-C1AFD58DFBA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88082" y="1951446"/>
            <a:ext cx="2090999" cy="1961178"/>
          </a:xfrm>
          <a:prstGeom prst="rect">
            <a:avLst/>
          </a:prstGeom>
        </p:spPr>
      </p:pic>
      <p:sp>
        <p:nvSpPr>
          <p:cNvPr id="5" name="TextBox 4">
            <a:extLst>
              <a:ext uri="{FF2B5EF4-FFF2-40B4-BE49-F238E27FC236}">
                <a16:creationId xmlns:a16="http://schemas.microsoft.com/office/drawing/2014/main" id="{DF5790D5-C67D-9A18-76FB-5E457ED7D347}"/>
              </a:ext>
            </a:extLst>
          </p:cNvPr>
          <p:cNvSpPr txBox="1"/>
          <p:nvPr/>
        </p:nvSpPr>
        <p:spPr>
          <a:xfrm>
            <a:off x="5985002" y="2357734"/>
            <a:ext cx="2719146" cy="1437445"/>
          </a:xfrm>
          <a:prstGeom prst="rect">
            <a:avLst/>
          </a:prstGeom>
          <a:noFill/>
        </p:spPr>
        <p:txBody>
          <a:bodyPr wrap="square">
            <a:spAutoFit/>
          </a:bodyPr>
          <a:lstStyle/>
          <a:p>
            <a:pPr algn="ctr">
              <a:lnSpc>
                <a:spcPct val="150000"/>
              </a:lnSpc>
              <a:defRPr/>
            </a:pPr>
            <a:r>
              <a:rPr lang="fr-FR" altLang="en-US" sz="6600" dirty="0">
                <a:ln w="38100">
                  <a:solidFill>
                    <a:srgbClr val="006BA6"/>
                  </a:solidFill>
                </a:ln>
                <a:solidFill>
                  <a:srgbClr val="006BA6"/>
                </a:solidFill>
                <a:latin typeface="Blogger Sans Medium" panose="02000506030000020004" pitchFamily="50" charset="0"/>
                <a:ea typeface="Blogger Sans Medium" panose="02000506030000020004" pitchFamily="50" charset="0"/>
              </a:rPr>
              <a:t>525</a:t>
            </a:r>
          </a:p>
        </p:txBody>
      </p:sp>
      <p:sp>
        <p:nvSpPr>
          <p:cNvPr id="7" name="ZoneTexte 4">
            <a:extLst>
              <a:ext uri="{FF2B5EF4-FFF2-40B4-BE49-F238E27FC236}">
                <a16:creationId xmlns:a16="http://schemas.microsoft.com/office/drawing/2014/main" id="{78F4598C-058B-D72F-691C-3EF7C0960F93}"/>
              </a:ext>
            </a:extLst>
          </p:cNvPr>
          <p:cNvSpPr txBox="1"/>
          <p:nvPr/>
        </p:nvSpPr>
        <p:spPr>
          <a:xfrm>
            <a:off x="6150518" y="3620689"/>
            <a:ext cx="2388114" cy="830997"/>
          </a:xfrm>
          <a:prstGeom prst="rect">
            <a:avLst/>
          </a:prstGeom>
          <a:noFill/>
        </p:spPr>
        <p:txBody>
          <a:bodyPr wrap="square">
            <a:spAutoFit/>
          </a:bodyPr>
          <a:lstStyle/>
          <a:p>
            <a:pPr algn="ctr">
              <a:defRPr/>
            </a:pPr>
            <a:r>
              <a:rPr lang="it-IT" sz="1600" dirty="0">
                <a:latin typeface="Blogger Sans" panose="02000506030000020004" pitchFamily="50" charset="0"/>
                <a:ea typeface="Blogger Sans" panose="02000506030000020004" pitchFamily="50" charset="0"/>
              </a:rPr>
              <a:t>Aziende ricevono corsi di orientamento e formazione specializzati </a:t>
            </a:r>
            <a:endParaRPr lang="en-US" sz="1600" dirty="0">
              <a:latin typeface="Blogger Sans" panose="02000506030000020004" pitchFamily="50" charset="0"/>
              <a:ea typeface="Blogger Sans" panose="02000506030000020004" pitchFamily="50" charset="0"/>
            </a:endParaRPr>
          </a:p>
        </p:txBody>
      </p:sp>
      <p:sp>
        <p:nvSpPr>
          <p:cNvPr id="16" name="TextBox 15">
            <a:extLst>
              <a:ext uri="{FF2B5EF4-FFF2-40B4-BE49-F238E27FC236}">
                <a16:creationId xmlns:a16="http://schemas.microsoft.com/office/drawing/2014/main" id="{CC354342-F825-FD8B-5C45-1B0E5A1B129C}"/>
              </a:ext>
            </a:extLst>
          </p:cNvPr>
          <p:cNvSpPr txBox="1"/>
          <p:nvPr/>
        </p:nvSpPr>
        <p:spPr>
          <a:xfrm>
            <a:off x="8868010" y="2357734"/>
            <a:ext cx="2719146" cy="1437445"/>
          </a:xfrm>
          <a:prstGeom prst="rect">
            <a:avLst/>
          </a:prstGeom>
          <a:noFill/>
        </p:spPr>
        <p:txBody>
          <a:bodyPr wrap="square" lIns="91440" tIns="45720" rIns="91440" bIns="45720" anchor="t">
            <a:spAutoFit/>
          </a:bodyPr>
          <a:lstStyle/>
          <a:p>
            <a:pPr algn="ctr">
              <a:lnSpc>
                <a:spcPct val="150000"/>
              </a:lnSpc>
              <a:defRPr/>
            </a:pPr>
            <a:r>
              <a:rPr lang="fr-FR" altLang="en-US" sz="6600" dirty="0">
                <a:ln w="38100">
                  <a:solidFill>
                    <a:srgbClr val="006BA6"/>
                  </a:solidFill>
                </a:ln>
                <a:solidFill>
                  <a:srgbClr val="006BA6"/>
                </a:solidFill>
                <a:latin typeface="Blogger Sans Medium" panose="02000506030000020004" pitchFamily="50" charset="0"/>
                <a:ea typeface="Blogger Sans Medium" panose="02000506030000020004" pitchFamily="50" charset="0"/>
              </a:rPr>
              <a:t>5</a:t>
            </a:r>
          </a:p>
        </p:txBody>
      </p:sp>
      <p:sp>
        <p:nvSpPr>
          <p:cNvPr id="17" name="ZoneTexte 4">
            <a:extLst>
              <a:ext uri="{FF2B5EF4-FFF2-40B4-BE49-F238E27FC236}">
                <a16:creationId xmlns:a16="http://schemas.microsoft.com/office/drawing/2014/main" id="{4035240E-6550-2AE9-7078-A5E2F61F59C2}"/>
              </a:ext>
            </a:extLst>
          </p:cNvPr>
          <p:cNvSpPr txBox="1"/>
          <p:nvPr/>
        </p:nvSpPr>
        <p:spPr>
          <a:xfrm>
            <a:off x="8995746" y="3620689"/>
            <a:ext cx="2463674" cy="584775"/>
          </a:xfrm>
          <a:prstGeom prst="rect">
            <a:avLst/>
          </a:prstGeom>
          <a:noFill/>
        </p:spPr>
        <p:txBody>
          <a:bodyPr wrap="square">
            <a:spAutoFit/>
          </a:bodyPr>
          <a:lstStyle/>
          <a:p>
            <a:pPr algn="ctr">
              <a:defRPr/>
            </a:pPr>
            <a:r>
              <a:rPr lang="it-IT" sz="1600" dirty="0">
                <a:latin typeface="Blogger Sans" panose="02000506030000020004" pitchFamily="50" charset="0"/>
                <a:ea typeface="Blogger Sans" panose="02000506030000020004" pitchFamily="50" charset="0"/>
              </a:rPr>
              <a:t>Imprese firmano accordi di partenariato </a:t>
            </a:r>
            <a:endParaRPr lang="en-US" sz="1600" dirty="0">
              <a:latin typeface="Blogger Sans" panose="02000506030000020004" pitchFamily="50" charset="0"/>
              <a:ea typeface="Blogger Sans" panose="02000506030000020004" pitchFamily="50" charset="0"/>
            </a:endParaRPr>
          </a:p>
        </p:txBody>
      </p:sp>
      <p:pic>
        <p:nvPicPr>
          <p:cNvPr id="20" name="Graphic 19">
            <a:extLst>
              <a:ext uri="{FF2B5EF4-FFF2-40B4-BE49-F238E27FC236}">
                <a16:creationId xmlns:a16="http://schemas.microsoft.com/office/drawing/2014/main" id="{60F00631-8400-5E1B-BA88-6EC8C0F9D15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04344" y="2362319"/>
            <a:ext cx="1377977" cy="1377977"/>
          </a:xfrm>
          <a:prstGeom prst="rect">
            <a:avLst/>
          </a:prstGeom>
        </p:spPr>
      </p:pic>
      <p:sp>
        <p:nvSpPr>
          <p:cNvPr id="30" name="TextBox 29">
            <a:extLst>
              <a:ext uri="{FF2B5EF4-FFF2-40B4-BE49-F238E27FC236}">
                <a16:creationId xmlns:a16="http://schemas.microsoft.com/office/drawing/2014/main" id="{1D10DDEA-46CD-CDC3-304E-443A74F34BCD}"/>
              </a:ext>
            </a:extLst>
          </p:cNvPr>
          <p:cNvSpPr txBox="1"/>
          <p:nvPr/>
        </p:nvSpPr>
        <p:spPr>
          <a:xfrm>
            <a:off x="3322280" y="2357734"/>
            <a:ext cx="2453048" cy="1437445"/>
          </a:xfrm>
          <a:prstGeom prst="rect">
            <a:avLst/>
          </a:prstGeom>
          <a:noFill/>
        </p:spPr>
        <p:txBody>
          <a:bodyPr wrap="square" lIns="91440" tIns="45720" rIns="91440" bIns="45720" anchor="t">
            <a:spAutoFit/>
          </a:bodyPr>
          <a:lstStyle/>
          <a:p>
            <a:pPr algn="ctr">
              <a:lnSpc>
                <a:spcPct val="150000"/>
              </a:lnSpc>
              <a:defRPr/>
            </a:pPr>
            <a:r>
              <a:rPr lang="fr-FR" altLang="en-US" sz="6600" dirty="0">
                <a:ln w="38100">
                  <a:solidFill>
                    <a:srgbClr val="006BA6"/>
                  </a:solidFill>
                </a:ln>
                <a:solidFill>
                  <a:srgbClr val="006BA6"/>
                </a:solidFill>
                <a:latin typeface="Blogger Sans Medium" panose="02000506030000020004" pitchFamily="50" charset="0"/>
                <a:ea typeface="Blogger Sans Medium" panose="02000506030000020004" pitchFamily="50" charset="0"/>
              </a:rPr>
              <a:t>112</a:t>
            </a:r>
            <a:endParaRPr lang="fr-FR" altLang="en-US" sz="4400" dirty="0">
              <a:ln w="38100">
                <a:solidFill>
                  <a:srgbClr val="006BA6"/>
                </a:solidFill>
              </a:ln>
              <a:solidFill>
                <a:srgbClr val="006BA6"/>
              </a:solidFill>
              <a:latin typeface="Blogger Sans Medium" panose="02000506030000020004" pitchFamily="50" charset="0"/>
              <a:ea typeface="Blogger Sans Medium" panose="02000506030000020004" pitchFamily="50" charset="0"/>
            </a:endParaRPr>
          </a:p>
        </p:txBody>
      </p:sp>
      <p:sp>
        <p:nvSpPr>
          <p:cNvPr id="31" name="ZoneTexte 4">
            <a:extLst>
              <a:ext uri="{FF2B5EF4-FFF2-40B4-BE49-F238E27FC236}">
                <a16:creationId xmlns:a16="http://schemas.microsoft.com/office/drawing/2014/main" id="{EFC9BA41-C8F7-ACE0-B8C3-A0A32E4657FD}"/>
              </a:ext>
            </a:extLst>
          </p:cNvPr>
          <p:cNvSpPr txBox="1"/>
          <p:nvPr/>
        </p:nvSpPr>
        <p:spPr>
          <a:xfrm>
            <a:off x="3361742" y="3620689"/>
            <a:ext cx="2374124" cy="830997"/>
          </a:xfrm>
          <a:prstGeom prst="rect">
            <a:avLst/>
          </a:prstGeom>
          <a:noFill/>
        </p:spPr>
        <p:txBody>
          <a:bodyPr wrap="square">
            <a:spAutoFit/>
          </a:bodyPr>
          <a:lstStyle/>
          <a:p>
            <a:pPr algn="ctr">
              <a:defRPr/>
            </a:pPr>
            <a:r>
              <a:rPr lang="it-IT" sz="1600" dirty="0">
                <a:latin typeface="Blogger Sans" panose="02000506030000020004" pitchFamily="50" charset="0"/>
                <a:ea typeface="Blogger Sans" panose="02000506030000020004" pitchFamily="50" charset="0"/>
              </a:rPr>
              <a:t>Imprese beneficiano della consulenza specialistica dei nostri esperti </a:t>
            </a:r>
            <a:endParaRPr lang="en-US" sz="1600" dirty="0">
              <a:latin typeface="Blogger Sans" panose="02000506030000020004" pitchFamily="50" charset="0"/>
              <a:ea typeface="Blogger Sans" panose="02000506030000020004" pitchFamily="50" charset="0"/>
            </a:endParaRPr>
          </a:p>
        </p:txBody>
      </p:sp>
      <p:sp>
        <p:nvSpPr>
          <p:cNvPr id="2" name="Title 1">
            <a:extLst>
              <a:ext uri="{FF2B5EF4-FFF2-40B4-BE49-F238E27FC236}">
                <a16:creationId xmlns:a16="http://schemas.microsoft.com/office/drawing/2014/main" id="{414BC5A8-6CB9-2F47-A80C-6CA8851D1BE3}"/>
              </a:ext>
            </a:extLst>
          </p:cNvPr>
          <p:cNvSpPr>
            <a:spLocks noGrp="1"/>
          </p:cNvSpPr>
          <p:nvPr>
            <p:ph type="title"/>
          </p:nvPr>
        </p:nvSpPr>
        <p:spPr>
          <a:xfrm>
            <a:off x="606000" y="1277257"/>
            <a:ext cx="10980000" cy="711200"/>
          </a:xfrm>
          <a:prstGeom prst="rect">
            <a:avLst/>
          </a:prstGeom>
        </p:spPr>
        <p:txBody>
          <a:bodyPr/>
          <a:lstStyle/>
          <a:p>
            <a:r>
              <a:rPr lang="en-GB" sz="4100" noProof="0" dirty="0" err="1"/>
              <a:t>Grazie</a:t>
            </a:r>
            <a:r>
              <a:rPr lang="en-GB" sz="4100" noProof="0" dirty="0"/>
              <a:t> al nostro </a:t>
            </a:r>
            <a:r>
              <a:rPr lang="en-GB" sz="4100" dirty="0" err="1"/>
              <a:t>supporto</a:t>
            </a:r>
            <a:r>
              <a:rPr lang="en-GB" sz="4100" noProof="0" dirty="0"/>
              <a:t>, </a:t>
            </a:r>
            <a:r>
              <a:rPr lang="en-GB" sz="4100" noProof="0" dirty="0" err="1"/>
              <a:t>ogni</a:t>
            </a:r>
            <a:r>
              <a:rPr lang="en-GB" sz="4100" noProof="0" dirty="0"/>
              <a:t> </a:t>
            </a:r>
            <a:r>
              <a:rPr lang="en-GB" sz="4100" noProof="0" dirty="0" err="1"/>
              <a:t>giorno</a:t>
            </a:r>
            <a:r>
              <a:rPr lang="en-GB" sz="4100" noProof="0" dirty="0"/>
              <a:t>...</a:t>
            </a:r>
          </a:p>
        </p:txBody>
      </p:sp>
      <p:pic>
        <p:nvPicPr>
          <p:cNvPr id="6" name="Graphic 5" descr="Handshake with solid fill">
            <a:extLst>
              <a:ext uri="{FF2B5EF4-FFF2-40B4-BE49-F238E27FC236}">
                <a16:creationId xmlns:a16="http://schemas.microsoft.com/office/drawing/2014/main" id="{A7810D64-FD82-5908-2362-6BFB668FE9D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57316" y="1893087"/>
            <a:ext cx="2316440" cy="2316440"/>
          </a:xfrm>
          <a:prstGeom prst="rect">
            <a:avLst/>
          </a:prstGeom>
        </p:spPr>
      </p:pic>
      <p:sp>
        <p:nvSpPr>
          <p:cNvPr id="4" name="Title 1">
            <a:extLst>
              <a:ext uri="{FF2B5EF4-FFF2-40B4-BE49-F238E27FC236}">
                <a16:creationId xmlns:a16="http://schemas.microsoft.com/office/drawing/2014/main" id="{CA6194A4-1D59-DB8F-8CC7-FB79F3D937F8}"/>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1306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37" presetClass="entr" presetSubtype="0"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250"/>
                                        <p:tgtEl>
                                          <p:spTgt spid="9">
                                            <p:txEl>
                                              <p:pRg st="0" end="0"/>
                                            </p:txEl>
                                          </p:spTgt>
                                        </p:tgtEl>
                                      </p:cBhvr>
                                    </p:animEffect>
                                    <p:anim calcmode="lin" valueType="num">
                                      <p:cBhvr>
                                        <p:cTn id="14" dur="2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225"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6" dur="25" accel="100000" fill="hold">
                                          <p:stCondLst>
                                            <p:cond delay="225"/>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250" fill="hold"/>
                                        <p:tgtEl>
                                          <p:spTgt spid="8"/>
                                        </p:tgtEl>
                                        <p:attrNameLst>
                                          <p:attrName>ppt_y</p:attrName>
                                        </p:attrNameLst>
                                      </p:cBhvr>
                                      <p:tavLst>
                                        <p:tav tm="0">
                                          <p:val>
                                            <p:strVal val="#ppt_y"/>
                                          </p:val>
                                        </p:tav>
                                        <p:tav tm="100000">
                                          <p:val>
                                            <p:strVal val="#ppt_y"/>
                                          </p:val>
                                        </p:tav>
                                      </p:tavLst>
                                    </p:anim>
                                    <p:anim calcmode="lin" valueType="num">
                                      <p:cBhvr>
                                        <p:cTn id="22"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
            <a:extLst>
              <a:ext uri="{FF2B5EF4-FFF2-40B4-BE49-F238E27FC236}">
                <a16:creationId xmlns:a16="http://schemas.microsoft.com/office/drawing/2014/main" id="{CB7772A5-EEB5-740C-550C-9A1CEAD95067}"/>
              </a:ext>
            </a:extLst>
          </p:cNvPr>
          <p:cNvSpPr txBox="1"/>
          <p:nvPr/>
        </p:nvSpPr>
        <p:spPr>
          <a:xfrm>
            <a:off x="353995" y="6179949"/>
            <a:ext cx="7606097" cy="338554"/>
          </a:xfrm>
          <a:prstGeom prst="rect">
            <a:avLst/>
          </a:prstGeom>
          <a:noFill/>
        </p:spPr>
        <p:txBody>
          <a:bodyPr wrap="square">
            <a:spAutoFit/>
          </a:bodyPr>
          <a:lstStyle/>
          <a:p>
            <a:r>
              <a:rPr lang="en-GB" sz="1600" dirty="0"/>
              <a:t>Nota: </a:t>
            </a:r>
            <a:r>
              <a:rPr lang="it-IT" sz="1600" dirty="0"/>
              <a:t>Gli accordi di alcuni paesi potrebbero essere ancora in fase di firma</a:t>
            </a:r>
            <a:endParaRPr lang="en-GB" sz="1600" dirty="0"/>
          </a:p>
        </p:txBody>
      </p:sp>
      <p:sp>
        <p:nvSpPr>
          <p:cNvPr id="25" name="CuadroTexto 1">
            <a:extLst>
              <a:ext uri="{FF2B5EF4-FFF2-40B4-BE49-F238E27FC236}">
                <a16:creationId xmlns:a16="http://schemas.microsoft.com/office/drawing/2014/main" id="{E1F9E078-587C-8A23-D44F-A35A636E084B}"/>
              </a:ext>
            </a:extLst>
          </p:cNvPr>
          <p:cNvSpPr txBox="1"/>
          <p:nvPr/>
        </p:nvSpPr>
        <p:spPr>
          <a:xfrm>
            <a:off x="7886529" y="1625600"/>
            <a:ext cx="4305471" cy="4832092"/>
          </a:xfrm>
          <a:prstGeom prst="rect">
            <a:avLst/>
          </a:prstGeom>
          <a:noFill/>
        </p:spPr>
        <p:txBody>
          <a:bodyPr wrap="square" lIns="0" rIns="144000" numCol="3" rtlCol="0">
            <a:spAutoFit/>
          </a:bodyPr>
          <a:lstStyle/>
          <a:p>
            <a:pPr marL="133350">
              <a:buSzPct val="98000"/>
            </a:pPr>
            <a:r>
              <a:rPr lang="en-GB" sz="1300" b="1" u="sng" dirty="0">
                <a:solidFill>
                  <a:srgbClr val="006B8E"/>
                </a:solidFill>
                <a:ea typeface="Blogger Sans Medium" panose="02000506030000020004" pitchFamily="50" charset="0"/>
              </a:rPr>
              <a:t>EU-27</a:t>
            </a:r>
          </a:p>
          <a:p>
            <a:pPr marL="287338" indent="-153988">
              <a:buSzPct val="98000"/>
              <a:buBlip>
                <a:blip r:embed="rId2"/>
              </a:buBlip>
            </a:pPr>
            <a:r>
              <a:rPr lang="en-GB" sz="1300" dirty="0">
                <a:solidFill>
                  <a:srgbClr val="006B8E"/>
                </a:solidFill>
                <a:ea typeface="Blogger Sans Medium" panose="02000506030000020004" pitchFamily="50" charset="0"/>
              </a:rPr>
              <a:t>Austria</a:t>
            </a:r>
          </a:p>
          <a:p>
            <a:pPr marL="287338" indent="-153988">
              <a:buSzPct val="98000"/>
              <a:buBlip>
                <a:blip r:embed="rId2"/>
              </a:buBlip>
            </a:pPr>
            <a:r>
              <a:rPr lang="en-GB" sz="1300" dirty="0">
                <a:solidFill>
                  <a:srgbClr val="006B8E"/>
                </a:solidFill>
                <a:ea typeface="Blogger Sans Medium" panose="02000506030000020004" pitchFamily="50" charset="0"/>
              </a:rPr>
              <a:t>Belgium</a:t>
            </a:r>
          </a:p>
          <a:p>
            <a:pPr marL="287338" indent="-153988">
              <a:buSzPct val="98000"/>
              <a:buBlip>
                <a:blip r:embed="rId2"/>
              </a:buBlip>
            </a:pPr>
            <a:r>
              <a:rPr lang="en-GB" sz="1300" dirty="0">
                <a:solidFill>
                  <a:srgbClr val="006B8E"/>
                </a:solidFill>
                <a:ea typeface="Blogger Sans Medium" panose="02000506030000020004" pitchFamily="50" charset="0"/>
              </a:rPr>
              <a:t>Bulgaria</a:t>
            </a:r>
          </a:p>
          <a:p>
            <a:pPr marL="287338" indent="-153988">
              <a:buSzPct val="98000"/>
              <a:buBlip>
                <a:blip r:embed="rId2"/>
              </a:buBlip>
            </a:pPr>
            <a:r>
              <a:rPr lang="en-GB" sz="1300" dirty="0">
                <a:solidFill>
                  <a:srgbClr val="006B8E"/>
                </a:solidFill>
                <a:ea typeface="Blogger Sans Medium" panose="02000506030000020004" pitchFamily="50" charset="0"/>
              </a:rPr>
              <a:t>Croatia</a:t>
            </a:r>
          </a:p>
          <a:p>
            <a:pPr marL="287338" indent="-153988">
              <a:buSzPct val="98000"/>
              <a:buBlip>
                <a:blip r:embed="rId2"/>
              </a:buBlip>
            </a:pPr>
            <a:r>
              <a:rPr lang="en-GB" sz="1300" dirty="0">
                <a:solidFill>
                  <a:srgbClr val="006B8E"/>
                </a:solidFill>
                <a:ea typeface="Blogger Sans Medium" panose="02000506030000020004" pitchFamily="50" charset="0"/>
              </a:rPr>
              <a:t>Cyprus</a:t>
            </a:r>
          </a:p>
          <a:p>
            <a:pPr marL="287338" indent="-153988">
              <a:buSzPct val="98000"/>
              <a:buBlip>
                <a:blip r:embed="rId2"/>
              </a:buBlip>
            </a:pPr>
            <a:r>
              <a:rPr lang="en-GB" sz="1300" dirty="0">
                <a:solidFill>
                  <a:srgbClr val="006B8E"/>
                </a:solidFill>
                <a:ea typeface="Blogger Sans Medium" panose="02000506030000020004" pitchFamily="50" charset="0"/>
              </a:rPr>
              <a:t>Czechia</a:t>
            </a:r>
          </a:p>
          <a:p>
            <a:pPr marL="287338" indent="-153988">
              <a:buSzPct val="98000"/>
              <a:buBlip>
                <a:blip r:embed="rId2"/>
              </a:buBlip>
            </a:pPr>
            <a:r>
              <a:rPr lang="en-GB" sz="1300" dirty="0">
                <a:solidFill>
                  <a:srgbClr val="006B8E"/>
                </a:solidFill>
                <a:ea typeface="Blogger Sans Medium" panose="02000506030000020004" pitchFamily="50" charset="0"/>
              </a:rPr>
              <a:t>Denmark</a:t>
            </a:r>
          </a:p>
          <a:p>
            <a:pPr marL="287338" indent="-153988">
              <a:buSzPct val="98000"/>
              <a:buBlip>
                <a:blip r:embed="rId2"/>
              </a:buBlip>
            </a:pPr>
            <a:r>
              <a:rPr lang="en-GB" sz="1300" dirty="0">
                <a:solidFill>
                  <a:srgbClr val="006B8E"/>
                </a:solidFill>
                <a:ea typeface="Blogger Sans Medium" panose="02000506030000020004" pitchFamily="50" charset="0"/>
              </a:rPr>
              <a:t>Estonia</a:t>
            </a:r>
          </a:p>
          <a:p>
            <a:pPr marL="287338" indent="-153988">
              <a:buSzPct val="98000"/>
              <a:buBlip>
                <a:blip r:embed="rId2"/>
              </a:buBlip>
            </a:pPr>
            <a:r>
              <a:rPr lang="en-GB" sz="1300" dirty="0">
                <a:solidFill>
                  <a:srgbClr val="006B8E"/>
                </a:solidFill>
                <a:ea typeface="Blogger Sans Medium" panose="02000506030000020004" pitchFamily="50" charset="0"/>
              </a:rPr>
              <a:t>Finland</a:t>
            </a:r>
          </a:p>
          <a:p>
            <a:pPr marL="287338" indent="-153988">
              <a:buSzPct val="98000"/>
              <a:buBlip>
                <a:blip r:embed="rId2"/>
              </a:buBlip>
            </a:pPr>
            <a:r>
              <a:rPr lang="en-GB" sz="1300" dirty="0">
                <a:solidFill>
                  <a:srgbClr val="006B8E"/>
                </a:solidFill>
                <a:ea typeface="Blogger Sans Medium" panose="02000506030000020004" pitchFamily="50" charset="0"/>
              </a:rPr>
              <a:t>France</a:t>
            </a:r>
          </a:p>
          <a:p>
            <a:pPr marL="287338" indent="-153988">
              <a:buSzPct val="98000"/>
              <a:buBlip>
                <a:blip r:embed="rId2"/>
              </a:buBlip>
            </a:pPr>
            <a:r>
              <a:rPr lang="en-GB" sz="1300" dirty="0">
                <a:solidFill>
                  <a:srgbClr val="006B8E"/>
                </a:solidFill>
                <a:ea typeface="Blogger Sans Medium" panose="02000506030000020004" pitchFamily="50" charset="0"/>
              </a:rPr>
              <a:t>Germany</a:t>
            </a:r>
          </a:p>
          <a:p>
            <a:pPr marL="287338" indent="-153988">
              <a:buSzPct val="98000"/>
              <a:buBlip>
                <a:blip r:embed="rId2"/>
              </a:buBlip>
            </a:pPr>
            <a:r>
              <a:rPr lang="en-GB" sz="1300" dirty="0">
                <a:solidFill>
                  <a:srgbClr val="006B8E"/>
                </a:solidFill>
                <a:ea typeface="Blogger Sans Medium" panose="02000506030000020004" pitchFamily="50" charset="0"/>
              </a:rPr>
              <a:t>Greece</a:t>
            </a:r>
          </a:p>
          <a:p>
            <a:pPr marL="287338" indent="-153988">
              <a:buSzPct val="98000"/>
              <a:buBlip>
                <a:blip r:embed="rId2"/>
              </a:buBlip>
            </a:pPr>
            <a:r>
              <a:rPr lang="en-GB" sz="1300" dirty="0">
                <a:solidFill>
                  <a:srgbClr val="006B8E"/>
                </a:solidFill>
                <a:ea typeface="Blogger Sans Medium" panose="02000506030000020004" pitchFamily="50" charset="0"/>
              </a:rPr>
              <a:t>Hungary</a:t>
            </a:r>
          </a:p>
          <a:p>
            <a:pPr marL="287338" indent="-153988">
              <a:buSzPct val="98000"/>
              <a:buBlip>
                <a:blip r:embed="rId2"/>
              </a:buBlip>
            </a:pPr>
            <a:r>
              <a:rPr lang="en-GB" sz="1300" dirty="0">
                <a:solidFill>
                  <a:srgbClr val="006B8E"/>
                </a:solidFill>
                <a:ea typeface="Blogger Sans Medium" panose="02000506030000020004" pitchFamily="50" charset="0"/>
              </a:rPr>
              <a:t>Ireland</a:t>
            </a:r>
          </a:p>
          <a:p>
            <a:pPr marL="287338" indent="-153988">
              <a:buSzPct val="98000"/>
              <a:buBlip>
                <a:blip r:embed="rId2"/>
              </a:buBlip>
            </a:pPr>
            <a:r>
              <a:rPr lang="en-GB" sz="1300" dirty="0">
                <a:solidFill>
                  <a:srgbClr val="006B8E"/>
                </a:solidFill>
                <a:ea typeface="Blogger Sans Medium" panose="02000506030000020004" pitchFamily="50" charset="0"/>
              </a:rPr>
              <a:t>Italy</a:t>
            </a:r>
          </a:p>
          <a:p>
            <a:pPr marL="287338" indent="-153988">
              <a:buSzPct val="98000"/>
              <a:buBlip>
                <a:blip r:embed="rId2"/>
              </a:buBlip>
            </a:pPr>
            <a:r>
              <a:rPr lang="en-GB" sz="1300" dirty="0">
                <a:solidFill>
                  <a:srgbClr val="006B8E"/>
                </a:solidFill>
                <a:ea typeface="Blogger Sans Medium" panose="02000506030000020004" pitchFamily="50" charset="0"/>
              </a:rPr>
              <a:t>Latvia</a:t>
            </a:r>
          </a:p>
          <a:p>
            <a:pPr marL="287338" indent="-153988">
              <a:buSzPct val="98000"/>
              <a:buBlip>
                <a:blip r:embed="rId2"/>
              </a:buBlip>
            </a:pPr>
            <a:r>
              <a:rPr lang="en-GB" sz="1300" dirty="0">
                <a:solidFill>
                  <a:srgbClr val="006B8E"/>
                </a:solidFill>
                <a:ea typeface="Blogger Sans Medium" panose="02000506030000020004" pitchFamily="50" charset="0"/>
              </a:rPr>
              <a:t>Lithuania</a:t>
            </a:r>
          </a:p>
          <a:p>
            <a:pPr marL="287338" indent="-153988">
              <a:buSzPct val="98000"/>
              <a:buBlip>
                <a:blip r:embed="rId2"/>
              </a:buBlip>
            </a:pPr>
            <a:r>
              <a:rPr lang="en-GB" sz="1300" dirty="0">
                <a:solidFill>
                  <a:srgbClr val="006B8E"/>
                </a:solidFill>
                <a:ea typeface="Blogger Sans Medium" panose="02000506030000020004" pitchFamily="50" charset="0"/>
              </a:rPr>
              <a:t>Luxembourg</a:t>
            </a:r>
          </a:p>
          <a:p>
            <a:pPr marL="287338" indent="-153988">
              <a:buSzPct val="98000"/>
              <a:buBlip>
                <a:blip r:embed="rId2"/>
              </a:buBlip>
            </a:pPr>
            <a:r>
              <a:rPr lang="en-GB" sz="1300" dirty="0">
                <a:solidFill>
                  <a:srgbClr val="006B8E"/>
                </a:solidFill>
                <a:ea typeface="Blogger Sans Medium" panose="02000506030000020004" pitchFamily="50" charset="0"/>
              </a:rPr>
              <a:t>Malta</a:t>
            </a:r>
          </a:p>
          <a:p>
            <a:pPr marL="287338" indent="-153988">
              <a:buSzPct val="98000"/>
              <a:buBlip>
                <a:blip r:embed="rId2"/>
              </a:buBlip>
            </a:pPr>
            <a:r>
              <a:rPr lang="en-GB" sz="1300" dirty="0">
                <a:solidFill>
                  <a:srgbClr val="006B8E"/>
                </a:solidFill>
                <a:ea typeface="Blogger Sans Medium" panose="02000506030000020004" pitchFamily="50" charset="0"/>
              </a:rPr>
              <a:t>Netherlands</a:t>
            </a:r>
          </a:p>
          <a:p>
            <a:pPr marL="287338" indent="-153988">
              <a:buSzPct val="98000"/>
              <a:buBlip>
                <a:blip r:embed="rId2"/>
              </a:buBlip>
            </a:pPr>
            <a:r>
              <a:rPr lang="en-GB" sz="1300" dirty="0">
                <a:solidFill>
                  <a:srgbClr val="006B8E"/>
                </a:solidFill>
                <a:ea typeface="Blogger Sans Medium" panose="02000506030000020004" pitchFamily="50" charset="0"/>
              </a:rPr>
              <a:t>Poland</a:t>
            </a:r>
          </a:p>
          <a:p>
            <a:pPr marL="287338" indent="-153988">
              <a:buSzPct val="98000"/>
              <a:buBlip>
                <a:blip r:embed="rId2"/>
              </a:buBlip>
            </a:pPr>
            <a:r>
              <a:rPr lang="en-GB" sz="1300" dirty="0">
                <a:solidFill>
                  <a:srgbClr val="006B8E"/>
                </a:solidFill>
                <a:ea typeface="Blogger Sans Medium" panose="02000506030000020004" pitchFamily="50" charset="0"/>
              </a:rPr>
              <a:t>Portugal</a:t>
            </a:r>
          </a:p>
          <a:p>
            <a:pPr marL="287338" indent="-153988">
              <a:buSzPct val="98000"/>
              <a:buBlip>
                <a:blip r:embed="rId2"/>
              </a:buBlip>
            </a:pPr>
            <a:r>
              <a:rPr lang="en-GB" sz="1300" dirty="0">
                <a:solidFill>
                  <a:srgbClr val="006B8E"/>
                </a:solidFill>
                <a:ea typeface="Blogger Sans Medium" panose="02000506030000020004" pitchFamily="50" charset="0"/>
              </a:rPr>
              <a:t>Romania</a:t>
            </a:r>
          </a:p>
          <a:p>
            <a:pPr marL="287338" indent="-153988">
              <a:buSzPct val="98000"/>
              <a:buBlip>
                <a:blip r:embed="rId2"/>
              </a:buBlip>
            </a:pPr>
            <a:r>
              <a:rPr lang="en-GB" sz="1300" dirty="0">
                <a:solidFill>
                  <a:srgbClr val="006B8E"/>
                </a:solidFill>
                <a:ea typeface="Blogger Sans Medium" panose="02000506030000020004" pitchFamily="50" charset="0"/>
              </a:rPr>
              <a:t>Slovakia</a:t>
            </a:r>
          </a:p>
          <a:p>
            <a:pPr marL="287338" indent="-153988">
              <a:buSzPct val="98000"/>
              <a:buBlip>
                <a:blip r:embed="rId2"/>
              </a:buBlip>
            </a:pPr>
            <a:r>
              <a:rPr lang="en-GB" sz="1300" dirty="0">
                <a:solidFill>
                  <a:srgbClr val="006B8E"/>
                </a:solidFill>
                <a:ea typeface="Blogger Sans Medium" panose="02000506030000020004" pitchFamily="50" charset="0"/>
              </a:rPr>
              <a:t>Slovenia</a:t>
            </a:r>
          </a:p>
          <a:p>
            <a:pPr marL="287338" indent="-153988">
              <a:buSzPct val="98000"/>
              <a:buBlip>
                <a:blip r:embed="rId2"/>
              </a:buBlip>
            </a:pPr>
            <a:r>
              <a:rPr lang="en-GB" sz="1300" dirty="0">
                <a:solidFill>
                  <a:srgbClr val="006B8E"/>
                </a:solidFill>
                <a:ea typeface="Blogger Sans Medium" panose="02000506030000020004" pitchFamily="50" charset="0"/>
              </a:rPr>
              <a:t>Spain</a:t>
            </a:r>
          </a:p>
          <a:p>
            <a:pPr marL="287338" indent="-153988">
              <a:buSzPct val="98000"/>
              <a:buBlip>
                <a:blip r:embed="rId2"/>
              </a:buBlip>
            </a:pPr>
            <a:r>
              <a:rPr lang="en-GB" sz="1300" dirty="0">
                <a:solidFill>
                  <a:srgbClr val="006B8E"/>
                </a:solidFill>
                <a:ea typeface="Blogger Sans Medium" panose="02000506030000020004" pitchFamily="50" charset="0"/>
              </a:rPr>
              <a:t>Sweden</a:t>
            </a:r>
          </a:p>
          <a:p>
            <a:pPr marL="133350">
              <a:buSzPct val="98000"/>
            </a:pPr>
            <a:br>
              <a:rPr lang="en-GB" sz="1300" b="1" u="sng" dirty="0">
                <a:solidFill>
                  <a:srgbClr val="006B8E"/>
                </a:solidFill>
                <a:ea typeface="Blogger Sans Medium" panose="02000506030000020004" pitchFamily="50" charset="0"/>
              </a:rPr>
            </a:br>
            <a:br>
              <a:rPr lang="en-GB" sz="1300" b="1" u="sng" dirty="0">
                <a:solidFill>
                  <a:srgbClr val="006B8E"/>
                </a:solidFill>
                <a:ea typeface="Blogger Sans Medium" panose="02000506030000020004" pitchFamily="50" charset="0"/>
              </a:rPr>
            </a:br>
            <a:r>
              <a:rPr lang="en-GB" sz="1300" b="1" u="sng" dirty="0">
                <a:solidFill>
                  <a:srgbClr val="006B8E"/>
                </a:solidFill>
                <a:ea typeface="Blogger Sans Medium" panose="02000506030000020004" pitchFamily="50" charset="0"/>
              </a:rPr>
              <a:t>International</a:t>
            </a:r>
          </a:p>
          <a:p>
            <a:pPr marL="287338" indent="-153988">
              <a:buSzPct val="98000"/>
              <a:buBlip>
                <a:blip r:embed="rId2"/>
              </a:buBlip>
            </a:pPr>
            <a:r>
              <a:rPr lang="en-GB" sz="1300" dirty="0">
                <a:solidFill>
                  <a:srgbClr val="006B8E"/>
                </a:solidFill>
                <a:ea typeface="Blogger Sans Medium" panose="02000506030000020004" pitchFamily="50" charset="0"/>
              </a:rPr>
              <a:t>Albania</a:t>
            </a:r>
          </a:p>
          <a:p>
            <a:pPr marL="287338" indent="-153988">
              <a:buSzPct val="98000"/>
              <a:buBlip>
                <a:blip r:embed="rId2"/>
              </a:buBlip>
            </a:pPr>
            <a:r>
              <a:rPr lang="en-GB" sz="1300" dirty="0">
                <a:solidFill>
                  <a:srgbClr val="006B8E"/>
                </a:solidFill>
                <a:ea typeface="Blogger Sans Medium" panose="02000506030000020004" pitchFamily="50" charset="0"/>
              </a:rPr>
              <a:t>Armenia</a:t>
            </a:r>
          </a:p>
          <a:p>
            <a:pPr marL="287338" indent="-153988">
              <a:buSzPct val="98000"/>
              <a:buBlip>
                <a:blip r:embed="rId2"/>
              </a:buBlip>
            </a:pPr>
            <a:r>
              <a:rPr lang="en-GB" sz="1300" dirty="0">
                <a:solidFill>
                  <a:srgbClr val="006B8E"/>
                </a:solidFill>
                <a:ea typeface="Blogger Sans Medium" panose="02000506030000020004" pitchFamily="50" charset="0"/>
              </a:rPr>
              <a:t>Bosnia and Herzegovina</a:t>
            </a:r>
          </a:p>
          <a:p>
            <a:pPr marL="287338" indent="-153988">
              <a:buSzPct val="98000"/>
              <a:buBlip>
                <a:blip r:embed="rId2"/>
              </a:buBlip>
            </a:pPr>
            <a:r>
              <a:rPr lang="en-GB" sz="1300" dirty="0">
                <a:solidFill>
                  <a:srgbClr val="006B8E"/>
                </a:solidFill>
                <a:ea typeface="Blogger Sans Medium" panose="02000506030000020004" pitchFamily="50" charset="0"/>
              </a:rPr>
              <a:t>Brazil </a:t>
            </a:r>
          </a:p>
          <a:p>
            <a:pPr marL="287338" indent="-153988">
              <a:buSzPct val="98000"/>
              <a:buBlip>
                <a:blip r:embed="rId2"/>
              </a:buBlip>
            </a:pPr>
            <a:r>
              <a:rPr lang="en-GB" sz="1300" dirty="0">
                <a:solidFill>
                  <a:srgbClr val="006B8E"/>
                </a:solidFill>
                <a:ea typeface="Blogger Sans Medium" panose="02000506030000020004" pitchFamily="50" charset="0"/>
              </a:rPr>
              <a:t>Canada</a:t>
            </a:r>
          </a:p>
          <a:p>
            <a:pPr marL="287338" indent="-153988">
              <a:buSzPct val="98000"/>
              <a:buBlip>
                <a:blip r:embed="rId2"/>
              </a:buBlip>
            </a:pPr>
            <a:r>
              <a:rPr lang="en-GB" sz="1300" dirty="0">
                <a:solidFill>
                  <a:srgbClr val="006B8E"/>
                </a:solidFill>
                <a:ea typeface="Blogger Sans Medium" panose="02000506030000020004" pitchFamily="50" charset="0"/>
              </a:rPr>
              <a:t>Chile</a:t>
            </a:r>
          </a:p>
          <a:p>
            <a:pPr marL="287338" indent="-153988">
              <a:buSzPct val="98000"/>
              <a:buBlip>
                <a:blip r:embed="rId2"/>
              </a:buBlip>
            </a:pPr>
            <a:r>
              <a:rPr lang="en-GB" sz="1300" dirty="0">
                <a:solidFill>
                  <a:srgbClr val="006B8E"/>
                </a:solidFill>
                <a:ea typeface="Blogger Sans Medium" panose="02000506030000020004" pitchFamily="50" charset="0"/>
              </a:rPr>
              <a:t>Colombia</a:t>
            </a:r>
          </a:p>
          <a:p>
            <a:pPr marL="287338" indent="-153988">
              <a:buSzPct val="98000"/>
              <a:buBlip>
                <a:blip r:embed="rId2"/>
              </a:buBlip>
            </a:pPr>
            <a:r>
              <a:rPr lang="en-GB" sz="1300" dirty="0">
                <a:solidFill>
                  <a:srgbClr val="006B8E"/>
                </a:solidFill>
                <a:ea typeface="Blogger Sans Medium" panose="02000506030000020004" pitchFamily="50" charset="0"/>
              </a:rPr>
              <a:t>Egypt </a:t>
            </a:r>
          </a:p>
          <a:p>
            <a:pPr marL="287338" indent="-153988">
              <a:buSzPct val="98000"/>
              <a:buBlip>
                <a:blip r:embed="rId2"/>
              </a:buBlip>
            </a:pPr>
            <a:r>
              <a:rPr lang="en-GB" sz="1300" dirty="0">
                <a:solidFill>
                  <a:srgbClr val="006B8E"/>
                </a:solidFill>
                <a:ea typeface="Blogger Sans Medium" panose="02000506030000020004" pitchFamily="50" charset="0"/>
              </a:rPr>
              <a:t>Iceland</a:t>
            </a:r>
          </a:p>
          <a:p>
            <a:pPr marL="287338" indent="-153988">
              <a:buSzPct val="98000"/>
              <a:buBlip>
                <a:blip r:embed="rId2"/>
              </a:buBlip>
            </a:pPr>
            <a:r>
              <a:rPr lang="en-GB" sz="1300" dirty="0">
                <a:solidFill>
                  <a:srgbClr val="006B8E"/>
                </a:solidFill>
                <a:ea typeface="Blogger Sans Medium" panose="02000506030000020004" pitchFamily="50" charset="0"/>
              </a:rPr>
              <a:t>India</a:t>
            </a:r>
          </a:p>
          <a:p>
            <a:pPr marL="287338" indent="-153988">
              <a:buSzPct val="98000"/>
              <a:buBlip>
                <a:blip r:embed="rId2"/>
              </a:buBlip>
            </a:pPr>
            <a:r>
              <a:rPr lang="en-GB" sz="1300" dirty="0">
                <a:solidFill>
                  <a:srgbClr val="006B8E"/>
                </a:solidFill>
                <a:ea typeface="Blogger Sans Medium" panose="02000506030000020004" pitchFamily="50" charset="0"/>
              </a:rPr>
              <a:t>Israel</a:t>
            </a:r>
          </a:p>
          <a:p>
            <a:pPr marL="287338" indent="-153988">
              <a:buSzPct val="98000"/>
              <a:buBlip>
                <a:blip r:embed="rId2"/>
              </a:buBlip>
            </a:pPr>
            <a:r>
              <a:rPr lang="en-GB" sz="1300" dirty="0">
                <a:solidFill>
                  <a:srgbClr val="006B8E"/>
                </a:solidFill>
                <a:ea typeface="Blogger Sans Medium" panose="02000506030000020004" pitchFamily="50" charset="0"/>
              </a:rPr>
              <a:t>Japan</a:t>
            </a:r>
          </a:p>
          <a:p>
            <a:pPr marL="287338" indent="-153988">
              <a:buSzPct val="98000"/>
              <a:buBlip>
                <a:blip r:embed="rId2"/>
              </a:buBlip>
            </a:pPr>
            <a:r>
              <a:rPr lang="en-GB" sz="1300" dirty="0">
                <a:solidFill>
                  <a:srgbClr val="006B8E"/>
                </a:solidFill>
                <a:ea typeface="Blogger Sans Medium" panose="02000506030000020004" pitchFamily="50" charset="0"/>
              </a:rPr>
              <a:t>Korea</a:t>
            </a:r>
          </a:p>
          <a:p>
            <a:pPr marL="287338" indent="-153988">
              <a:buSzPct val="98000"/>
              <a:buBlip>
                <a:blip r:embed="rId2"/>
              </a:buBlip>
            </a:pPr>
            <a:r>
              <a:rPr lang="en-GB" sz="1300" dirty="0">
                <a:solidFill>
                  <a:srgbClr val="006B8E"/>
                </a:solidFill>
                <a:ea typeface="Blogger Sans Medium" panose="02000506030000020004" pitchFamily="50" charset="0"/>
              </a:rPr>
              <a:t>Kosovo</a:t>
            </a:r>
          </a:p>
          <a:p>
            <a:pPr marL="287338" indent="-153988">
              <a:buSzPct val="98000"/>
              <a:buBlip>
                <a:blip r:embed="rId2"/>
              </a:buBlip>
            </a:pPr>
            <a:r>
              <a:rPr lang="en-GB" sz="1300" dirty="0">
                <a:solidFill>
                  <a:srgbClr val="006B8E"/>
                </a:solidFill>
                <a:ea typeface="Blogger Sans Medium" panose="02000506030000020004" pitchFamily="50" charset="0"/>
              </a:rPr>
              <a:t>Moldova</a:t>
            </a:r>
          </a:p>
          <a:p>
            <a:pPr marL="287338" indent="-153988">
              <a:buSzPct val="98000"/>
              <a:buBlip>
                <a:blip r:embed="rId2"/>
              </a:buBlip>
            </a:pPr>
            <a:r>
              <a:rPr lang="en-GB" sz="1300" dirty="0">
                <a:solidFill>
                  <a:srgbClr val="006B8E"/>
                </a:solidFill>
                <a:ea typeface="Blogger Sans Medium" panose="02000506030000020004" pitchFamily="50" charset="0"/>
              </a:rPr>
              <a:t>Montenegro</a:t>
            </a:r>
          </a:p>
          <a:p>
            <a:pPr marL="287338" indent="-153988">
              <a:buSzPct val="98000"/>
              <a:buBlip>
                <a:blip r:embed="rId2"/>
              </a:buBlip>
            </a:pPr>
            <a:r>
              <a:rPr lang="en-GB" sz="1300" dirty="0">
                <a:solidFill>
                  <a:srgbClr val="006B8E"/>
                </a:solidFill>
                <a:ea typeface="Blogger Sans Medium" panose="02000506030000020004" pitchFamily="50" charset="0"/>
              </a:rPr>
              <a:t>New Zealand</a:t>
            </a:r>
          </a:p>
          <a:p>
            <a:pPr marL="287338" indent="-153988">
              <a:buSzPct val="98000"/>
              <a:buBlip>
                <a:blip r:embed="rId2"/>
              </a:buBlip>
            </a:pPr>
            <a:r>
              <a:rPr lang="en-GB" sz="1300" dirty="0">
                <a:solidFill>
                  <a:srgbClr val="006B8E"/>
                </a:solidFill>
                <a:ea typeface="Blogger Sans Medium" panose="02000506030000020004" pitchFamily="50" charset="0"/>
              </a:rPr>
              <a:t>Northern Macedonia</a:t>
            </a:r>
          </a:p>
          <a:p>
            <a:pPr marL="287338" indent="-153988">
              <a:buSzPct val="98000"/>
              <a:buBlip>
                <a:blip r:embed="rId2"/>
              </a:buBlip>
            </a:pPr>
            <a:r>
              <a:rPr lang="en-GB" sz="1300" dirty="0">
                <a:solidFill>
                  <a:srgbClr val="006B8E"/>
                </a:solidFill>
                <a:ea typeface="Blogger Sans Medium" panose="02000506030000020004" pitchFamily="50" charset="0"/>
              </a:rPr>
              <a:t>Norway</a:t>
            </a:r>
          </a:p>
          <a:p>
            <a:pPr marL="287338" indent="-153988">
              <a:buSzPct val="98000"/>
              <a:buBlip>
                <a:blip r:embed="rId2"/>
              </a:buBlip>
            </a:pPr>
            <a:r>
              <a:rPr lang="en-GB" sz="1300" dirty="0">
                <a:solidFill>
                  <a:srgbClr val="006B8E"/>
                </a:solidFill>
                <a:ea typeface="Blogger Sans Medium" panose="02000506030000020004" pitchFamily="50" charset="0"/>
              </a:rPr>
              <a:t>Serbia</a:t>
            </a:r>
          </a:p>
          <a:p>
            <a:pPr marL="287338" indent="-153988">
              <a:buSzPct val="98000"/>
              <a:buBlip>
                <a:blip r:embed="rId2"/>
              </a:buBlip>
            </a:pPr>
            <a:r>
              <a:rPr lang="en-GB" sz="1300" dirty="0">
                <a:solidFill>
                  <a:srgbClr val="006B8E"/>
                </a:solidFill>
                <a:ea typeface="Blogger Sans Medium" panose="02000506030000020004" pitchFamily="50" charset="0"/>
              </a:rPr>
              <a:t>Singapore</a:t>
            </a:r>
          </a:p>
          <a:p>
            <a:pPr marL="287338" indent="-153988">
              <a:buSzPct val="98000"/>
              <a:buBlip>
                <a:blip r:embed="rId2"/>
              </a:buBlip>
            </a:pPr>
            <a:r>
              <a:rPr lang="en-GB" sz="1300" dirty="0">
                <a:solidFill>
                  <a:srgbClr val="006B8E"/>
                </a:solidFill>
                <a:ea typeface="Blogger Sans Medium" panose="02000506030000020004" pitchFamily="50" charset="0"/>
              </a:rPr>
              <a:t>Switzerland</a:t>
            </a:r>
          </a:p>
          <a:p>
            <a:pPr marL="287338" indent="-153988">
              <a:buSzPct val="98000"/>
              <a:buBlip>
                <a:blip r:embed="rId2"/>
              </a:buBlip>
            </a:pPr>
            <a:r>
              <a:rPr lang="en-GB" sz="1300" dirty="0">
                <a:solidFill>
                  <a:srgbClr val="006B8E"/>
                </a:solidFill>
                <a:ea typeface="Blogger Sans Medium" panose="02000506030000020004" pitchFamily="50" charset="0"/>
              </a:rPr>
              <a:t>Taiwan</a:t>
            </a:r>
          </a:p>
          <a:p>
            <a:pPr marL="287338" indent="-153988">
              <a:buSzPct val="98000"/>
              <a:buBlip>
                <a:blip r:embed="rId2"/>
              </a:buBlip>
            </a:pPr>
            <a:r>
              <a:rPr lang="en-GB" sz="1300" dirty="0">
                <a:solidFill>
                  <a:srgbClr val="006B8E"/>
                </a:solidFill>
                <a:ea typeface="Blogger Sans Medium" panose="02000506030000020004" pitchFamily="50" charset="0"/>
              </a:rPr>
              <a:t>Tunisia </a:t>
            </a:r>
          </a:p>
          <a:p>
            <a:pPr marL="287338" indent="-153988">
              <a:buSzPct val="98000"/>
              <a:buBlip>
                <a:blip r:embed="rId2"/>
              </a:buBlip>
            </a:pPr>
            <a:r>
              <a:rPr lang="en-GB" sz="1300" dirty="0" err="1">
                <a:solidFill>
                  <a:srgbClr val="006B8E"/>
                </a:solidFill>
                <a:ea typeface="Blogger Sans Medium" panose="02000506030000020004" pitchFamily="50" charset="0"/>
              </a:rPr>
              <a:t>Türkye</a:t>
            </a:r>
            <a:endParaRPr lang="en-GB" sz="1300" dirty="0">
              <a:solidFill>
                <a:srgbClr val="006B8E"/>
              </a:solidFill>
              <a:ea typeface="Blogger Sans Medium" panose="02000506030000020004" pitchFamily="50" charset="0"/>
            </a:endParaRPr>
          </a:p>
          <a:p>
            <a:pPr marL="287338" indent="-153988">
              <a:buSzPct val="98000"/>
              <a:buBlip>
                <a:blip r:embed="rId2"/>
              </a:buBlip>
            </a:pPr>
            <a:r>
              <a:rPr lang="en-GB" sz="1300" dirty="0">
                <a:solidFill>
                  <a:srgbClr val="006B8E"/>
                </a:solidFill>
                <a:ea typeface="Blogger Sans Medium" panose="02000506030000020004" pitchFamily="50" charset="0"/>
              </a:rPr>
              <a:t>Ukraine</a:t>
            </a:r>
          </a:p>
          <a:p>
            <a:pPr marL="287338" indent="-153988">
              <a:buSzPct val="98000"/>
              <a:buBlip>
                <a:blip r:embed="rId2"/>
              </a:buBlip>
            </a:pPr>
            <a:r>
              <a:rPr lang="en-GB" sz="1300" dirty="0">
                <a:solidFill>
                  <a:srgbClr val="006B8E"/>
                </a:solidFill>
                <a:ea typeface="Blogger Sans Medium" panose="02000506030000020004" pitchFamily="50" charset="0"/>
              </a:rPr>
              <a:t>United Kingdom</a:t>
            </a:r>
          </a:p>
          <a:p>
            <a:pPr marL="287338" indent="-153988">
              <a:buSzPct val="98000"/>
              <a:buBlip>
                <a:blip r:embed="rId2"/>
              </a:buBlip>
            </a:pPr>
            <a:r>
              <a:rPr lang="en-GB" sz="1300" dirty="0">
                <a:solidFill>
                  <a:srgbClr val="006B8E"/>
                </a:solidFill>
                <a:ea typeface="Blogger Sans Medium" panose="02000506030000020004" pitchFamily="50" charset="0"/>
              </a:rPr>
              <a:t>United States</a:t>
            </a:r>
          </a:p>
          <a:p>
            <a:pPr marL="287338" indent="-153988">
              <a:buSzPct val="98000"/>
              <a:buBlip>
                <a:blip r:embed="rId2"/>
              </a:buBlip>
            </a:pPr>
            <a:r>
              <a:rPr lang="en-GB" sz="1300" dirty="0">
                <a:solidFill>
                  <a:srgbClr val="006B8E"/>
                </a:solidFill>
                <a:ea typeface="Blogger Sans Medium" panose="02000506030000020004" pitchFamily="50" charset="0"/>
              </a:rPr>
              <a:t>Vietnam </a:t>
            </a:r>
          </a:p>
          <a:p>
            <a:pPr marL="287338" indent="-153988">
              <a:buSzPct val="98000"/>
              <a:buBlip>
                <a:blip r:embed="rId2"/>
              </a:buBlip>
            </a:pPr>
            <a:endParaRPr lang="en-GB" sz="1300" dirty="0">
              <a:solidFill>
                <a:srgbClr val="006B8E"/>
              </a:solidFill>
              <a:ea typeface="Blogger Sans Medium" panose="02000506030000020004" pitchFamily="50" charset="0"/>
            </a:endParaRPr>
          </a:p>
        </p:txBody>
      </p:sp>
      <p:pic>
        <p:nvPicPr>
          <p:cNvPr id="7" name="Graphic 6">
            <a:extLst>
              <a:ext uri="{FF2B5EF4-FFF2-40B4-BE49-F238E27FC236}">
                <a16:creationId xmlns:a16="http://schemas.microsoft.com/office/drawing/2014/main" id="{1434D320-CE29-2AAA-9098-1EB3AB8FDF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188" y="1625600"/>
            <a:ext cx="7378854" cy="3967126"/>
          </a:xfrm>
          <a:prstGeom prst="rect">
            <a:avLst/>
          </a:prstGeom>
        </p:spPr>
      </p:pic>
      <p:sp>
        <p:nvSpPr>
          <p:cNvPr id="2" name="Title 1">
            <a:extLst>
              <a:ext uri="{FF2B5EF4-FFF2-40B4-BE49-F238E27FC236}">
                <a16:creationId xmlns:a16="http://schemas.microsoft.com/office/drawing/2014/main" id="{74B3DABA-2A96-005C-C5E1-DDDEA4CD7D91}"/>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153465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C5A8-6CB9-2F47-A80C-6CA8851D1BE3}"/>
              </a:ext>
            </a:extLst>
          </p:cNvPr>
          <p:cNvSpPr>
            <a:spLocks noGrp="1"/>
          </p:cNvSpPr>
          <p:nvPr>
            <p:ph type="title"/>
          </p:nvPr>
        </p:nvSpPr>
        <p:spPr>
          <a:xfrm>
            <a:off x="606000" y="1277257"/>
            <a:ext cx="10980000" cy="711200"/>
          </a:xfrm>
          <a:prstGeom prst="rect">
            <a:avLst/>
          </a:prstGeom>
        </p:spPr>
        <p:txBody>
          <a:bodyPr/>
          <a:lstStyle/>
          <a:p>
            <a:r>
              <a:rPr lang="en-GB" noProof="0" dirty="0"/>
              <a:t>The Network approach</a:t>
            </a:r>
          </a:p>
        </p:txBody>
      </p:sp>
      <p:sp>
        <p:nvSpPr>
          <p:cNvPr id="45" name="Rectangle 44">
            <a:extLst>
              <a:ext uri="{FF2B5EF4-FFF2-40B4-BE49-F238E27FC236}">
                <a16:creationId xmlns:a16="http://schemas.microsoft.com/office/drawing/2014/main" id="{41CDB74C-D8E9-4EFA-C43E-393D630D77A4}"/>
              </a:ext>
            </a:extLst>
          </p:cNvPr>
          <p:cNvSpPr/>
          <p:nvPr/>
        </p:nvSpPr>
        <p:spPr>
          <a:xfrm>
            <a:off x="642122" y="1836057"/>
            <a:ext cx="8212300" cy="523220"/>
          </a:xfrm>
          <a:prstGeom prst="rect">
            <a:avLst/>
          </a:prstGeom>
        </p:spPr>
        <p:txBody>
          <a:bodyPr wrap="square" lIns="0">
            <a:spAutoFit/>
          </a:bodyPr>
          <a:lstStyle/>
          <a:p>
            <a:r>
              <a:rPr lang="en-GB" sz="2800" dirty="0">
                <a:solidFill>
                  <a:srgbClr val="006491"/>
                </a:solidFill>
                <a:latin typeface="Blogger Sans" panose="02000506030000020004" pitchFamily="50" charset="0"/>
                <a:ea typeface="Blogger Sans" panose="02000506030000020004" pitchFamily="50" charset="0"/>
              </a:rPr>
              <a:t>Come </a:t>
            </a:r>
            <a:r>
              <a:rPr lang="en-GB" sz="2800" dirty="0" err="1">
                <a:solidFill>
                  <a:srgbClr val="006491"/>
                </a:solidFill>
                <a:latin typeface="Blogger Sans" panose="02000506030000020004" pitchFamily="50" charset="0"/>
                <a:ea typeface="Blogger Sans" panose="02000506030000020004" pitchFamily="50" charset="0"/>
              </a:rPr>
              <a:t>aiutiamo</a:t>
            </a:r>
            <a:r>
              <a:rPr lang="en-GB" sz="2800" dirty="0">
                <a:solidFill>
                  <a:srgbClr val="006491"/>
                </a:solidFill>
                <a:latin typeface="Blogger Sans" panose="02000506030000020004" pitchFamily="50" charset="0"/>
                <a:ea typeface="Blogger Sans" panose="02000506030000020004" pitchFamily="50" charset="0"/>
              </a:rPr>
              <a:t> le </a:t>
            </a:r>
            <a:r>
              <a:rPr lang="en-GB" sz="2800" dirty="0" err="1">
                <a:solidFill>
                  <a:srgbClr val="006491"/>
                </a:solidFill>
                <a:latin typeface="Blogger Sans" panose="02000506030000020004" pitchFamily="50" charset="0"/>
                <a:ea typeface="Blogger Sans" panose="02000506030000020004" pitchFamily="50" charset="0"/>
              </a:rPr>
              <a:t>aziende</a:t>
            </a:r>
            <a:r>
              <a:rPr lang="en-GB" sz="2800" dirty="0">
                <a:solidFill>
                  <a:srgbClr val="006491"/>
                </a:solidFill>
                <a:latin typeface="Blogger Sans" panose="02000506030000020004" pitchFamily="50" charset="0"/>
                <a:ea typeface="Blogger Sans" panose="02000506030000020004" pitchFamily="50" charset="0"/>
              </a:rPr>
              <a:t>:</a:t>
            </a:r>
          </a:p>
        </p:txBody>
      </p:sp>
      <p:grpSp>
        <p:nvGrpSpPr>
          <p:cNvPr id="3" name="Group 2">
            <a:extLst>
              <a:ext uri="{FF2B5EF4-FFF2-40B4-BE49-F238E27FC236}">
                <a16:creationId xmlns:a16="http://schemas.microsoft.com/office/drawing/2014/main" id="{F7A9DC7F-6640-2F4A-0DED-180874508509}"/>
              </a:ext>
            </a:extLst>
          </p:cNvPr>
          <p:cNvGrpSpPr/>
          <p:nvPr/>
        </p:nvGrpSpPr>
        <p:grpSpPr>
          <a:xfrm>
            <a:off x="624547" y="2539662"/>
            <a:ext cx="11116429" cy="3514313"/>
            <a:chOff x="624547" y="2662348"/>
            <a:chExt cx="9995478" cy="3159939"/>
          </a:xfrm>
        </p:grpSpPr>
        <p:sp>
          <p:nvSpPr>
            <p:cNvPr id="4" name="TextBox 20">
              <a:extLst>
                <a:ext uri="{FF2B5EF4-FFF2-40B4-BE49-F238E27FC236}">
                  <a16:creationId xmlns:a16="http://schemas.microsoft.com/office/drawing/2014/main" id="{FD5BB935-AEED-A5F0-1551-AEEF4A4A1164}"/>
                </a:ext>
              </a:extLst>
            </p:cNvPr>
            <p:cNvSpPr txBox="1"/>
            <p:nvPr/>
          </p:nvSpPr>
          <p:spPr>
            <a:xfrm>
              <a:off x="803866" y="5225128"/>
              <a:ext cx="2210766" cy="387438"/>
            </a:xfrm>
            <a:prstGeom prst="rect">
              <a:avLst/>
            </a:prstGeom>
          </p:spPr>
          <p:txBody>
            <a:bodyPr wrap="square" lIns="0" tIns="0" rIns="0" bIns="0" rtlCol="0" anchor="t">
              <a:spAutoFit/>
            </a:bodyPr>
            <a:lstStyle/>
            <a:p>
              <a:r>
                <a:rPr lang="it-IT" sz="1400" dirty="0">
                  <a:latin typeface="Blogger Sans" panose="02000506030000020004" charset="0"/>
                  <a:ea typeface="Blogger Sans" panose="02000506030000020004" charset="0"/>
                  <a:cs typeface="Arial" panose="020B0604020202020204" pitchFamily="34" charset="0"/>
                </a:rPr>
                <a:t>Mettiamo i bisogni del cliente al centro</a:t>
              </a:r>
              <a:endParaRPr lang="en-US" sz="1400" spc="27" dirty="0">
                <a:solidFill>
                  <a:srgbClr val="000000"/>
                </a:solidFill>
                <a:latin typeface="Blogger Sans" panose="02000506030000020004" charset="0"/>
                <a:ea typeface="Blogger Sans" panose="02000506030000020004" charset="0"/>
                <a:cs typeface="Arial" panose="020B0604020202020204" pitchFamily="34" charset="0"/>
              </a:endParaRPr>
            </a:p>
          </p:txBody>
        </p:sp>
        <p:sp>
          <p:nvSpPr>
            <p:cNvPr id="5" name="TextBox 21">
              <a:extLst>
                <a:ext uri="{FF2B5EF4-FFF2-40B4-BE49-F238E27FC236}">
                  <a16:creationId xmlns:a16="http://schemas.microsoft.com/office/drawing/2014/main" id="{762551FA-884B-5C35-8D91-5842C962DBCD}"/>
                </a:ext>
              </a:extLst>
            </p:cNvPr>
            <p:cNvSpPr txBox="1"/>
            <p:nvPr/>
          </p:nvSpPr>
          <p:spPr>
            <a:xfrm>
              <a:off x="7726427" y="5221793"/>
              <a:ext cx="2589480" cy="581157"/>
            </a:xfrm>
            <a:prstGeom prst="rect">
              <a:avLst/>
            </a:prstGeom>
          </p:spPr>
          <p:txBody>
            <a:bodyPr wrap="square" lIns="0" tIns="0" rIns="0" bIns="0" rtlCol="0" anchor="t">
              <a:spAutoFit/>
            </a:bodyPr>
            <a:lstStyle/>
            <a:p>
              <a:r>
                <a:rPr lang="it-IT" sz="1400" dirty="0">
                  <a:latin typeface="Blogger Sans" panose="02000506030000020004" charset="0"/>
                  <a:ea typeface="Blogger Sans" panose="02000506030000020004" charset="0"/>
                  <a:cs typeface="Arial" panose="020B0604020202020204" pitchFamily="34" charset="0"/>
                </a:rPr>
                <a:t>I consulenti internazionali della rete hanno l'esperienza e la competenza per aiutare le imprese.</a:t>
              </a:r>
              <a:endParaRPr lang="en-US" sz="1400" dirty="0">
                <a:latin typeface="Blogger Sans" panose="02000506030000020004" charset="0"/>
                <a:ea typeface="Blogger Sans" panose="02000506030000020004" charset="0"/>
                <a:cs typeface="Arial" panose="020B0604020202020204" pitchFamily="34" charset="0"/>
              </a:endParaRPr>
            </a:p>
          </p:txBody>
        </p:sp>
        <p:sp>
          <p:nvSpPr>
            <p:cNvPr id="6" name="TextBox 21">
              <a:extLst>
                <a:ext uri="{FF2B5EF4-FFF2-40B4-BE49-F238E27FC236}">
                  <a16:creationId xmlns:a16="http://schemas.microsoft.com/office/drawing/2014/main" id="{A5AA6B0B-B8B5-82AA-C487-8E5269A70AEB}"/>
                </a:ext>
              </a:extLst>
            </p:cNvPr>
            <p:cNvSpPr txBox="1"/>
            <p:nvPr/>
          </p:nvSpPr>
          <p:spPr>
            <a:xfrm>
              <a:off x="4306457" y="5241130"/>
              <a:ext cx="2513005" cy="581157"/>
            </a:xfrm>
            <a:prstGeom prst="rect">
              <a:avLst/>
            </a:prstGeom>
          </p:spPr>
          <p:txBody>
            <a:bodyPr wrap="square" lIns="0" tIns="0" rIns="0" bIns="0" rtlCol="0" anchor="t">
              <a:spAutoFit/>
            </a:bodyPr>
            <a:lstStyle/>
            <a:p>
              <a:r>
                <a:rPr lang="it-IT" sz="1400" dirty="0">
                  <a:effectLst/>
                  <a:latin typeface="Blogger Sans" panose="02000506030000020004" charset="0"/>
                  <a:ea typeface="Blogger Sans" panose="02000506030000020004" charset="0"/>
                  <a:cs typeface="Arial" panose="020B0604020202020204" pitchFamily="34" charset="0"/>
                </a:rPr>
                <a:t>Forniamo supporto su misura alle aziende in ogni fase del percorso di crescita</a:t>
              </a:r>
              <a:r>
                <a:rPr lang="en-US" sz="1400" dirty="0">
                  <a:effectLst/>
                  <a:latin typeface="Blogger Sans" panose="02000506030000020004" charset="0"/>
                  <a:ea typeface="Blogger Sans" panose="02000506030000020004" charset="0"/>
                  <a:cs typeface="Arial" panose="020B0604020202020204" pitchFamily="34" charset="0"/>
                </a:rPr>
                <a:t>. </a:t>
              </a:r>
              <a:endParaRPr lang="en-US" sz="1400" spc="27" dirty="0">
                <a:solidFill>
                  <a:srgbClr val="000000"/>
                </a:solidFill>
                <a:latin typeface="Blogger Sans" panose="02000506030000020004" charset="0"/>
                <a:ea typeface="Blogger Sans" panose="02000506030000020004" charset="0"/>
                <a:cs typeface="Arial" panose="020B0604020202020204" pitchFamily="34" charset="0"/>
              </a:endParaRPr>
            </a:p>
          </p:txBody>
        </p:sp>
        <p:grpSp>
          <p:nvGrpSpPr>
            <p:cNvPr id="7" name="Group 6">
              <a:extLst>
                <a:ext uri="{FF2B5EF4-FFF2-40B4-BE49-F238E27FC236}">
                  <a16:creationId xmlns:a16="http://schemas.microsoft.com/office/drawing/2014/main" id="{BE039C6E-EA9D-B97E-DD8D-EC40ED1BB886}"/>
                </a:ext>
              </a:extLst>
            </p:cNvPr>
            <p:cNvGrpSpPr/>
            <p:nvPr/>
          </p:nvGrpSpPr>
          <p:grpSpPr>
            <a:xfrm>
              <a:off x="624547" y="2662348"/>
              <a:ext cx="9995478" cy="2584353"/>
              <a:chOff x="624547" y="2662348"/>
              <a:chExt cx="7859533" cy="2032100"/>
            </a:xfrm>
          </p:grpSpPr>
          <p:pic>
            <p:nvPicPr>
              <p:cNvPr id="8" name="Picture 4" descr="Interior designers discussing blueprints hanging in office">
                <a:extLst>
                  <a:ext uri="{FF2B5EF4-FFF2-40B4-BE49-F238E27FC236}">
                    <a16:creationId xmlns:a16="http://schemas.microsoft.com/office/drawing/2014/main" id="{D888A58E-0111-5985-E744-822DCADDBA9A}"/>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163000"/>
                        </a14:imgEffect>
                        <a14:imgEffect>
                          <a14:brightnessContrast contrast="11000"/>
                        </a14:imgEffect>
                      </a14:imgLayer>
                    </a14:imgProps>
                  </a:ext>
                  <a:ext uri="{28A0092B-C50C-407E-A947-70E740481C1C}">
                    <a14:useLocalDpi xmlns:a14="http://schemas.microsoft.com/office/drawing/2010/main"/>
                  </a:ext>
                </a:extLst>
              </a:blip>
              <a:srcRect/>
              <a:stretch/>
            </p:blipFill>
            <p:spPr>
              <a:xfrm>
                <a:off x="5989861" y="2662348"/>
                <a:ext cx="2385436" cy="1474481"/>
              </a:xfrm>
              <a:prstGeom prst="roundRect">
                <a:avLst/>
              </a:prstGeom>
            </p:spPr>
          </p:pic>
          <p:sp>
            <p:nvSpPr>
              <p:cNvPr id="9" name="Freeform 3" descr="Arrow in a bulls eye">
                <a:extLst>
                  <a:ext uri="{FF2B5EF4-FFF2-40B4-BE49-F238E27FC236}">
                    <a16:creationId xmlns:a16="http://schemas.microsoft.com/office/drawing/2014/main" id="{CAC2A0E1-33FA-0495-A535-332B00373772}"/>
                  </a:ext>
                </a:extLst>
              </p:cNvPr>
              <p:cNvSpPr/>
              <p:nvPr/>
            </p:nvSpPr>
            <p:spPr>
              <a:xfrm flipH="1">
                <a:off x="624547" y="2705566"/>
                <a:ext cx="2385438" cy="1431263"/>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it-IT"/>
              </a:p>
            </p:txBody>
          </p:sp>
          <p:sp>
            <p:nvSpPr>
              <p:cNvPr id="10" name="Freeform 5" descr="School and office supplies">
                <a:extLst>
                  <a:ext uri="{FF2B5EF4-FFF2-40B4-BE49-F238E27FC236}">
                    <a16:creationId xmlns:a16="http://schemas.microsoft.com/office/drawing/2014/main" id="{177CAA6A-71A4-B93B-6E08-535F19ECB36E}"/>
                  </a:ext>
                </a:extLst>
              </p:cNvPr>
              <p:cNvSpPr/>
              <p:nvPr/>
            </p:nvSpPr>
            <p:spPr>
              <a:xfrm>
                <a:off x="3307203" y="2705566"/>
                <a:ext cx="2385438" cy="1431263"/>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it-IT"/>
              </a:p>
            </p:txBody>
          </p:sp>
          <p:sp>
            <p:nvSpPr>
              <p:cNvPr id="11" name="AutoShape 8">
                <a:extLst>
                  <a:ext uri="{FF2B5EF4-FFF2-40B4-BE49-F238E27FC236}">
                    <a16:creationId xmlns:a16="http://schemas.microsoft.com/office/drawing/2014/main" id="{ACBB9116-6067-67B1-C6E1-EF73456D3952}"/>
                  </a:ext>
                </a:extLst>
              </p:cNvPr>
              <p:cNvSpPr/>
              <p:nvPr/>
            </p:nvSpPr>
            <p:spPr>
              <a:xfrm rot="16200000">
                <a:off x="479561" y="4539937"/>
                <a:ext cx="309022" cy="0"/>
              </a:xfrm>
              <a:prstGeom prst="line">
                <a:avLst/>
              </a:prstGeom>
              <a:ln w="38100" cap="rnd">
                <a:solidFill>
                  <a:srgbClr val="F49619"/>
                </a:solidFill>
                <a:prstDash val="solid"/>
                <a:headEnd type="none" w="sm" len="sm"/>
                <a:tailEnd type="none" w="sm" len="sm"/>
              </a:ln>
            </p:spPr>
            <p:txBody>
              <a:bodyPr/>
              <a:lstStyle/>
              <a:p>
                <a:endParaRPr lang="it-IT"/>
              </a:p>
            </p:txBody>
          </p:sp>
          <p:sp>
            <p:nvSpPr>
              <p:cNvPr id="12" name="AutoShape 9">
                <a:extLst>
                  <a:ext uri="{FF2B5EF4-FFF2-40B4-BE49-F238E27FC236}">
                    <a16:creationId xmlns:a16="http://schemas.microsoft.com/office/drawing/2014/main" id="{EC4E3F20-39BE-34BC-E2BD-9E569A5B0AAB}"/>
                  </a:ext>
                </a:extLst>
              </p:cNvPr>
              <p:cNvSpPr/>
              <p:nvPr/>
            </p:nvSpPr>
            <p:spPr>
              <a:xfrm rot="16200000">
                <a:off x="3233680" y="4539937"/>
                <a:ext cx="309022" cy="0"/>
              </a:xfrm>
              <a:prstGeom prst="line">
                <a:avLst/>
              </a:prstGeom>
              <a:ln w="38100" cap="rnd">
                <a:solidFill>
                  <a:srgbClr val="F49619"/>
                </a:solidFill>
                <a:prstDash val="solid"/>
                <a:headEnd type="none" w="sm" len="sm"/>
                <a:tailEnd type="none" w="sm" len="sm"/>
              </a:ln>
            </p:spPr>
            <p:txBody>
              <a:bodyPr/>
              <a:lstStyle/>
              <a:p>
                <a:endParaRPr lang="it-IT"/>
              </a:p>
            </p:txBody>
          </p:sp>
          <p:sp>
            <p:nvSpPr>
              <p:cNvPr id="13" name="AutoShape 10">
                <a:extLst>
                  <a:ext uri="{FF2B5EF4-FFF2-40B4-BE49-F238E27FC236}">
                    <a16:creationId xmlns:a16="http://schemas.microsoft.com/office/drawing/2014/main" id="{12891DE9-BF42-F53D-B961-D7A709E2E262}"/>
                  </a:ext>
                </a:extLst>
              </p:cNvPr>
              <p:cNvSpPr/>
              <p:nvPr/>
            </p:nvSpPr>
            <p:spPr>
              <a:xfrm rot="16200000">
                <a:off x="5924533" y="4539937"/>
                <a:ext cx="309022" cy="0"/>
              </a:xfrm>
              <a:prstGeom prst="line">
                <a:avLst/>
              </a:prstGeom>
              <a:ln w="38100" cap="rnd">
                <a:solidFill>
                  <a:srgbClr val="F49619"/>
                </a:solidFill>
                <a:prstDash val="solid"/>
                <a:headEnd type="none" w="sm" len="sm"/>
                <a:tailEnd type="none" w="sm" len="sm"/>
              </a:ln>
            </p:spPr>
            <p:txBody>
              <a:bodyPr/>
              <a:lstStyle/>
              <a:p>
                <a:endParaRPr lang="it-IT"/>
              </a:p>
            </p:txBody>
          </p:sp>
          <p:grpSp>
            <p:nvGrpSpPr>
              <p:cNvPr id="14" name="Group 11">
                <a:extLst>
                  <a:ext uri="{FF2B5EF4-FFF2-40B4-BE49-F238E27FC236}">
                    <a16:creationId xmlns:a16="http://schemas.microsoft.com/office/drawing/2014/main" id="{F024B071-827F-FD0C-69B7-308BC966E708}"/>
                  </a:ext>
                </a:extLst>
              </p:cNvPr>
              <p:cNvGrpSpPr/>
              <p:nvPr/>
            </p:nvGrpSpPr>
            <p:grpSpPr>
              <a:xfrm>
                <a:off x="7791599" y="3837364"/>
                <a:ext cx="488114" cy="474700"/>
                <a:chOff x="0" y="0"/>
                <a:chExt cx="6350000" cy="6350000"/>
              </a:xfrm>
            </p:grpSpPr>
            <p:sp>
              <p:nvSpPr>
                <p:cNvPr id="49" name="Freeform 12">
                  <a:extLst>
                    <a:ext uri="{FF2B5EF4-FFF2-40B4-BE49-F238E27FC236}">
                      <a16:creationId xmlns:a16="http://schemas.microsoft.com/office/drawing/2014/main" id="{AEAEE825-8EF4-6CBE-AF04-22A9C548B10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4B4E6"/>
                </a:solidFill>
              </p:spPr>
              <p:txBody>
                <a:bodyPr/>
                <a:lstStyle/>
                <a:p>
                  <a:endParaRPr lang="it-IT"/>
                </a:p>
              </p:txBody>
            </p:sp>
          </p:grpSp>
          <p:grpSp>
            <p:nvGrpSpPr>
              <p:cNvPr id="15" name="Group 14">
                <a:extLst>
                  <a:ext uri="{FF2B5EF4-FFF2-40B4-BE49-F238E27FC236}">
                    <a16:creationId xmlns:a16="http://schemas.microsoft.com/office/drawing/2014/main" id="{BA9D61DC-7E5E-1204-7A91-A7744F0FB14D}"/>
                  </a:ext>
                </a:extLst>
              </p:cNvPr>
              <p:cNvGrpSpPr/>
              <p:nvPr/>
            </p:nvGrpSpPr>
            <p:grpSpPr>
              <a:xfrm>
                <a:off x="5078251" y="3837364"/>
                <a:ext cx="474700" cy="474700"/>
                <a:chOff x="0" y="0"/>
                <a:chExt cx="6350000" cy="6350000"/>
              </a:xfrm>
            </p:grpSpPr>
            <p:sp>
              <p:nvSpPr>
                <p:cNvPr id="48" name="Freeform 15">
                  <a:extLst>
                    <a:ext uri="{FF2B5EF4-FFF2-40B4-BE49-F238E27FC236}">
                      <a16:creationId xmlns:a16="http://schemas.microsoft.com/office/drawing/2014/main" id="{E1C5E676-F35C-1264-2979-5C6A2A0C1DD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4B4E6"/>
                </a:solidFill>
              </p:spPr>
              <p:txBody>
                <a:bodyPr/>
                <a:lstStyle/>
                <a:p>
                  <a:endParaRPr lang="it-IT"/>
                </a:p>
              </p:txBody>
            </p:sp>
          </p:grpSp>
          <p:grpSp>
            <p:nvGrpSpPr>
              <p:cNvPr id="16" name="Group 17">
                <a:extLst>
                  <a:ext uri="{FF2B5EF4-FFF2-40B4-BE49-F238E27FC236}">
                    <a16:creationId xmlns:a16="http://schemas.microsoft.com/office/drawing/2014/main" id="{E66E2FCB-F3DA-31A8-1778-1A07800F661F}"/>
                  </a:ext>
                </a:extLst>
              </p:cNvPr>
              <p:cNvGrpSpPr/>
              <p:nvPr/>
            </p:nvGrpSpPr>
            <p:grpSpPr>
              <a:xfrm>
                <a:off x="2408679" y="3837364"/>
                <a:ext cx="474700" cy="474700"/>
                <a:chOff x="0" y="0"/>
                <a:chExt cx="6350000" cy="6350000"/>
              </a:xfrm>
            </p:grpSpPr>
            <p:sp>
              <p:nvSpPr>
                <p:cNvPr id="47" name="Freeform 18">
                  <a:extLst>
                    <a:ext uri="{FF2B5EF4-FFF2-40B4-BE49-F238E27FC236}">
                      <a16:creationId xmlns:a16="http://schemas.microsoft.com/office/drawing/2014/main" id="{70D71576-BB97-23F4-693C-E6960D40E4F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4B4E6"/>
                </a:solidFill>
              </p:spPr>
              <p:txBody>
                <a:bodyPr/>
                <a:lstStyle/>
                <a:p>
                  <a:endParaRPr lang="it-IT"/>
                </a:p>
              </p:txBody>
            </p:sp>
          </p:grpSp>
          <p:sp>
            <p:nvSpPr>
              <p:cNvPr id="17" name="TextBox 22">
                <a:extLst>
                  <a:ext uri="{FF2B5EF4-FFF2-40B4-BE49-F238E27FC236}">
                    <a16:creationId xmlns:a16="http://schemas.microsoft.com/office/drawing/2014/main" id="{32E43E5F-8706-E240-6071-46260C99D30E}"/>
                  </a:ext>
                </a:extLst>
              </p:cNvPr>
              <p:cNvSpPr txBox="1"/>
              <p:nvPr/>
            </p:nvSpPr>
            <p:spPr>
              <a:xfrm>
                <a:off x="765548" y="4438720"/>
                <a:ext cx="1878988" cy="201692"/>
              </a:xfrm>
              <a:prstGeom prst="rect">
                <a:avLst/>
              </a:prstGeom>
            </p:spPr>
            <p:txBody>
              <a:bodyPr wrap="square" lIns="0" tIns="0" rIns="0" bIns="0" rtlCol="0" anchor="ctr">
                <a:spAutoFit/>
              </a:bodyPr>
              <a:lstStyle/>
              <a:p>
                <a:pPr>
                  <a:lnSpc>
                    <a:spcPts val="2170"/>
                  </a:lnSpc>
                </a:pPr>
                <a:r>
                  <a:rPr lang="en-US" sz="2400" b="1" spc="21" dirty="0">
                    <a:solidFill>
                      <a:srgbClr val="006BA6"/>
                    </a:solidFill>
                    <a:latin typeface="Blogger Sans" panose="02000506030000020004" pitchFamily="50" charset="0"/>
                    <a:ea typeface="Blogger Sans" panose="02000506030000020004" pitchFamily="50" charset="0"/>
                  </a:rPr>
                  <a:t>Client-centric</a:t>
                </a:r>
              </a:p>
            </p:txBody>
          </p:sp>
          <p:sp>
            <p:nvSpPr>
              <p:cNvPr id="18" name="TextBox 23">
                <a:extLst>
                  <a:ext uri="{FF2B5EF4-FFF2-40B4-BE49-F238E27FC236}">
                    <a16:creationId xmlns:a16="http://schemas.microsoft.com/office/drawing/2014/main" id="{BFB0DF5B-C123-70F2-8462-0C3060D336FA}"/>
                  </a:ext>
                </a:extLst>
              </p:cNvPr>
              <p:cNvSpPr txBox="1"/>
              <p:nvPr/>
            </p:nvSpPr>
            <p:spPr>
              <a:xfrm>
                <a:off x="3519668" y="4438720"/>
                <a:ext cx="2390281" cy="201692"/>
              </a:xfrm>
              <a:prstGeom prst="rect">
                <a:avLst/>
              </a:prstGeom>
            </p:spPr>
            <p:txBody>
              <a:bodyPr wrap="square" lIns="0" tIns="0" rIns="0" bIns="0" rtlCol="0" anchor="ctr">
                <a:spAutoFit/>
              </a:bodyPr>
              <a:lstStyle/>
              <a:p>
                <a:pPr>
                  <a:lnSpc>
                    <a:spcPts val="2170"/>
                  </a:lnSpc>
                </a:pPr>
                <a:r>
                  <a:rPr lang="en-US" sz="2400" b="1" spc="21" dirty="0">
                    <a:solidFill>
                      <a:srgbClr val="006BA6"/>
                    </a:solidFill>
                    <a:latin typeface="Blogger Sans" panose="02000506030000020004" pitchFamily="50" charset="0"/>
                    <a:ea typeface="Blogger Sans" panose="02000506030000020004" pitchFamily="50" charset="0"/>
                    <a:cs typeface="Arial Unicode MS"/>
                  </a:rPr>
                  <a:t>Tailored Services</a:t>
                </a:r>
              </a:p>
            </p:txBody>
          </p:sp>
          <p:sp>
            <p:nvSpPr>
              <p:cNvPr id="19" name="TextBox 23">
                <a:extLst>
                  <a:ext uri="{FF2B5EF4-FFF2-40B4-BE49-F238E27FC236}">
                    <a16:creationId xmlns:a16="http://schemas.microsoft.com/office/drawing/2014/main" id="{0C7EAE73-29BD-5613-AAAA-E813B79D9287}"/>
                  </a:ext>
                </a:extLst>
              </p:cNvPr>
              <p:cNvSpPr txBox="1"/>
              <p:nvPr/>
            </p:nvSpPr>
            <p:spPr>
              <a:xfrm>
                <a:off x="6208817" y="4421721"/>
                <a:ext cx="2275263" cy="201692"/>
              </a:xfrm>
              <a:prstGeom prst="rect">
                <a:avLst/>
              </a:prstGeom>
            </p:spPr>
            <p:txBody>
              <a:bodyPr wrap="square" lIns="0" tIns="0" rIns="0" bIns="0" rtlCol="0" anchor="ctr">
                <a:spAutoFit/>
              </a:bodyPr>
              <a:lstStyle/>
              <a:p>
                <a:pPr>
                  <a:lnSpc>
                    <a:spcPts val="2170"/>
                  </a:lnSpc>
                </a:pPr>
                <a:r>
                  <a:rPr lang="en-US" sz="2400" b="1" spc="21" dirty="0">
                    <a:solidFill>
                      <a:srgbClr val="006BA6"/>
                    </a:solidFill>
                    <a:latin typeface="Blogger Sans" panose="02000506030000020004" pitchFamily="50" charset="0"/>
                    <a:ea typeface="Blogger Sans" panose="02000506030000020004" pitchFamily="50" charset="0"/>
                  </a:rPr>
                  <a:t>Expertise</a:t>
                </a:r>
              </a:p>
            </p:txBody>
          </p:sp>
          <p:pic>
            <p:nvPicPr>
              <p:cNvPr id="20" name="Graphic 19" descr="Target outline">
                <a:extLst>
                  <a:ext uri="{FF2B5EF4-FFF2-40B4-BE49-F238E27FC236}">
                    <a16:creationId xmlns:a16="http://schemas.microsoft.com/office/drawing/2014/main" id="{E78CE912-3FD8-3EF3-0B07-9A234E32FF0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09738" y="3837364"/>
                <a:ext cx="474700" cy="474700"/>
              </a:xfrm>
              <a:prstGeom prst="rect">
                <a:avLst/>
              </a:prstGeom>
            </p:spPr>
          </p:pic>
          <p:pic>
            <p:nvPicPr>
              <p:cNvPr id="43" name="Graphic 42" descr="Pencil outline">
                <a:extLst>
                  <a:ext uri="{FF2B5EF4-FFF2-40B4-BE49-F238E27FC236}">
                    <a16:creationId xmlns:a16="http://schemas.microsoft.com/office/drawing/2014/main" id="{C50E55A4-8C8F-0CE0-0F71-BE944C89AFD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70600" y="3916537"/>
                <a:ext cx="301111" cy="301111"/>
              </a:xfrm>
              <a:prstGeom prst="rect">
                <a:avLst/>
              </a:prstGeom>
            </p:spPr>
          </p:pic>
          <p:pic>
            <p:nvPicPr>
              <p:cNvPr id="46" name="Graphic 45" descr="Briefcase outline">
                <a:extLst>
                  <a:ext uri="{FF2B5EF4-FFF2-40B4-BE49-F238E27FC236}">
                    <a16:creationId xmlns:a16="http://schemas.microsoft.com/office/drawing/2014/main" id="{1FC781F9-D8AF-7203-71C3-5F4D524B2AD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896531" y="3935589"/>
                <a:ext cx="278250" cy="278250"/>
              </a:xfrm>
              <a:prstGeom prst="rect">
                <a:avLst/>
              </a:prstGeom>
            </p:spPr>
          </p:pic>
        </p:grpSp>
      </p:grpSp>
      <p:sp>
        <p:nvSpPr>
          <p:cNvPr id="21" name="Title 1">
            <a:extLst>
              <a:ext uri="{FF2B5EF4-FFF2-40B4-BE49-F238E27FC236}">
                <a16:creationId xmlns:a16="http://schemas.microsoft.com/office/drawing/2014/main" id="{5A00E8AB-0C98-84D6-812C-181CD013877D}"/>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79217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C5A8-6CB9-2F47-A80C-6CA8851D1BE3}"/>
              </a:ext>
            </a:extLst>
          </p:cNvPr>
          <p:cNvSpPr>
            <a:spLocks noGrp="1"/>
          </p:cNvSpPr>
          <p:nvPr>
            <p:ph type="title"/>
          </p:nvPr>
        </p:nvSpPr>
        <p:spPr>
          <a:xfrm>
            <a:off x="548721" y="1272390"/>
            <a:ext cx="10980000" cy="711200"/>
          </a:xfrm>
          <a:prstGeom prst="rect">
            <a:avLst/>
          </a:prstGeom>
        </p:spPr>
        <p:txBody>
          <a:bodyPr/>
          <a:lstStyle/>
          <a:p>
            <a:r>
              <a:rPr lang="en-GB" noProof="0" dirty="0"/>
              <a:t>The Network approach</a:t>
            </a:r>
          </a:p>
        </p:txBody>
      </p:sp>
      <p:sp>
        <p:nvSpPr>
          <p:cNvPr id="3" name="Rectangle 2">
            <a:extLst>
              <a:ext uri="{FF2B5EF4-FFF2-40B4-BE49-F238E27FC236}">
                <a16:creationId xmlns:a16="http://schemas.microsoft.com/office/drawing/2014/main" id="{077740AD-67EA-6FFB-FAA0-6B848A350671}"/>
              </a:ext>
            </a:extLst>
          </p:cNvPr>
          <p:cNvSpPr/>
          <p:nvPr/>
        </p:nvSpPr>
        <p:spPr>
          <a:xfrm>
            <a:off x="642122" y="1836057"/>
            <a:ext cx="8212300" cy="523220"/>
          </a:xfrm>
          <a:prstGeom prst="rect">
            <a:avLst/>
          </a:prstGeom>
        </p:spPr>
        <p:txBody>
          <a:bodyPr wrap="square" lIns="0">
            <a:spAutoFit/>
          </a:bodyPr>
          <a:lstStyle/>
          <a:p>
            <a:r>
              <a:rPr lang="en-GB" sz="2800" dirty="0" err="1">
                <a:solidFill>
                  <a:srgbClr val="006491"/>
                </a:solidFill>
                <a:latin typeface="Blogger Sans" panose="02000506030000020004" pitchFamily="50" charset="0"/>
                <a:ea typeface="Blogger Sans" panose="02000506030000020004" pitchFamily="50" charset="0"/>
              </a:rPr>
              <a:t>Ambiti</a:t>
            </a:r>
            <a:r>
              <a:rPr lang="en-GB" sz="2800" dirty="0">
                <a:solidFill>
                  <a:srgbClr val="006491"/>
                </a:solidFill>
                <a:latin typeface="Blogger Sans" panose="02000506030000020004" pitchFamily="50" charset="0"/>
                <a:ea typeface="Blogger Sans" panose="02000506030000020004" pitchFamily="50" charset="0"/>
              </a:rPr>
              <a:t> in cui </a:t>
            </a:r>
            <a:r>
              <a:rPr lang="en-GB" sz="2800" dirty="0" err="1">
                <a:solidFill>
                  <a:srgbClr val="006491"/>
                </a:solidFill>
                <a:latin typeface="Blogger Sans" panose="02000506030000020004" pitchFamily="50" charset="0"/>
                <a:ea typeface="Blogger Sans" panose="02000506030000020004" pitchFamily="50" charset="0"/>
              </a:rPr>
              <a:t>supportiamo</a:t>
            </a:r>
            <a:r>
              <a:rPr lang="en-GB" sz="2800" dirty="0">
                <a:solidFill>
                  <a:srgbClr val="006491"/>
                </a:solidFill>
                <a:latin typeface="Blogger Sans" panose="02000506030000020004" pitchFamily="50" charset="0"/>
                <a:ea typeface="Blogger Sans" panose="02000506030000020004" pitchFamily="50" charset="0"/>
              </a:rPr>
              <a:t> le </a:t>
            </a:r>
            <a:r>
              <a:rPr lang="en-GB" sz="2800" dirty="0" err="1">
                <a:solidFill>
                  <a:srgbClr val="006491"/>
                </a:solidFill>
                <a:latin typeface="Blogger Sans" panose="02000506030000020004" pitchFamily="50" charset="0"/>
                <a:ea typeface="Blogger Sans" panose="02000506030000020004" pitchFamily="50" charset="0"/>
              </a:rPr>
              <a:t>aziende</a:t>
            </a:r>
            <a:r>
              <a:rPr lang="en-GB" sz="2800" dirty="0">
                <a:solidFill>
                  <a:srgbClr val="006491"/>
                </a:solidFill>
                <a:latin typeface="Blogger Sans" panose="02000506030000020004" pitchFamily="50" charset="0"/>
                <a:ea typeface="Blogger Sans" panose="02000506030000020004" pitchFamily="50" charset="0"/>
              </a:rPr>
              <a:t>:</a:t>
            </a:r>
          </a:p>
        </p:txBody>
      </p:sp>
      <p:pic>
        <p:nvPicPr>
          <p:cNvPr id="5" name="Picture 4">
            <a:extLst>
              <a:ext uri="{FF2B5EF4-FFF2-40B4-BE49-F238E27FC236}">
                <a16:creationId xmlns:a16="http://schemas.microsoft.com/office/drawing/2014/main" id="{7C2C76B8-F779-94F3-7856-F4F5DA4F396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85510" y="2481885"/>
            <a:ext cx="2557903" cy="1478916"/>
          </a:xfrm>
          <a:prstGeom prst="roundRect">
            <a:avLst/>
          </a:prstGeom>
        </p:spPr>
      </p:pic>
      <p:sp>
        <p:nvSpPr>
          <p:cNvPr id="10" name="Freeform 3">
            <a:extLst>
              <a:ext uri="{FF2B5EF4-FFF2-40B4-BE49-F238E27FC236}">
                <a16:creationId xmlns:a16="http://schemas.microsoft.com/office/drawing/2014/main" id="{E9F78DD9-3C19-E45D-FB05-B306C7BAE089}"/>
              </a:ext>
            </a:extLst>
          </p:cNvPr>
          <p:cNvSpPr/>
          <p:nvPr/>
        </p:nvSpPr>
        <p:spPr>
          <a:xfrm>
            <a:off x="432285" y="2525233"/>
            <a:ext cx="2557905" cy="1435568"/>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it-IT"/>
          </a:p>
        </p:txBody>
      </p:sp>
      <p:sp>
        <p:nvSpPr>
          <p:cNvPr id="13" name="Freeform 5">
            <a:extLst>
              <a:ext uri="{FF2B5EF4-FFF2-40B4-BE49-F238E27FC236}">
                <a16:creationId xmlns:a16="http://schemas.microsoft.com/office/drawing/2014/main" id="{0409AFA1-1201-75D9-54D6-037EFB21A58B}"/>
              </a:ext>
            </a:extLst>
          </p:cNvPr>
          <p:cNvSpPr/>
          <p:nvPr/>
        </p:nvSpPr>
        <p:spPr>
          <a:xfrm>
            <a:off x="3309262" y="2525233"/>
            <a:ext cx="2557905" cy="1435568"/>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4" cstate="print">
              <a:extLst>
                <a:ext uri="{28A0092B-C50C-407E-A947-70E740481C1C}">
                  <a14:useLocalDpi xmlns:a14="http://schemas.microsoft.com/office/drawing/2010/main"/>
                </a:ext>
              </a:extLst>
            </a:blip>
            <a:stretch>
              <a:fillRect l="1"/>
            </a:stretch>
          </a:blipFill>
        </p:spPr>
        <p:txBody>
          <a:bodyPr/>
          <a:lstStyle/>
          <a:p>
            <a:endParaRPr lang="it-IT"/>
          </a:p>
        </p:txBody>
      </p:sp>
      <p:sp>
        <p:nvSpPr>
          <p:cNvPr id="14" name="AutoShape 8">
            <a:extLst>
              <a:ext uri="{FF2B5EF4-FFF2-40B4-BE49-F238E27FC236}">
                <a16:creationId xmlns:a16="http://schemas.microsoft.com/office/drawing/2014/main" id="{5E1F0EBD-8EFE-8C1C-8646-A7C057FDDD73}"/>
              </a:ext>
            </a:extLst>
          </p:cNvPr>
          <p:cNvSpPr/>
          <p:nvPr/>
        </p:nvSpPr>
        <p:spPr>
          <a:xfrm rot="16200000">
            <a:off x="383039" y="3785841"/>
            <a:ext cx="331365" cy="0"/>
          </a:xfrm>
          <a:prstGeom prst="line">
            <a:avLst/>
          </a:prstGeom>
          <a:ln w="38100" cap="rnd">
            <a:solidFill>
              <a:schemeClr val="bg1"/>
            </a:solidFill>
            <a:prstDash val="solid"/>
            <a:headEnd type="none" w="sm" len="sm"/>
            <a:tailEnd type="none" w="sm" len="sm"/>
          </a:ln>
        </p:spPr>
        <p:txBody>
          <a:bodyPr/>
          <a:lstStyle/>
          <a:p>
            <a:endParaRPr lang="it-IT"/>
          </a:p>
        </p:txBody>
      </p:sp>
      <p:sp>
        <p:nvSpPr>
          <p:cNvPr id="15" name="AutoShape 9">
            <a:extLst>
              <a:ext uri="{FF2B5EF4-FFF2-40B4-BE49-F238E27FC236}">
                <a16:creationId xmlns:a16="http://schemas.microsoft.com/office/drawing/2014/main" id="{2539D8F1-010E-6475-2355-66D12E662976}"/>
              </a:ext>
            </a:extLst>
          </p:cNvPr>
          <p:cNvSpPr/>
          <p:nvPr/>
        </p:nvSpPr>
        <p:spPr>
          <a:xfrm rot="16200000">
            <a:off x="3230058" y="3785841"/>
            <a:ext cx="331365" cy="0"/>
          </a:xfrm>
          <a:prstGeom prst="line">
            <a:avLst/>
          </a:prstGeom>
          <a:ln w="38100" cap="rnd">
            <a:solidFill>
              <a:schemeClr val="bg1"/>
            </a:solidFill>
            <a:prstDash val="solid"/>
            <a:headEnd type="none" w="sm" len="sm"/>
            <a:tailEnd type="none" w="sm" len="sm"/>
          </a:ln>
        </p:spPr>
        <p:txBody>
          <a:bodyPr/>
          <a:lstStyle/>
          <a:p>
            <a:endParaRPr lang="it-IT"/>
          </a:p>
        </p:txBody>
      </p:sp>
      <p:sp>
        <p:nvSpPr>
          <p:cNvPr id="16" name="AutoShape 10">
            <a:extLst>
              <a:ext uri="{FF2B5EF4-FFF2-40B4-BE49-F238E27FC236}">
                <a16:creationId xmlns:a16="http://schemas.microsoft.com/office/drawing/2014/main" id="{1E26213D-4063-24C5-54A7-C627E08A2C92}"/>
              </a:ext>
            </a:extLst>
          </p:cNvPr>
          <p:cNvSpPr/>
          <p:nvPr/>
        </p:nvSpPr>
        <p:spPr>
          <a:xfrm rot="16200000">
            <a:off x="6115459" y="3794518"/>
            <a:ext cx="331365" cy="0"/>
          </a:xfrm>
          <a:prstGeom prst="line">
            <a:avLst/>
          </a:prstGeom>
          <a:ln w="38100" cap="rnd">
            <a:solidFill>
              <a:schemeClr val="bg1"/>
            </a:solidFill>
            <a:prstDash val="solid"/>
            <a:headEnd type="none" w="sm" len="sm"/>
            <a:tailEnd type="none" w="sm" len="sm"/>
          </a:ln>
        </p:spPr>
        <p:txBody>
          <a:bodyPr/>
          <a:lstStyle/>
          <a:p>
            <a:endParaRPr lang="it-IT"/>
          </a:p>
        </p:txBody>
      </p:sp>
      <p:sp>
        <p:nvSpPr>
          <p:cNvPr id="17" name="TextBox 22">
            <a:extLst>
              <a:ext uri="{FF2B5EF4-FFF2-40B4-BE49-F238E27FC236}">
                <a16:creationId xmlns:a16="http://schemas.microsoft.com/office/drawing/2014/main" id="{87DA8B04-0BF1-86BC-267E-D950E3B7F56A}"/>
              </a:ext>
            </a:extLst>
          </p:cNvPr>
          <p:cNvSpPr txBox="1"/>
          <p:nvPr/>
        </p:nvSpPr>
        <p:spPr>
          <a:xfrm>
            <a:off x="657558" y="3655772"/>
            <a:ext cx="2014839" cy="282129"/>
          </a:xfrm>
          <a:prstGeom prst="rect">
            <a:avLst/>
          </a:prstGeom>
        </p:spPr>
        <p:txBody>
          <a:bodyPr lIns="0" tIns="0" rIns="0" bIns="0" rtlCol="0" anchor="t">
            <a:spAutoFit/>
          </a:bodyPr>
          <a:lstStyle/>
          <a:p>
            <a:pPr>
              <a:lnSpc>
                <a:spcPts val="2170"/>
              </a:lnSpc>
            </a:pPr>
            <a:r>
              <a:rPr lang="en-US" sz="2000" b="1" dirty="0">
                <a:solidFill>
                  <a:schemeClr val="bg1"/>
                </a:solidFill>
                <a:latin typeface="Blogger Sans Medium" panose="02000506030000020004" pitchFamily="50" charset="0"/>
                <a:ea typeface="Blogger Sans Medium" panose="02000506030000020004" pitchFamily="50" charset="0"/>
              </a:rPr>
              <a:t>Innovation</a:t>
            </a:r>
            <a:endParaRPr lang="en-US" sz="2000" dirty="0">
              <a:solidFill>
                <a:schemeClr val="bg1"/>
              </a:solidFill>
              <a:latin typeface="Blogger Sans Medium" panose="02000506030000020004" pitchFamily="50" charset="0"/>
              <a:ea typeface="Blogger Sans Medium" panose="02000506030000020004" pitchFamily="50" charset="0"/>
            </a:endParaRPr>
          </a:p>
        </p:txBody>
      </p:sp>
      <p:sp>
        <p:nvSpPr>
          <p:cNvPr id="18" name="TextBox 23">
            <a:extLst>
              <a:ext uri="{FF2B5EF4-FFF2-40B4-BE49-F238E27FC236}">
                <a16:creationId xmlns:a16="http://schemas.microsoft.com/office/drawing/2014/main" id="{F93FC3EE-015C-6D94-980F-2DF602299CDA}"/>
              </a:ext>
            </a:extLst>
          </p:cNvPr>
          <p:cNvSpPr txBox="1"/>
          <p:nvPr/>
        </p:nvSpPr>
        <p:spPr>
          <a:xfrm>
            <a:off x="3534727" y="3655772"/>
            <a:ext cx="2014839" cy="282129"/>
          </a:xfrm>
          <a:prstGeom prst="rect">
            <a:avLst/>
          </a:prstGeom>
        </p:spPr>
        <p:txBody>
          <a:bodyPr lIns="0" tIns="0" rIns="0" bIns="0" rtlCol="0" anchor="t">
            <a:spAutoFit/>
          </a:bodyPr>
          <a:lstStyle/>
          <a:p>
            <a:pPr>
              <a:lnSpc>
                <a:spcPts val="2170"/>
              </a:lnSpc>
            </a:pPr>
            <a:r>
              <a:rPr lang="en-US" sz="2000" b="1" spc="21" dirty="0">
                <a:solidFill>
                  <a:schemeClr val="bg1"/>
                </a:solidFill>
                <a:latin typeface="Blogger Sans Medium" panose="02000506030000020004" pitchFamily="50" charset="0"/>
                <a:ea typeface="Blogger Sans Medium" panose="02000506030000020004" pitchFamily="50" charset="0"/>
              </a:rPr>
              <a:t>Sustainability</a:t>
            </a:r>
          </a:p>
        </p:txBody>
      </p:sp>
      <p:sp>
        <p:nvSpPr>
          <p:cNvPr id="19" name="TextBox 25">
            <a:extLst>
              <a:ext uri="{FF2B5EF4-FFF2-40B4-BE49-F238E27FC236}">
                <a16:creationId xmlns:a16="http://schemas.microsoft.com/office/drawing/2014/main" id="{775539FE-0267-D764-A98B-CF67A21369FF}"/>
              </a:ext>
            </a:extLst>
          </p:cNvPr>
          <p:cNvSpPr txBox="1"/>
          <p:nvPr/>
        </p:nvSpPr>
        <p:spPr>
          <a:xfrm>
            <a:off x="6361415" y="3655772"/>
            <a:ext cx="2014839" cy="282129"/>
          </a:xfrm>
          <a:prstGeom prst="rect">
            <a:avLst/>
          </a:prstGeom>
        </p:spPr>
        <p:txBody>
          <a:bodyPr lIns="0" tIns="0" rIns="0" bIns="0" rtlCol="0" anchor="t">
            <a:spAutoFit/>
          </a:bodyPr>
          <a:lstStyle/>
          <a:p>
            <a:pPr>
              <a:lnSpc>
                <a:spcPts val="2170"/>
              </a:lnSpc>
            </a:pPr>
            <a:r>
              <a:rPr lang="en-US" sz="2000" b="1" dirty="0">
                <a:solidFill>
                  <a:schemeClr val="bg1"/>
                </a:solidFill>
                <a:latin typeface="Blogger Sans Medium" panose="02000506030000020004" pitchFamily="50" charset="0"/>
                <a:ea typeface="Blogger Sans Medium" panose="02000506030000020004" pitchFamily="50" charset="0"/>
              </a:rPr>
              <a:t>Resilience</a:t>
            </a:r>
          </a:p>
        </p:txBody>
      </p:sp>
      <p:pic>
        <p:nvPicPr>
          <p:cNvPr id="20" name="Picture 4">
            <a:extLst>
              <a:ext uri="{FF2B5EF4-FFF2-40B4-BE49-F238E27FC236}">
                <a16:creationId xmlns:a16="http://schemas.microsoft.com/office/drawing/2014/main" id="{A21AD0DE-FB91-E0F8-49DD-20C0A8E43FB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85510" y="4246086"/>
            <a:ext cx="2557903" cy="1478916"/>
          </a:xfrm>
          <a:prstGeom prst="roundRect">
            <a:avLst/>
          </a:prstGeom>
        </p:spPr>
      </p:pic>
      <p:sp>
        <p:nvSpPr>
          <p:cNvPr id="21" name="Freeform 3" descr="Business handshake">
            <a:extLst>
              <a:ext uri="{FF2B5EF4-FFF2-40B4-BE49-F238E27FC236}">
                <a16:creationId xmlns:a16="http://schemas.microsoft.com/office/drawing/2014/main" id="{283AD209-091B-00FC-1EA7-7EF46FC1C682}"/>
              </a:ext>
            </a:extLst>
          </p:cNvPr>
          <p:cNvSpPr/>
          <p:nvPr/>
        </p:nvSpPr>
        <p:spPr>
          <a:xfrm>
            <a:off x="6185508" y="4242187"/>
            <a:ext cx="2557905" cy="1480439"/>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gradFill>
            <a:gsLst>
              <a:gs pos="0">
                <a:schemeClr val="accent1">
                  <a:lumMod val="5000"/>
                  <a:lumOff val="95000"/>
                  <a:alpha val="0"/>
                </a:schemeClr>
              </a:gs>
              <a:gs pos="93000">
                <a:schemeClr val="tx1">
                  <a:lumMod val="95000"/>
                  <a:lumOff val="5000"/>
                  <a:alpha val="43000"/>
                </a:schemeClr>
              </a:gs>
            </a:gsLst>
            <a:lin ang="5400000" scaled="1"/>
          </a:gradFill>
        </p:spPr>
        <p:txBody>
          <a:bodyPr/>
          <a:lstStyle/>
          <a:p>
            <a:endParaRPr lang="it-IT"/>
          </a:p>
        </p:txBody>
      </p:sp>
      <p:sp>
        <p:nvSpPr>
          <p:cNvPr id="22" name="Freeform 3">
            <a:extLst>
              <a:ext uri="{FF2B5EF4-FFF2-40B4-BE49-F238E27FC236}">
                <a16:creationId xmlns:a16="http://schemas.microsoft.com/office/drawing/2014/main" id="{60D64A17-106D-835A-E58C-7E13199305B0}"/>
              </a:ext>
            </a:extLst>
          </p:cNvPr>
          <p:cNvSpPr/>
          <p:nvPr/>
        </p:nvSpPr>
        <p:spPr>
          <a:xfrm>
            <a:off x="432285" y="4241786"/>
            <a:ext cx="2559366" cy="1484844"/>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it-IT"/>
          </a:p>
        </p:txBody>
      </p:sp>
      <p:sp>
        <p:nvSpPr>
          <p:cNvPr id="23" name="Freeform 5">
            <a:extLst>
              <a:ext uri="{FF2B5EF4-FFF2-40B4-BE49-F238E27FC236}">
                <a16:creationId xmlns:a16="http://schemas.microsoft.com/office/drawing/2014/main" id="{7E5A5A9A-EB28-DB79-4B71-67713582FE3C}"/>
              </a:ext>
            </a:extLst>
          </p:cNvPr>
          <p:cNvSpPr/>
          <p:nvPr/>
        </p:nvSpPr>
        <p:spPr>
          <a:xfrm>
            <a:off x="3309262" y="4241786"/>
            <a:ext cx="2557905" cy="1484844"/>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it-IT"/>
          </a:p>
        </p:txBody>
      </p:sp>
      <p:sp>
        <p:nvSpPr>
          <p:cNvPr id="24" name="AutoShape 10">
            <a:extLst>
              <a:ext uri="{FF2B5EF4-FFF2-40B4-BE49-F238E27FC236}">
                <a16:creationId xmlns:a16="http://schemas.microsoft.com/office/drawing/2014/main" id="{1A814C62-288D-0280-0322-2418243FDECF}"/>
              </a:ext>
            </a:extLst>
          </p:cNvPr>
          <p:cNvSpPr/>
          <p:nvPr/>
        </p:nvSpPr>
        <p:spPr>
          <a:xfrm rot="16200000">
            <a:off x="6115459" y="5558719"/>
            <a:ext cx="331365" cy="0"/>
          </a:xfrm>
          <a:prstGeom prst="line">
            <a:avLst/>
          </a:prstGeom>
          <a:ln w="38100" cap="rnd">
            <a:solidFill>
              <a:schemeClr val="bg1"/>
            </a:solidFill>
            <a:prstDash val="solid"/>
            <a:headEnd type="none" w="sm" len="sm"/>
            <a:tailEnd type="none" w="sm" len="sm"/>
          </a:ln>
        </p:spPr>
        <p:txBody>
          <a:bodyPr/>
          <a:lstStyle/>
          <a:p>
            <a:endParaRPr lang="it-IT"/>
          </a:p>
        </p:txBody>
      </p:sp>
      <p:sp>
        <p:nvSpPr>
          <p:cNvPr id="25" name="TextBox 25">
            <a:extLst>
              <a:ext uri="{FF2B5EF4-FFF2-40B4-BE49-F238E27FC236}">
                <a16:creationId xmlns:a16="http://schemas.microsoft.com/office/drawing/2014/main" id="{D75F17F7-321B-8D66-4603-DA6EDBBF59C0}"/>
              </a:ext>
            </a:extLst>
          </p:cNvPr>
          <p:cNvSpPr txBox="1"/>
          <p:nvPr/>
        </p:nvSpPr>
        <p:spPr>
          <a:xfrm>
            <a:off x="6361415" y="5385373"/>
            <a:ext cx="2763731" cy="282129"/>
          </a:xfrm>
          <a:prstGeom prst="rect">
            <a:avLst/>
          </a:prstGeom>
        </p:spPr>
        <p:txBody>
          <a:bodyPr wrap="square" lIns="0" tIns="0" rIns="0" bIns="0" rtlCol="0" anchor="t">
            <a:spAutoFit/>
          </a:bodyPr>
          <a:lstStyle/>
          <a:p>
            <a:pPr>
              <a:lnSpc>
                <a:spcPts val="2170"/>
              </a:lnSpc>
            </a:pPr>
            <a:r>
              <a:rPr lang="en-GB" sz="2000" b="1" dirty="0">
                <a:solidFill>
                  <a:schemeClr val="bg1"/>
                </a:solidFill>
                <a:latin typeface="Blogger Sans Medium" panose="02000506030000020004" pitchFamily="50" charset="0"/>
                <a:ea typeface="Blogger Sans Medium" panose="02000506030000020004" pitchFamily="50" charset="0"/>
              </a:rPr>
              <a:t>Internationalisation</a:t>
            </a:r>
          </a:p>
        </p:txBody>
      </p:sp>
      <p:sp>
        <p:nvSpPr>
          <p:cNvPr id="26" name="Freeform 3" descr="Business handshake">
            <a:extLst>
              <a:ext uri="{FF2B5EF4-FFF2-40B4-BE49-F238E27FC236}">
                <a16:creationId xmlns:a16="http://schemas.microsoft.com/office/drawing/2014/main" id="{930F6497-AF33-C8F3-5103-F68EF29C4B90}"/>
              </a:ext>
            </a:extLst>
          </p:cNvPr>
          <p:cNvSpPr/>
          <p:nvPr/>
        </p:nvSpPr>
        <p:spPr>
          <a:xfrm>
            <a:off x="421967" y="4242187"/>
            <a:ext cx="2557905" cy="1480439"/>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gradFill>
            <a:gsLst>
              <a:gs pos="0">
                <a:schemeClr val="accent1">
                  <a:lumMod val="5000"/>
                  <a:lumOff val="95000"/>
                  <a:alpha val="0"/>
                </a:schemeClr>
              </a:gs>
              <a:gs pos="93000">
                <a:schemeClr val="tx1">
                  <a:lumMod val="95000"/>
                  <a:lumOff val="5000"/>
                  <a:alpha val="43000"/>
                </a:schemeClr>
              </a:gs>
            </a:gsLst>
            <a:lin ang="5400000" scaled="1"/>
          </a:gradFill>
        </p:spPr>
        <p:txBody>
          <a:bodyPr/>
          <a:lstStyle/>
          <a:p>
            <a:endParaRPr lang="it-IT"/>
          </a:p>
        </p:txBody>
      </p:sp>
      <p:sp>
        <p:nvSpPr>
          <p:cNvPr id="27" name="AutoShape 8">
            <a:extLst>
              <a:ext uri="{FF2B5EF4-FFF2-40B4-BE49-F238E27FC236}">
                <a16:creationId xmlns:a16="http://schemas.microsoft.com/office/drawing/2014/main" id="{D4B95D6E-4210-B2CE-0D41-0069FE8CE6C5}"/>
              </a:ext>
            </a:extLst>
          </p:cNvPr>
          <p:cNvSpPr/>
          <p:nvPr/>
        </p:nvSpPr>
        <p:spPr>
          <a:xfrm rot="16200000">
            <a:off x="225966" y="5392969"/>
            <a:ext cx="645510" cy="0"/>
          </a:xfrm>
          <a:prstGeom prst="line">
            <a:avLst/>
          </a:prstGeom>
          <a:ln w="38100" cap="rnd">
            <a:solidFill>
              <a:schemeClr val="bg1"/>
            </a:solidFill>
            <a:prstDash val="solid"/>
            <a:headEnd type="none" w="sm" len="sm"/>
            <a:tailEnd type="none" w="sm" len="sm"/>
          </a:ln>
        </p:spPr>
        <p:txBody>
          <a:bodyPr/>
          <a:lstStyle/>
          <a:p>
            <a:endParaRPr lang="it-IT"/>
          </a:p>
        </p:txBody>
      </p:sp>
      <p:sp>
        <p:nvSpPr>
          <p:cNvPr id="28" name="TextBox 22">
            <a:extLst>
              <a:ext uri="{FF2B5EF4-FFF2-40B4-BE49-F238E27FC236}">
                <a16:creationId xmlns:a16="http://schemas.microsoft.com/office/drawing/2014/main" id="{8BF45E5E-07FE-1B6C-BB3D-3B47797A2F4D}"/>
              </a:ext>
            </a:extLst>
          </p:cNvPr>
          <p:cNvSpPr txBox="1"/>
          <p:nvPr/>
        </p:nvSpPr>
        <p:spPr>
          <a:xfrm>
            <a:off x="657558" y="5130630"/>
            <a:ext cx="2014839" cy="782265"/>
          </a:xfrm>
          <a:prstGeom prst="rect">
            <a:avLst/>
          </a:prstGeom>
        </p:spPr>
        <p:txBody>
          <a:bodyPr lIns="0" tIns="0" rIns="0" bIns="0" rtlCol="0" anchor="t">
            <a:spAutoFit/>
          </a:bodyPr>
          <a:lstStyle/>
          <a:p>
            <a:pPr>
              <a:lnSpc>
                <a:spcPts val="2170"/>
              </a:lnSpc>
            </a:pPr>
            <a:r>
              <a:rPr lang="en-US" sz="2000" b="1" dirty="0">
                <a:solidFill>
                  <a:schemeClr val="bg1"/>
                </a:solidFill>
                <a:latin typeface="Blogger Sans Medium" panose="02000506030000020004" pitchFamily="50" charset="0"/>
                <a:ea typeface="Blogger Sans Medium" panose="02000506030000020004" pitchFamily="50" charset="0"/>
              </a:rPr>
              <a:t>Business Partnering</a:t>
            </a:r>
          </a:p>
          <a:p>
            <a:pPr>
              <a:lnSpc>
                <a:spcPts val="1680"/>
              </a:lnSpc>
            </a:pPr>
            <a:endParaRPr lang="en-US" sz="2000" dirty="0">
              <a:solidFill>
                <a:schemeClr val="bg1"/>
              </a:solidFill>
              <a:latin typeface="Blogger Sans Medium" panose="02000506030000020004" pitchFamily="50" charset="0"/>
              <a:ea typeface="Blogger Sans Medium" panose="02000506030000020004" pitchFamily="50" charset="0"/>
            </a:endParaRPr>
          </a:p>
        </p:txBody>
      </p:sp>
      <p:sp>
        <p:nvSpPr>
          <p:cNvPr id="29" name="Freeform 3" descr="Business handshake">
            <a:extLst>
              <a:ext uri="{FF2B5EF4-FFF2-40B4-BE49-F238E27FC236}">
                <a16:creationId xmlns:a16="http://schemas.microsoft.com/office/drawing/2014/main" id="{06635FE5-867D-3804-CDFC-5B49A7E4E976}"/>
              </a:ext>
            </a:extLst>
          </p:cNvPr>
          <p:cNvSpPr/>
          <p:nvPr/>
        </p:nvSpPr>
        <p:spPr>
          <a:xfrm>
            <a:off x="3311411" y="4246191"/>
            <a:ext cx="2557905" cy="1480439"/>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gradFill>
            <a:gsLst>
              <a:gs pos="0">
                <a:schemeClr val="accent1">
                  <a:lumMod val="5000"/>
                  <a:lumOff val="95000"/>
                  <a:alpha val="0"/>
                </a:schemeClr>
              </a:gs>
              <a:gs pos="93000">
                <a:schemeClr val="tx1">
                  <a:lumMod val="95000"/>
                  <a:lumOff val="5000"/>
                  <a:alpha val="43000"/>
                </a:schemeClr>
              </a:gs>
            </a:gsLst>
            <a:lin ang="5400000" scaled="1"/>
          </a:gradFill>
        </p:spPr>
        <p:txBody>
          <a:bodyPr/>
          <a:lstStyle/>
          <a:p>
            <a:endParaRPr lang="it-IT"/>
          </a:p>
        </p:txBody>
      </p:sp>
      <p:sp>
        <p:nvSpPr>
          <p:cNvPr id="30" name="AutoShape 9">
            <a:extLst>
              <a:ext uri="{FF2B5EF4-FFF2-40B4-BE49-F238E27FC236}">
                <a16:creationId xmlns:a16="http://schemas.microsoft.com/office/drawing/2014/main" id="{23C945D6-0F3C-AFA5-6793-6691BB62E1E3}"/>
              </a:ext>
            </a:extLst>
          </p:cNvPr>
          <p:cNvSpPr/>
          <p:nvPr/>
        </p:nvSpPr>
        <p:spPr>
          <a:xfrm rot="16200000">
            <a:off x="3230058" y="5550041"/>
            <a:ext cx="331365" cy="0"/>
          </a:xfrm>
          <a:prstGeom prst="line">
            <a:avLst/>
          </a:prstGeom>
          <a:ln w="38100" cap="rnd">
            <a:solidFill>
              <a:schemeClr val="bg1"/>
            </a:solidFill>
            <a:prstDash val="solid"/>
            <a:headEnd type="none" w="sm" len="sm"/>
            <a:tailEnd type="none" w="sm" len="sm"/>
          </a:ln>
        </p:spPr>
        <p:txBody>
          <a:bodyPr/>
          <a:lstStyle/>
          <a:p>
            <a:endParaRPr lang="it-IT"/>
          </a:p>
        </p:txBody>
      </p:sp>
      <p:sp>
        <p:nvSpPr>
          <p:cNvPr id="31" name="TextBox 23">
            <a:extLst>
              <a:ext uri="{FF2B5EF4-FFF2-40B4-BE49-F238E27FC236}">
                <a16:creationId xmlns:a16="http://schemas.microsoft.com/office/drawing/2014/main" id="{4E6346BD-52A5-9ADA-3451-40980CC72589}"/>
              </a:ext>
            </a:extLst>
          </p:cNvPr>
          <p:cNvSpPr txBox="1"/>
          <p:nvPr/>
        </p:nvSpPr>
        <p:spPr>
          <a:xfrm>
            <a:off x="3534727" y="5399055"/>
            <a:ext cx="2014839" cy="282129"/>
          </a:xfrm>
          <a:prstGeom prst="rect">
            <a:avLst/>
          </a:prstGeom>
        </p:spPr>
        <p:txBody>
          <a:bodyPr lIns="0" tIns="0" rIns="0" bIns="0" rtlCol="0" anchor="t">
            <a:spAutoFit/>
          </a:bodyPr>
          <a:lstStyle/>
          <a:p>
            <a:pPr>
              <a:lnSpc>
                <a:spcPts val="2170"/>
              </a:lnSpc>
            </a:pPr>
            <a:r>
              <a:rPr lang="en-GB" sz="2000" b="1" spc="21" dirty="0">
                <a:solidFill>
                  <a:schemeClr val="bg1"/>
                </a:solidFill>
                <a:latin typeface="Blogger Sans Medium" panose="02000506030000020004" pitchFamily="50" charset="0"/>
                <a:ea typeface="Blogger Sans Medium" panose="02000506030000020004" pitchFamily="50" charset="0"/>
              </a:rPr>
              <a:t>Digitalisation</a:t>
            </a:r>
          </a:p>
        </p:txBody>
      </p:sp>
      <p:pic>
        <p:nvPicPr>
          <p:cNvPr id="32" name="Picture 4">
            <a:extLst>
              <a:ext uri="{FF2B5EF4-FFF2-40B4-BE49-F238E27FC236}">
                <a16:creationId xmlns:a16="http://schemas.microsoft.com/office/drawing/2014/main" id="{CF52D36F-0F17-8CFD-F8E9-C4B30C91715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632"/>
          <a:stretch/>
        </p:blipFill>
        <p:spPr>
          <a:xfrm flipH="1">
            <a:off x="9055313" y="2481885"/>
            <a:ext cx="2557903" cy="1478916"/>
          </a:xfrm>
          <a:prstGeom prst="roundRect">
            <a:avLst/>
          </a:prstGeom>
        </p:spPr>
      </p:pic>
      <p:sp>
        <p:nvSpPr>
          <p:cNvPr id="33" name="AutoShape 10">
            <a:extLst>
              <a:ext uri="{FF2B5EF4-FFF2-40B4-BE49-F238E27FC236}">
                <a16:creationId xmlns:a16="http://schemas.microsoft.com/office/drawing/2014/main" id="{CED48075-3105-5779-93F9-8DFC3E2D675B}"/>
              </a:ext>
            </a:extLst>
          </p:cNvPr>
          <p:cNvSpPr/>
          <p:nvPr/>
        </p:nvSpPr>
        <p:spPr>
          <a:xfrm rot="16200000">
            <a:off x="8985262" y="3794518"/>
            <a:ext cx="331365" cy="0"/>
          </a:xfrm>
          <a:prstGeom prst="line">
            <a:avLst/>
          </a:prstGeom>
          <a:ln w="38100" cap="rnd">
            <a:solidFill>
              <a:schemeClr val="bg1"/>
            </a:solidFill>
            <a:prstDash val="solid"/>
            <a:headEnd type="none" w="sm" len="sm"/>
            <a:tailEnd type="none" w="sm" len="sm"/>
          </a:ln>
        </p:spPr>
        <p:txBody>
          <a:bodyPr/>
          <a:lstStyle/>
          <a:p>
            <a:endParaRPr lang="it-IT"/>
          </a:p>
        </p:txBody>
      </p:sp>
      <p:sp>
        <p:nvSpPr>
          <p:cNvPr id="34" name="TextBox 25">
            <a:extLst>
              <a:ext uri="{FF2B5EF4-FFF2-40B4-BE49-F238E27FC236}">
                <a16:creationId xmlns:a16="http://schemas.microsoft.com/office/drawing/2014/main" id="{2D35E421-3432-A7A6-BCE4-35E9F1FF265C}"/>
              </a:ext>
            </a:extLst>
          </p:cNvPr>
          <p:cNvSpPr txBox="1"/>
          <p:nvPr/>
        </p:nvSpPr>
        <p:spPr>
          <a:xfrm>
            <a:off x="9231218" y="3655772"/>
            <a:ext cx="2014839" cy="282129"/>
          </a:xfrm>
          <a:prstGeom prst="rect">
            <a:avLst/>
          </a:prstGeom>
        </p:spPr>
        <p:txBody>
          <a:bodyPr lIns="0" tIns="0" rIns="0" bIns="0" rtlCol="0" anchor="t">
            <a:spAutoFit/>
          </a:bodyPr>
          <a:lstStyle/>
          <a:p>
            <a:pPr>
              <a:lnSpc>
                <a:spcPts val="2170"/>
              </a:lnSpc>
            </a:pPr>
            <a:r>
              <a:rPr lang="en-US" sz="2000" b="1" dirty="0">
                <a:solidFill>
                  <a:schemeClr val="bg1"/>
                </a:solidFill>
                <a:latin typeface="Blogger Sans Medium" panose="02000506030000020004" pitchFamily="50" charset="0"/>
                <a:ea typeface="Blogger Sans Medium" panose="02000506030000020004" pitchFamily="50" charset="0"/>
              </a:rPr>
              <a:t>EU Single Market</a:t>
            </a:r>
          </a:p>
        </p:txBody>
      </p:sp>
      <p:pic>
        <p:nvPicPr>
          <p:cNvPr id="35" name="Picture 4">
            <a:extLst>
              <a:ext uri="{FF2B5EF4-FFF2-40B4-BE49-F238E27FC236}">
                <a16:creationId xmlns:a16="http://schemas.microsoft.com/office/drawing/2014/main" id="{D8B785EA-70F1-FB84-A6FA-AC775893869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055313" y="4246086"/>
            <a:ext cx="2557903" cy="1478916"/>
          </a:xfrm>
          <a:prstGeom prst="roundRect">
            <a:avLst/>
          </a:prstGeom>
        </p:spPr>
      </p:pic>
      <p:sp>
        <p:nvSpPr>
          <p:cNvPr id="36" name="AutoShape 10">
            <a:extLst>
              <a:ext uri="{FF2B5EF4-FFF2-40B4-BE49-F238E27FC236}">
                <a16:creationId xmlns:a16="http://schemas.microsoft.com/office/drawing/2014/main" id="{E35AD2CF-5B8F-4F57-D1F5-3A82FE2C548C}"/>
              </a:ext>
            </a:extLst>
          </p:cNvPr>
          <p:cNvSpPr/>
          <p:nvPr/>
        </p:nvSpPr>
        <p:spPr>
          <a:xfrm rot="16200000">
            <a:off x="8985262" y="5558719"/>
            <a:ext cx="331365" cy="0"/>
          </a:xfrm>
          <a:prstGeom prst="line">
            <a:avLst/>
          </a:prstGeom>
          <a:ln w="38100" cap="rnd">
            <a:solidFill>
              <a:schemeClr val="bg1"/>
            </a:solidFill>
            <a:prstDash val="solid"/>
            <a:headEnd type="none" w="sm" len="sm"/>
            <a:tailEnd type="none" w="sm" len="sm"/>
          </a:ln>
        </p:spPr>
        <p:txBody>
          <a:bodyPr/>
          <a:lstStyle/>
          <a:p>
            <a:endParaRPr lang="it-IT"/>
          </a:p>
        </p:txBody>
      </p:sp>
      <p:sp>
        <p:nvSpPr>
          <p:cNvPr id="37" name="TextBox 25">
            <a:extLst>
              <a:ext uri="{FF2B5EF4-FFF2-40B4-BE49-F238E27FC236}">
                <a16:creationId xmlns:a16="http://schemas.microsoft.com/office/drawing/2014/main" id="{145330F6-D931-F9AC-B73E-16185590C834}"/>
              </a:ext>
            </a:extLst>
          </p:cNvPr>
          <p:cNvSpPr txBox="1"/>
          <p:nvPr/>
        </p:nvSpPr>
        <p:spPr>
          <a:xfrm>
            <a:off x="9231218" y="5385373"/>
            <a:ext cx="2763731" cy="282129"/>
          </a:xfrm>
          <a:prstGeom prst="rect">
            <a:avLst/>
          </a:prstGeom>
        </p:spPr>
        <p:txBody>
          <a:bodyPr wrap="square" lIns="0" tIns="0" rIns="0" bIns="0" rtlCol="0" anchor="t">
            <a:spAutoFit/>
          </a:bodyPr>
          <a:lstStyle/>
          <a:p>
            <a:pPr>
              <a:lnSpc>
                <a:spcPts val="2170"/>
              </a:lnSpc>
            </a:pPr>
            <a:r>
              <a:rPr lang="en-GB" sz="2000" b="1" dirty="0">
                <a:solidFill>
                  <a:schemeClr val="bg1"/>
                </a:solidFill>
                <a:latin typeface="Blogger Sans Medium" panose="02000506030000020004" pitchFamily="50" charset="0"/>
                <a:ea typeface="Blogger Sans Medium" panose="02000506030000020004" pitchFamily="50" charset="0"/>
              </a:rPr>
              <a:t>Access to finance</a:t>
            </a:r>
          </a:p>
        </p:txBody>
      </p:sp>
      <p:sp>
        <p:nvSpPr>
          <p:cNvPr id="7" name="Title 1">
            <a:extLst>
              <a:ext uri="{FF2B5EF4-FFF2-40B4-BE49-F238E27FC236}">
                <a16:creationId xmlns:a16="http://schemas.microsoft.com/office/drawing/2014/main" id="{A93322E4-1C12-1B77-A84E-3EABD78E7F7A}"/>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354287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01077E09-D165-09F9-E70A-743E23A13C33}"/>
              </a:ext>
            </a:extLst>
          </p:cNvPr>
          <p:cNvSpPr txBox="1"/>
          <p:nvPr/>
        </p:nvSpPr>
        <p:spPr>
          <a:xfrm>
            <a:off x="605999" y="2739036"/>
            <a:ext cx="11444487" cy="1107996"/>
          </a:xfrm>
          <a:prstGeom prst="rect">
            <a:avLst/>
          </a:prstGeom>
        </p:spPr>
        <p:txBody>
          <a:bodyPr wrap="square" lIns="0" tIns="0" rIns="0" bIns="0" rtlCol="0" anchor="t">
            <a:spAutoFit/>
          </a:bodyPr>
          <a:lstStyle/>
          <a:p>
            <a:pPr marL="0" marR="0" lvl="0" indent="0" defTabSz="914400" rtl="0" eaLnBrk="0" fontAlgn="base" latinLnBrk="0" hangingPunct="0">
              <a:spcBef>
                <a:spcPct val="0"/>
              </a:spcBef>
              <a:spcAft>
                <a:spcPct val="0"/>
              </a:spcAft>
              <a:buClrTx/>
              <a:buSzTx/>
              <a:buFontTx/>
              <a:buNone/>
              <a:tabLst/>
              <a:defRPr/>
            </a:pPr>
            <a:r>
              <a:rPr lang="it-IT" sz="3600" dirty="0">
                <a:latin typeface="Blogger Sans" panose="02000506030000020004" charset="0"/>
                <a:ea typeface="Blogger Sans" panose="02000506030000020004" charset="0"/>
                <a:cs typeface="Arial" panose="020B0604020202020204" pitchFamily="34" charset="0"/>
              </a:rPr>
              <a:t>Aiutiamo a r</a:t>
            </a: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afforzare il potenziale delle aziende nell’</a:t>
            </a:r>
            <a:r>
              <a:rPr kumimoji="0" lang="it-IT"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rPr>
              <a:t>innovare</a:t>
            </a: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 crescere e sviluppare nuovi prodotti, servizi e business model</a:t>
            </a:r>
            <a:endParaRPr kumimoji="0" lang="en-US"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endParaRPr>
          </a:p>
        </p:txBody>
      </p:sp>
      <p:pic>
        <p:nvPicPr>
          <p:cNvPr id="13" name="Picture Placeholder 12">
            <a:extLst>
              <a:ext uri="{FF2B5EF4-FFF2-40B4-BE49-F238E27FC236}">
                <a16:creationId xmlns:a16="http://schemas.microsoft.com/office/drawing/2014/main" id="{BE29EFBF-A897-56BA-8DBA-120A4435D11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64" y="4763123"/>
            <a:ext cx="12197080" cy="2100539"/>
          </a:xfrm>
        </p:spPr>
      </p:pic>
      <p:sp>
        <p:nvSpPr>
          <p:cNvPr id="9" name="Title 8">
            <a:extLst>
              <a:ext uri="{FF2B5EF4-FFF2-40B4-BE49-F238E27FC236}">
                <a16:creationId xmlns:a16="http://schemas.microsoft.com/office/drawing/2014/main" id="{5B3054A5-4ADF-1EA2-BDCF-20FE270E1452}"/>
              </a:ext>
            </a:extLst>
          </p:cNvPr>
          <p:cNvSpPr>
            <a:spLocks noGrp="1"/>
          </p:cNvSpPr>
          <p:nvPr>
            <p:ph type="title"/>
          </p:nvPr>
        </p:nvSpPr>
        <p:spPr>
          <a:xfrm>
            <a:off x="606000" y="1582057"/>
            <a:ext cx="10980000" cy="1339118"/>
          </a:xfrm>
          <a:prstGeom prst="rect">
            <a:avLst/>
          </a:prstGeom>
        </p:spPr>
        <p:txBody>
          <a:bodyPr lIns="0"/>
          <a:lstStyle/>
          <a:p>
            <a:r>
              <a:rPr lang="en-GB" sz="5400" noProof="0" dirty="0" err="1"/>
              <a:t>Innovazione</a:t>
            </a:r>
            <a:r>
              <a:rPr lang="en-GB" sz="5400" noProof="0" dirty="0"/>
              <a:t>:</a:t>
            </a:r>
          </a:p>
        </p:txBody>
      </p:sp>
      <p:sp>
        <p:nvSpPr>
          <p:cNvPr id="2" name="Title 1">
            <a:extLst>
              <a:ext uri="{FF2B5EF4-FFF2-40B4-BE49-F238E27FC236}">
                <a16:creationId xmlns:a16="http://schemas.microsoft.com/office/drawing/2014/main" id="{137DAC64-2D83-C605-4E9F-E4C737BA3A2A}"/>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326454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01077E09-D165-09F9-E70A-743E23A13C33}"/>
              </a:ext>
            </a:extLst>
          </p:cNvPr>
          <p:cNvSpPr txBox="1"/>
          <p:nvPr/>
        </p:nvSpPr>
        <p:spPr>
          <a:xfrm>
            <a:off x="605999" y="2967636"/>
            <a:ext cx="10980000" cy="1107996"/>
          </a:xfrm>
          <a:prstGeom prst="rect">
            <a:avLst/>
          </a:prstGeom>
        </p:spPr>
        <p:txBody>
          <a:bodyPr wrap="square" lIns="0" tIns="0" rIns="0" bIns="0" rtlCol="0" anchor="t">
            <a:spAutoFit/>
          </a:bodyPr>
          <a:lstStyle/>
          <a:p>
            <a:pPr marL="0" marR="0" lvl="0" indent="0" defTabSz="914400" rtl="0" eaLnBrk="0" fontAlgn="base" latinLnBrk="0" hangingPunct="0">
              <a:spcBef>
                <a:spcPct val="0"/>
              </a:spcBef>
              <a:spcAft>
                <a:spcPct val="0"/>
              </a:spcAft>
              <a:buClrTx/>
              <a:buSzTx/>
              <a:buFontTx/>
              <a:buNone/>
              <a:tabLst/>
              <a:defRPr/>
            </a:pPr>
            <a:r>
              <a:rPr kumimoji="0" lang="it-IT" sz="3600" i="0" u="none" strike="noStrike" kern="1200" cap="none" spc="0" normalizeH="0" baseline="0" noProof="0" dirty="0">
                <a:ln>
                  <a:noFill/>
                </a:ln>
                <a:effectLst/>
                <a:uLnTx/>
                <a:uFillTx/>
                <a:latin typeface="Blogger Sans" panose="02000506030000020004" charset="0"/>
                <a:ea typeface="Blogger Sans" panose="02000506030000020004" charset="0"/>
                <a:cs typeface="Arial" panose="020B0604020202020204" pitchFamily="34" charset="0"/>
              </a:rPr>
              <a:t>Aiutiamo le aziende nella transizione verso modelli di business più </a:t>
            </a:r>
            <a:r>
              <a:rPr kumimoji="0" lang="it-IT"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rPr>
              <a:t>sostenibili</a:t>
            </a:r>
            <a:endParaRPr kumimoji="0" lang="en-US" sz="3600" b="1" i="0" u="none" strike="noStrike" kern="1200" cap="none" spc="0" normalizeH="0" baseline="0" noProof="0" dirty="0">
              <a:ln>
                <a:noFill/>
              </a:ln>
              <a:solidFill>
                <a:srgbClr val="0070C0"/>
              </a:solidFill>
              <a:effectLst/>
              <a:uLnTx/>
              <a:uFillTx/>
              <a:latin typeface="Blogger Sans" panose="02000506030000020004" charset="0"/>
              <a:ea typeface="Blogger Sans" panose="02000506030000020004" charset="0"/>
              <a:cs typeface="Arial" panose="020B0604020202020204" pitchFamily="34" charset="0"/>
            </a:endParaRPr>
          </a:p>
        </p:txBody>
      </p:sp>
      <p:pic>
        <p:nvPicPr>
          <p:cNvPr id="13" name="Picture Placeholder 12">
            <a:extLst>
              <a:ext uri="{FF2B5EF4-FFF2-40B4-BE49-F238E27FC236}">
                <a16:creationId xmlns:a16="http://schemas.microsoft.com/office/drawing/2014/main" id="{BE29EFBF-A897-56BA-8DBA-120A4435D11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64" y="4763123"/>
            <a:ext cx="12197080" cy="2100539"/>
          </a:xfrm>
        </p:spPr>
      </p:pic>
      <p:sp>
        <p:nvSpPr>
          <p:cNvPr id="9" name="Title 8">
            <a:extLst>
              <a:ext uri="{FF2B5EF4-FFF2-40B4-BE49-F238E27FC236}">
                <a16:creationId xmlns:a16="http://schemas.microsoft.com/office/drawing/2014/main" id="{5B3054A5-4ADF-1EA2-BDCF-20FE270E1452}"/>
              </a:ext>
            </a:extLst>
          </p:cNvPr>
          <p:cNvSpPr>
            <a:spLocks noGrp="1"/>
          </p:cNvSpPr>
          <p:nvPr>
            <p:ph type="title"/>
          </p:nvPr>
        </p:nvSpPr>
        <p:spPr>
          <a:xfrm>
            <a:off x="606000" y="1810657"/>
            <a:ext cx="10980000" cy="1339118"/>
          </a:xfrm>
          <a:prstGeom prst="rect">
            <a:avLst/>
          </a:prstGeom>
        </p:spPr>
        <p:txBody>
          <a:bodyPr lIns="0"/>
          <a:lstStyle/>
          <a:p>
            <a:r>
              <a:rPr lang="en-GB" sz="5400" noProof="0" dirty="0" err="1"/>
              <a:t>Sostenibilità</a:t>
            </a:r>
            <a:r>
              <a:rPr lang="en-GB" sz="5400" noProof="0" dirty="0"/>
              <a:t>:</a:t>
            </a:r>
          </a:p>
        </p:txBody>
      </p:sp>
      <p:sp>
        <p:nvSpPr>
          <p:cNvPr id="2" name="Title 1">
            <a:extLst>
              <a:ext uri="{FF2B5EF4-FFF2-40B4-BE49-F238E27FC236}">
                <a16:creationId xmlns:a16="http://schemas.microsoft.com/office/drawing/2014/main" id="{490F281B-A121-1F0D-339F-84C11DB020DF}"/>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400457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01077E09-D165-09F9-E70A-743E23A13C33}"/>
              </a:ext>
            </a:extLst>
          </p:cNvPr>
          <p:cNvSpPr txBox="1"/>
          <p:nvPr/>
        </p:nvSpPr>
        <p:spPr>
          <a:xfrm>
            <a:off x="605999" y="2967636"/>
            <a:ext cx="11259430" cy="1107996"/>
          </a:xfrm>
          <a:prstGeom prst="rect">
            <a:avLst/>
          </a:prstGeom>
        </p:spPr>
        <p:txBody>
          <a:bodyPr wrap="square" lIns="0" tIns="0" rIns="0" bIns="0" rtlCol="0" anchor="t">
            <a:spAutoFit/>
          </a:bodyPr>
          <a:lstStyle/>
          <a:p>
            <a:pPr marL="0" marR="0" lvl="0" indent="0" defTabSz="914400" rtl="0" eaLnBrk="0" fontAlgn="base" latinLnBrk="0" hangingPunct="0">
              <a:spcBef>
                <a:spcPct val="0"/>
              </a:spcBef>
              <a:spcAft>
                <a:spcPct val="0"/>
              </a:spcAft>
              <a:buClrTx/>
              <a:buSzTx/>
              <a:buFontTx/>
              <a:buNone/>
              <a:tabLst/>
              <a:defRPr/>
            </a:pPr>
            <a:r>
              <a:rPr kumimoji="0" lang="it-IT" sz="3600" i="0" u="none" strike="noStrike" kern="1200" cap="none" spc="0" normalizeH="0" baseline="0" noProof="0" dirty="0">
                <a:ln>
                  <a:noFill/>
                </a:ln>
                <a:effectLst/>
                <a:uLnTx/>
                <a:uFillTx/>
                <a:latin typeface="Arial" panose="020B0604020202020204" pitchFamily="34" charset="0"/>
                <a:ea typeface="Blogger Sans Medium" panose="02000506030000020004" pitchFamily="50" charset="0"/>
                <a:cs typeface="Arial" panose="020B0604020202020204" pitchFamily="34" charset="0"/>
              </a:rPr>
              <a:t>Aiutiamo a rafforzare la </a:t>
            </a:r>
            <a:r>
              <a:rPr kumimoji="0" lang="it-IT" sz="3600" b="1" i="0" u="none" strike="noStrike" kern="1200" cap="none" spc="0" normalizeH="0" baseline="0" noProof="0" dirty="0">
                <a:ln>
                  <a:noFill/>
                </a:ln>
                <a:solidFill>
                  <a:srgbClr val="0070C0"/>
                </a:solidFill>
                <a:effectLst/>
                <a:uLnTx/>
                <a:uFillTx/>
                <a:latin typeface="Arial" panose="020B0604020202020204" pitchFamily="34" charset="0"/>
                <a:ea typeface="Blogger Sans Medium" panose="02000506030000020004" pitchFamily="50" charset="0"/>
                <a:cs typeface="Arial" panose="020B0604020202020204" pitchFamily="34" charset="0"/>
              </a:rPr>
              <a:t>resilienza</a:t>
            </a:r>
            <a:r>
              <a:rPr kumimoji="0" lang="it-IT" sz="3600" i="0" u="none" strike="noStrike" kern="1200" cap="none" spc="0" normalizeH="0" baseline="0" noProof="0" dirty="0">
                <a:ln>
                  <a:noFill/>
                </a:ln>
                <a:effectLst/>
                <a:uLnTx/>
                <a:uFillTx/>
                <a:latin typeface="Arial" panose="020B0604020202020204" pitchFamily="34" charset="0"/>
                <a:ea typeface="Blogger Sans Medium" panose="02000506030000020004" pitchFamily="50" charset="0"/>
                <a:cs typeface="Arial" panose="020B0604020202020204" pitchFamily="34" charset="0"/>
              </a:rPr>
              <a:t> delle aziende verso le sfide future</a:t>
            </a:r>
            <a:endParaRPr kumimoji="0" lang="en-US" sz="3600" i="0" u="none" strike="noStrike" kern="1200" cap="none" spc="0" normalizeH="0" baseline="0" noProof="0" dirty="0">
              <a:ln>
                <a:noFill/>
              </a:ln>
              <a:effectLst/>
              <a:uLnTx/>
              <a:uFillTx/>
              <a:latin typeface="Arial" panose="020B0604020202020204" pitchFamily="34" charset="0"/>
              <a:ea typeface="Blogger Sans Medium" panose="02000506030000020004" pitchFamily="50" charset="0"/>
              <a:cs typeface="Arial" panose="020B0604020202020204" pitchFamily="34" charset="0"/>
            </a:endParaRPr>
          </a:p>
        </p:txBody>
      </p:sp>
      <p:pic>
        <p:nvPicPr>
          <p:cNvPr id="13" name="Picture Placeholder 12">
            <a:extLst>
              <a:ext uri="{FF2B5EF4-FFF2-40B4-BE49-F238E27FC236}">
                <a16:creationId xmlns:a16="http://schemas.microsoft.com/office/drawing/2014/main" id="{BE29EFBF-A897-56BA-8DBA-120A4435D11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64" y="4763123"/>
            <a:ext cx="12197080" cy="2100539"/>
          </a:xfrm>
        </p:spPr>
      </p:pic>
      <p:sp>
        <p:nvSpPr>
          <p:cNvPr id="9" name="Title 8">
            <a:extLst>
              <a:ext uri="{FF2B5EF4-FFF2-40B4-BE49-F238E27FC236}">
                <a16:creationId xmlns:a16="http://schemas.microsoft.com/office/drawing/2014/main" id="{5B3054A5-4ADF-1EA2-BDCF-20FE270E1452}"/>
              </a:ext>
            </a:extLst>
          </p:cNvPr>
          <p:cNvSpPr>
            <a:spLocks noGrp="1"/>
          </p:cNvSpPr>
          <p:nvPr>
            <p:ph type="title"/>
          </p:nvPr>
        </p:nvSpPr>
        <p:spPr>
          <a:xfrm>
            <a:off x="606000" y="1810657"/>
            <a:ext cx="10980000" cy="1339118"/>
          </a:xfrm>
          <a:prstGeom prst="rect">
            <a:avLst/>
          </a:prstGeom>
        </p:spPr>
        <p:txBody>
          <a:bodyPr lIns="0"/>
          <a:lstStyle/>
          <a:p>
            <a:r>
              <a:rPr lang="en-GB" sz="5400" noProof="0" dirty="0" err="1"/>
              <a:t>Resilienz</a:t>
            </a:r>
            <a:r>
              <a:rPr lang="en-GB" sz="5400" dirty="0"/>
              <a:t>a:</a:t>
            </a:r>
            <a:endParaRPr lang="en-GB" sz="5400" noProof="0" dirty="0"/>
          </a:p>
        </p:txBody>
      </p:sp>
      <p:sp>
        <p:nvSpPr>
          <p:cNvPr id="2" name="Title 1">
            <a:extLst>
              <a:ext uri="{FF2B5EF4-FFF2-40B4-BE49-F238E27FC236}">
                <a16:creationId xmlns:a16="http://schemas.microsoft.com/office/drawing/2014/main" id="{AC67D050-8EBD-B975-D50B-E71B9A5DB361}"/>
              </a:ext>
            </a:extLst>
          </p:cNvPr>
          <p:cNvSpPr txBox="1">
            <a:spLocks/>
          </p:cNvSpPr>
          <p:nvPr/>
        </p:nvSpPr>
        <p:spPr>
          <a:xfrm>
            <a:off x="3904343" y="87087"/>
            <a:ext cx="6839857" cy="511627"/>
          </a:xfrm>
          <a:prstGeom prst="rect">
            <a:avLst/>
          </a:prstGeom>
        </p:spPr>
        <p:txBody>
          <a:bodyPr lIns="0" anchor="ctr"/>
          <a:lstStyle>
            <a:lvl1pPr algn="l" defTabSz="914400" rtl="0" eaLnBrk="1" latinLnBrk="0" hangingPunct="1">
              <a:lnSpc>
                <a:spcPct val="90000"/>
              </a:lnSpc>
              <a:spcBef>
                <a:spcPct val="0"/>
              </a:spcBef>
              <a:buNone/>
              <a:defRPr sz="4400" b="1" kern="1200">
                <a:solidFill>
                  <a:srgbClr val="006BA6"/>
                </a:solidFill>
                <a:latin typeface="Blogger Sans" panose="02000506030000020004" pitchFamily="2" charset="0"/>
                <a:ea typeface="Blogger Sans" panose="02000506030000020004" pitchFamily="2" charset="0"/>
                <a:cs typeface="+mj-cs"/>
              </a:defRPr>
            </a:lvl1pPr>
          </a:lstStyle>
          <a:p>
            <a:r>
              <a:rPr lang="en-IE" dirty="0"/>
              <a:t>I </a:t>
            </a:r>
            <a:r>
              <a:rPr lang="en-GB" sz="2800" b="1" noProof="0" dirty="0">
                <a:solidFill>
                  <a:schemeClr val="bg1"/>
                </a:solidFill>
              </a:rPr>
              <a:t>Enterprise Europe Network</a:t>
            </a:r>
            <a:endParaRPr lang="en-IE" sz="2800" dirty="0">
              <a:solidFill>
                <a:schemeClr val="bg1"/>
              </a:solidFill>
            </a:endParaRPr>
          </a:p>
        </p:txBody>
      </p:sp>
    </p:spTree>
    <p:extLst>
      <p:ext uri="{BB962C8B-B14F-4D97-AF65-F5344CB8AC3E}">
        <p14:creationId xmlns:p14="http://schemas.microsoft.com/office/powerpoint/2010/main" val="193839112"/>
      </p:ext>
    </p:extLst>
  </p:cSld>
  <p:clrMapOvr>
    <a:masterClrMapping/>
  </p:clrMapOvr>
</p:sld>
</file>

<file path=ppt/theme/theme1.xml><?xml version="1.0" encoding="utf-8"?>
<a:theme xmlns:a="http://schemas.openxmlformats.org/drawingml/2006/main" name="Cover">
  <a:themeElements>
    <a:clrScheme name="EEN Colours">
      <a:dk1>
        <a:srgbClr val="00587C"/>
      </a:dk1>
      <a:lt1>
        <a:sysClr val="window" lastClr="FFFFFF"/>
      </a:lt1>
      <a:dk2>
        <a:srgbClr val="00587C"/>
      </a:dk2>
      <a:lt2>
        <a:srgbClr val="E7E6E6"/>
      </a:lt2>
      <a:accent1>
        <a:srgbClr val="00587C"/>
      </a:accent1>
      <a:accent2>
        <a:srgbClr val="006BA6"/>
      </a:accent2>
      <a:accent3>
        <a:srgbClr val="64B4E6"/>
      </a:accent3>
      <a:accent4>
        <a:srgbClr val="FFC000"/>
      </a:accent4>
      <a:accent5>
        <a:srgbClr val="00587C"/>
      </a:accent5>
      <a:accent6>
        <a:srgbClr val="006BA6"/>
      </a:accent6>
      <a:hlink>
        <a:srgbClr val="64B4E6"/>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with background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inal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3357</TotalTime>
  <Words>1096</Words>
  <Application>Microsoft Office PowerPoint</Application>
  <PresentationFormat>Widescreen</PresentationFormat>
  <Paragraphs>173</Paragraphs>
  <Slides>25</Slides>
  <Notes>1</Notes>
  <HiddenSlides>0</HiddenSlides>
  <MMClips>0</MMClips>
  <ScaleCrop>false</ScaleCrop>
  <HeadingPairs>
    <vt:vector size="6" baseType="variant">
      <vt:variant>
        <vt:lpstr>Caratteri utilizzati</vt:lpstr>
      </vt:variant>
      <vt:variant>
        <vt:i4>4</vt:i4>
      </vt:variant>
      <vt:variant>
        <vt:lpstr>Tema</vt:lpstr>
      </vt:variant>
      <vt:variant>
        <vt:i4>5</vt:i4>
      </vt:variant>
      <vt:variant>
        <vt:lpstr>Titoli diapositive</vt:lpstr>
      </vt:variant>
      <vt:variant>
        <vt:i4>25</vt:i4>
      </vt:variant>
    </vt:vector>
  </HeadingPairs>
  <TitlesOfParts>
    <vt:vector size="34" baseType="lpstr">
      <vt:lpstr>Blogger Sans</vt:lpstr>
      <vt:lpstr>Blogger Sans Medium</vt:lpstr>
      <vt:lpstr>Arial</vt:lpstr>
      <vt:lpstr>Calibri</vt:lpstr>
      <vt:lpstr>Cover</vt:lpstr>
      <vt:lpstr>Sections</vt:lpstr>
      <vt:lpstr>Content</vt:lpstr>
      <vt:lpstr>Content with background image</vt:lpstr>
      <vt:lpstr>Final slide</vt:lpstr>
      <vt:lpstr>Mercoledì 2 Ottobre 2024 – Confindustria Salerno   PIANO TRANSIZIONE 5.0 LA TRASFORMAZIONE SOSTENIBILE DELLE IMPRESE  La rete Enterprise Europe Network e  i servizi a supporto delle imprese</vt:lpstr>
      <vt:lpstr>Enterprise Europe Network:   La più grande rete nel mondo che supporta le PMI che hanno ambizioni internazionali</vt:lpstr>
      <vt:lpstr>Grazie al nostro supporto, ogni giorno...</vt:lpstr>
      <vt:lpstr>Presentazione standard di PowerPoint</vt:lpstr>
      <vt:lpstr>The Network approach</vt:lpstr>
      <vt:lpstr>The Network approach</vt:lpstr>
      <vt:lpstr>Innovazione:</vt:lpstr>
      <vt:lpstr>Sostenibilità:</vt:lpstr>
      <vt:lpstr>Resilienza:</vt:lpstr>
      <vt:lpstr>Business partnering:</vt:lpstr>
      <vt:lpstr>Digitalizzazione:</vt:lpstr>
      <vt:lpstr>Access to finance:</vt:lpstr>
      <vt:lpstr>EU Single Market:</vt:lpstr>
      <vt:lpstr>Presentazione standard di PowerPoint</vt:lpstr>
      <vt:lpstr>I ENEA - Agenzia nazionale per le nuove tecnologie, l'energia e lo sviluppo economico sostenibile</vt:lpstr>
      <vt:lpstr>I ENEA - Agenzia nazionale per le nuove tecnologie, l'energia e lo sviluppo economico sostenibile</vt:lpstr>
      <vt:lpstr>Direzione Trasferimento Tecnologico - TTEC</vt:lpstr>
      <vt:lpstr>Direzione TTEC: Compiti e Funzioni</vt:lpstr>
      <vt:lpstr>Direzione TTEC: Strumenti e operatività</vt:lpstr>
      <vt:lpstr>Programma Proof of Concept (PoC) ENEA:</vt:lpstr>
      <vt:lpstr>Programma PoC ENEA:</vt:lpstr>
      <vt:lpstr>Programma PoC ENEA:</vt:lpstr>
      <vt:lpstr>Programma PoC ENEA:</vt:lpstr>
      <vt:lpstr>Programma PoC ENEA - Vantaggi:</vt:lpstr>
      <vt:lpstr>Grazie per l’attenzione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PowerPoint Presentation</dc:title>
  <dc:creator>EISMEA Team</dc:creator>
  <cp:lastModifiedBy>Matteo Salvato</cp:lastModifiedBy>
  <cp:revision>68</cp:revision>
  <dcterms:created xsi:type="dcterms:W3CDTF">2023-04-12T07:12:26Z</dcterms:created>
  <dcterms:modified xsi:type="dcterms:W3CDTF">2024-09-30T13:47:33Z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2023-05-25T08:10:55Z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e545143c-4e5e-418e-8e9d-16225d304c25</vt:lpwstr>
  </property>
  <property fmtid="{D5CDD505-2E9C-101B-9397-08002B2CF9AE}" pid="8" name="MSIP_Label_6bd9ddd1-4d20-43f6-abfa-fc3c07406f94_ContentBits">
    <vt:lpwstr>0</vt:lpwstr>
  </property>
</Properties>
</file>