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1C3968-4993-4DB2-9E05-3686C57F5882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07325-469D-464B-A53F-68877403C4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32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07325-469D-464B-A53F-68877403C47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770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530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090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40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69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502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848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120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9782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88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28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48565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DD78E22-9808-4DE5-97F4-1B4103BCF1F4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C1BDAB1-A904-4AD9-9D1C-AB133BA69101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  <p:extLst>
      <p:ext uri="{BB962C8B-B14F-4D97-AF65-F5344CB8AC3E}">
        <p14:creationId xmlns:p14="http://schemas.microsoft.com/office/powerpoint/2010/main" val="385255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magine 24">
            <a:extLst>
              <a:ext uri="{FF2B5EF4-FFF2-40B4-BE49-F238E27FC236}">
                <a16:creationId xmlns:a16="http://schemas.microsoft.com/office/drawing/2014/main" id="{6079255B-6821-93ED-8C1C-B74A307FB7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42" y="495370"/>
            <a:ext cx="1901973" cy="593276"/>
          </a:xfrm>
          <a:prstGeom prst="rect">
            <a:avLst/>
          </a:prstGeom>
        </p:spPr>
      </p:pic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87380828-E7AC-6599-8636-51D24D837C79}"/>
              </a:ext>
            </a:extLst>
          </p:cNvPr>
          <p:cNvSpPr txBox="1"/>
          <p:nvPr/>
        </p:nvSpPr>
        <p:spPr>
          <a:xfrm>
            <a:off x="471762" y="1140748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International Inner Wheel 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Club Salerno C.A.R.F.</a:t>
            </a:r>
          </a:p>
        </p:txBody>
      </p:sp>
      <p:sp>
        <p:nvSpPr>
          <p:cNvPr id="27" name="CasellaDiTesto 26">
            <a:extLst>
              <a:ext uri="{FF2B5EF4-FFF2-40B4-BE49-F238E27FC236}">
                <a16:creationId xmlns:a16="http://schemas.microsoft.com/office/drawing/2014/main" id="{BDEEB1B4-8968-49F3-7267-98F77EEDAFD1}"/>
              </a:ext>
            </a:extLst>
          </p:cNvPr>
          <p:cNvSpPr txBox="1"/>
          <p:nvPr/>
        </p:nvSpPr>
        <p:spPr>
          <a:xfrm>
            <a:off x="452016" y="2190506"/>
            <a:ext cx="5643984" cy="17600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L’energia dalla sabbia</a:t>
            </a:r>
          </a:p>
          <a:p>
            <a:r>
              <a:rPr lang="it-IT" sz="32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Magaldi Green Energy </a:t>
            </a:r>
            <a:r>
              <a:rPr lang="it-IT" sz="12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</a:p>
          <a:p>
            <a:endParaRPr lang="it-IT" sz="1200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it-IT" sz="11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Interverranno</a:t>
            </a:r>
          </a:p>
          <a:p>
            <a:r>
              <a:rPr lang="it-IT" sz="11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Cav. Mario Magaldi Presidente del Gruppo Magaldi</a:t>
            </a:r>
          </a:p>
          <a:p>
            <a:r>
              <a:rPr lang="it-IT" sz="1100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Ing. Simone Savastano Business Development Director - divisione Green Energy-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ADFA1FF9-944A-E52E-38A5-820541C10E5A}"/>
              </a:ext>
            </a:extLst>
          </p:cNvPr>
          <p:cNvSpPr txBox="1"/>
          <p:nvPr/>
        </p:nvSpPr>
        <p:spPr>
          <a:xfrm>
            <a:off x="1052280" y="4274066"/>
            <a:ext cx="3397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19 maggio 2023 - ore 18.30</a:t>
            </a:r>
          </a:p>
          <a:p>
            <a:pPr algn="ctr"/>
            <a:r>
              <a:rPr lang="it-IT" dirty="0"/>
              <a:t>  Circolo Canottieri Irno</a:t>
            </a:r>
          </a:p>
          <a:p>
            <a:pPr algn="ctr"/>
            <a:r>
              <a:rPr lang="it-IT" dirty="0"/>
              <a:t>Via Porto, 41 -Salerno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7F40366D-DBBA-C0C3-FB21-33BF1D170D15}"/>
              </a:ext>
            </a:extLst>
          </p:cNvPr>
          <p:cNvSpPr txBox="1"/>
          <p:nvPr/>
        </p:nvSpPr>
        <p:spPr>
          <a:xfrm>
            <a:off x="471762" y="5880002"/>
            <a:ext cx="1854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La Presidente</a:t>
            </a:r>
          </a:p>
          <a:p>
            <a:r>
              <a:rPr lang="it-IT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Emma Magaldi Paolillo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25C5B918-5C94-A778-255B-D97EEAE8548F}"/>
              </a:ext>
            </a:extLst>
          </p:cNvPr>
          <p:cNvSpPr txBox="1"/>
          <p:nvPr/>
        </p:nvSpPr>
        <p:spPr>
          <a:xfrm>
            <a:off x="6736943" y="5880001"/>
            <a:ext cx="3614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https://www.magaldigreenenergy.com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FD5897F-D371-F7C7-4482-79870723FCD5}"/>
              </a:ext>
            </a:extLst>
          </p:cNvPr>
          <p:cNvSpPr txBox="1"/>
          <p:nvPr/>
        </p:nvSpPr>
        <p:spPr>
          <a:xfrm>
            <a:off x="2675094" y="5880001"/>
            <a:ext cx="3793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>
                <a:latin typeface="Arial" panose="020B0604020202020204" pitchFamily="34" charset="0"/>
                <a:cs typeface="Arial" panose="020B0604020202020204" pitchFamily="34" charset="0"/>
              </a:rPr>
              <a:t>La Segretaria</a:t>
            </a:r>
          </a:p>
          <a:p>
            <a:r>
              <a:rPr lang="it-IT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Valeria Romanelli D’Aniello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F5310E9E-8289-7125-7D21-141C4A532A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9926" y="608667"/>
            <a:ext cx="4829453" cy="4829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38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Sapone">
  <a:themeElements>
    <a:clrScheme name="Sapone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pone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pon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3F20CFC1-E34F-405B-AA49-5BE0E194F1B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Sapone</Template>
  <TotalTime>147</TotalTime>
  <Words>73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Sapone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Rosanna Sodano</dc:creator>
  <cp:lastModifiedBy>Monica De Carluccio</cp:lastModifiedBy>
  <cp:revision>9</cp:revision>
  <cp:lastPrinted>2023-04-28T08:10:03Z</cp:lastPrinted>
  <dcterms:created xsi:type="dcterms:W3CDTF">2023-03-16T11:32:56Z</dcterms:created>
  <dcterms:modified xsi:type="dcterms:W3CDTF">2023-05-08T17:58:28Z</dcterms:modified>
</cp:coreProperties>
</file>