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notesSlides/notesSlide2.xml" ContentType="application/vnd.openxmlformats-officedocument.presentationml.notesSlid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6" r:id="rId2"/>
    <p:sldMasterId id="2147483696" r:id="rId3"/>
    <p:sldMasterId id="2147483704" r:id="rId4"/>
    <p:sldMasterId id="2147483707" r:id="rId5"/>
  </p:sldMasterIdLst>
  <p:notesMasterIdLst>
    <p:notesMasterId r:id="rId11"/>
  </p:notesMasterIdLst>
  <p:handoutMasterIdLst>
    <p:handoutMasterId r:id="rId12"/>
  </p:handoutMasterIdLst>
  <p:sldIdLst>
    <p:sldId id="2145705580" r:id="rId6"/>
    <p:sldId id="2147469558" r:id="rId7"/>
    <p:sldId id="2147469559" r:id="rId8"/>
    <p:sldId id="2147469551" r:id="rId9"/>
    <p:sldId id="2147469561" r:id="rId10"/>
  </p:sldIdLst>
  <p:sldSz cx="12192000" cy="6858000"/>
  <p:notesSz cx="6858000" cy="9144000"/>
  <p:custDataLst>
    <p:tags r:id="rId13"/>
  </p:custDataLst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BDD7EE"/>
    <a:srgbClr val="E6E6E6"/>
    <a:srgbClr val="003A79"/>
    <a:srgbClr val="2A8B2A"/>
    <a:srgbClr val="CCFF99"/>
    <a:srgbClr val="406B9B"/>
    <a:srgbClr val="D6E7FF"/>
    <a:srgbClr val="FFFFAB"/>
    <a:srgbClr val="B4E5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287" autoAdjust="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752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DatiAziendali\u018908\DatiAziendali\Direzione%20Imprese\dati\Copia%20di%20Export_Import%20Italia-Russi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X!$B$6:$B$13</c:f>
              <c:strCache>
                <c:ptCount val="8"/>
                <c:pt idx="0">
                  <c:v>Meccanica</c:v>
                </c:pt>
                <c:pt idx="1">
                  <c:v>Moda</c:v>
                </c:pt>
                <c:pt idx="2">
                  <c:v>Alimentare</c:v>
                </c:pt>
                <c:pt idx="3">
                  <c:v>Chimica</c:v>
                </c:pt>
                <c:pt idx="4">
                  <c:v>Sistema Casa</c:v>
                </c:pt>
                <c:pt idx="5">
                  <c:v>Farmaceutica</c:v>
                </c:pt>
                <c:pt idx="6">
                  <c:v>Prodotti in metallo</c:v>
                </c:pt>
                <c:pt idx="7">
                  <c:v>Altro</c:v>
                </c:pt>
              </c:strCache>
            </c:strRef>
          </c:cat>
          <c:val>
            <c:numRef>
              <c:f>X!$D$6:$D$13</c:f>
              <c:numCache>
                <c:formatCode>0.0</c:formatCode>
                <c:ptCount val="8"/>
                <c:pt idx="0">
                  <c:v>27.593728709233332</c:v>
                </c:pt>
                <c:pt idx="1">
                  <c:v>16.5</c:v>
                </c:pt>
                <c:pt idx="2">
                  <c:v>8.2999999999999989</c:v>
                </c:pt>
                <c:pt idx="3">
                  <c:v>8.045121350386836</c:v>
                </c:pt>
                <c:pt idx="4">
                  <c:v>6.8000000000000007</c:v>
                </c:pt>
                <c:pt idx="5">
                  <c:v>5.2766567767696877</c:v>
                </c:pt>
                <c:pt idx="6">
                  <c:v>4.6179792116651521</c:v>
                </c:pt>
                <c:pt idx="7">
                  <c:v>21.210202024051252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1A-4180-96A1-980386148E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8559224"/>
        <c:axId val="528556928"/>
      </c:barChart>
      <c:catAx>
        <c:axId val="528559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28556928"/>
        <c:crosses val="autoZero"/>
        <c:auto val="1"/>
        <c:lblAlgn val="ctr"/>
        <c:lblOffset val="100"/>
        <c:noMultiLvlLbl val="0"/>
      </c:catAx>
      <c:valAx>
        <c:axId val="528556928"/>
        <c:scaling>
          <c:orientation val="minMax"/>
        </c:scaling>
        <c:delete val="0"/>
        <c:axPos val="l"/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28559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919B982D-C822-4A60-AFBC-9CFD2CB9E68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8EE89FF-9E63-4647-85ED-9E384D36541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F14D4-4773-4A03-974F-C267F7661635}" type="datetimeFigureOut">
              <a:rPr lang="it-IT" smtClean="0"/>
              <a:t>07/03/2022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CE683E-51E5-4BA2-B483-686521E4DC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7EF6780-265A-4477-A90B-09D0192147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05C9A-5FD2-4797-92C5-BF9EB7DB82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67862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61E646-BFC4-40D4-9FF2-F412DDCF0873}" type="datetimeFigureOut">
              <a:rPr lang="it-IT" smtClean="0"/>
              <a:t>07/03/2022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6EE05-B1A9-4CB9-8041-A3A45D09F3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409429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50478" y="5333988"/>
            <a:ext cx="5792746" cy="247567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1889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21336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76055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20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jpeg"/><Relationship Id="rId5" Type="http://schemas.openxmlformats.org/officeDocument/2006/relationships/image" Target="../media/image6.emf"/><Relationship Id="rId4" Type="http://schemas.openxmlformats.org/officeDocument/2006/relationships/oleObject" Target="../embeddings/oleObject4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2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5.bin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28.xml"/><Relationship Id="rId3" Type="http://schemas.openxmlformats.org/officeDocument/2006/relationships/tags" Target="../tags/tag23.xml"/><Relationship Id="rId7" Type="http://schemas.openxmlformats.org/officeDocument/2006/relationships/tags" Target="../tags/tag27.xml"/><Relationship Id="rId2" Type="http://schemas.openxmlformats.org/officeDocument/2006/relationships/tags" Target="../tags/tag22.xml"/><Relationship Id="rId1" Type="http://schemas.openxmlformats.org/officeDocument/2006/relationships/vmlDrawing" Target="../drawings/vmlDrawing6.vml"/><Relationship Id="rId6" Type="http://schemas.openxmlformats.org/officeDocument/2006/relationships/tags" Target="../tags/tag26.xml"/><Relationship Id="rId11" Type="http://schemas.openxmlformats.org/officeDocument/2006/relationships/image" Target="../media/image8.emf"/><Relationship Id="rId5" Type="http://schemas.openxmlformats.org/officeDocument/2006/relationships/tags" Target="../tags/tag25.xml"/><Relationship Id="rId10" Type="http://schemas.openxmlformats.org/officeDocument/2006/relationships/oleObject" Target="../embeddings/oleObject6.bin"/><Relationship Id="rId4" Type="http://schemas.openxmlformats.org/officeDocument/2006/relationships/tags" Target="../tags/tag24.xml"/><Relationship Id="rId9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13" Type="http://schemas.openxmlformats.org/officeDocument/2006/relationships/tags" Target="../tags/tag40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12" Type="http://schemas.openxmlformats.org/officeDocument/2006/relationships/tags" Target="../tags/tag39.xml"/><Relationship Id="rId17" Type="http://schemas.openxmlformats.org/officeDocument/2006/relationships/image" Target="../media/image9.emf"/><Relationship Id="rId2" Type="http://schemas.openxmlformats.org/officeDocument/2006/relationships/tags" Target="../tags/tag29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7.vml"/><Relationship Id="rId6" Type="http://schemas.openxmlformats.org/officeDocument/2006/relationships/tags" Target="../tags/tag33.xml"/><Relationship Id="rId11" Type="http://schemas.openxmlformats.org/officeDocument/2006/relationships/tags" Target="../tags/tag38.xml"/><Relationship Id="rId5" Type="http://schemas.openxmlformats.org/officeDocument/2006/relationships/tags" Target="../tags/tag32.xml"/><Relationship Id="rId15" Type="http://schemas.openxmlformats.org/officeDocument/2006/relationships/slideMaster" Target="../slideMasters/slideMaster2.xml"/><Relationship Id="rId10" Type="http://schemas.openxmlformats.org/officeDocument/2006/relationships/tags" Target="../tags/tag37.xml"/><Relationship Id="rId4" Type="http://schemas.openxmlformats.org/officeDocument/2006/relationships/tags" Target="../tags/tag31.xml"/><Relationship Id="rId9" Type="http://schemas.openxmlformats.org/officeDocument/2006/relationships/tags" Target="../tags/tag36.xml"/><Relationship Id="rId14" Type="http://schemas.openxmlformats.org/officeDocument/2006/relationships/tags" Target="../tags/tag4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8.bin"/><Relationship Id="rId4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60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.jpeg"/><Relationship Id="rId5" Type="http://schemas.openxmlformats.org/officeDocument/2006/relationships/image" Target="../media/image6.emf"/><Relationship Id="rId4" Type="http://schemas.openxmlformats.org/officeDocument/2006/relationships/oleObject" Target="../embeddings/oleObject10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6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0.png"/><Relationship Id="rId5" Type="http://schemas.openxmlformats.org/officeDocument/2006/relationships/image" Target="../media/image8.emf"/><Relationship Id="rId4" Type="http://schemas.openxmlformats.org/officeDocument/2006/relationships/oleObject" Target="../embeddings/oleObject11.bin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7" Type="http://schemas.openxmlformats.org/officeDocument/2006/relationships/image" Target="../media/image10.png"/><Relationship Id="rId2" Type="http://schemas.openxmlformats.org/officeDocument/2006/relationships/tags" Target="../tags/tag6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vmlDrawing" Target="../drawings/vmlDrawing13.vml"/><Relationship Id="rId6" Type="http://schemas.openxmlformats.org/officeDocument/2006/relationships/tags" Target="../tags/tag68.xml"/><Relationship Id="rId11" Type="http://schemas.openxmlformats.org/officeDocument/2006/relationships/image" Target="../media/image8.emf"/><Relationship Id="rId5" Type="http://schemas.openxmlformats.org/officeDocument/2006/relationships/tags" Target="../tags/tag67.xml"/><Relationship Id="rId10" Type="http://schemas.openxmlformats.org/officeDocument/2006/relationships/oleObject" Target="../embeddings/oleObject13.bin"/><Relationship Id="rId4" Type="http://schemas.openxmlformats.org/officeDocument/2006/relationships/tags" Target="../tags/tag66.xml"/><Relationship Id="rId9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8" Type="http://schemas.openxmlformats.org/officeDocument/2006/relationships/tags" Target="../tags/tag77.xml"/><Relationship Id="rId13" Type="http://schemas.openxmlformats.org/officeDocument/2006/relationships/tags" Target="../tags/tag82.xml"/><Relationship Id="rId3" Type="http://schemas.openxmlformats.org/officeDocument/2006/relationships/tags" Target="../tags/tag72.xml"/><Relationship Id="rId7" Type="http://schemas.openxmlformats.org/officeDocument/2006/relationships/tags" Target="../tags/tag76.xml"/><Relationship Id="rId12" Type="http://schemas.openxmlformats.org/officeDocument/2006/relationships/tags" Target="../tags/tag81.xml"/><Relationship Id="rId17" Type="http://schemas.openxmlformats.org/officeDocument/2006/relationships/image" Target="../media/image9.emf"/><Relationship Id="rId2" Type="http://schemas.openxmlformats.org/officeDocument/2006/relationships/tags" Target="../tags/tag71.xml"/><Relationship Id="rId16" Type="http://schemas.openxmlformats.org/officeDocument/2006/relationships/oleObject" Target="../embeddings/oleObject14.bin"/><Relationship Id="rId1" Type="http://schemas.openxmlformats.org/officeDocument/2006/relationships/vmlDrawing" Target="../drawings/vmlDrawing14.vml"/><Relationship Id="rId6" Type="http://schemas.openxmlformats.org/officeDocument/2006/relationships/tags" Target="../tags/tag75.xml"/><Relationship Id="rId11" Type="http://schemas.openxmlformats.org/officeDocument/2006/relationships/tags" Target="../tags/tag80.xml"/><Relationship Id="rId5" Type="http://schemas.openxmlformats.org/officeDocument/2006/relationships/tags" Target="../tags/tag74.xml"/><Relationship Id="rId15" Type="http://schemas.openxmlformats.org/officeDocument/2006/relationships/slideMaster" Target="../slideMasters/slideMaster3.xml"/><Relationship Id="rId10" Type="http://schemas.openxmlformats.org/officeDocument/2006/relationships/tags" Target="../tags/tag79.xml"/><Relationship Id="rId4" Type="http://schemas.openxmlformats.org/officeDocument/2006/relationships/tags" Target="../tags/tag73.xml"/><Relationship Id="rId9" Type="http://schemas.openxmlformats.org/officeDocument/2006/relationships/tags" Target="../tags/tag78.xml"/><Relationship Id="rId14" Type="http://schemas.openxmlformats.org/officeDocument/2006/relationships/tags" Target="../tags/tag8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85.xml"/><Relationship Id="rId2" Type="http://schemas.openxmlformats.org/officeDocument/2006/relationships/tags" Target="../tags/tag84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A7455C-63CB-4979-84E2-41A5FEA745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9BD4E28-EC1F-4D7E-8E3B-D77F554F40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355D0D2-D7B4-4E8A-B657-546589405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2CFB9-91A8-412B-A2DC-46930569E91C}" type="datetimeFigureOut">
              <a:rPr lang="it-IT"/>
              <a:pPr>
                <a:defRPr/>
              </a:pPr>
              <a:t>07/03/2022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3DF8BD0-4EAD-4F36-A4D1-7083A0C01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A60B90A-0FD3-4EC5-B2B3-C61AF3F50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65B6E-F09A-4A18-A7C8-6D6F25057D4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907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4840FC-606A-4F3B-AAD6-D6BF27A75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69DC3FA-246F-456F-BA27-6856B5626F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F095DF0-79BF-45B2-9916-7241D7DF5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AB415-7E42-44E4-9CA4-3699488C1AED}" type="datetimeFigureOut">
              <a:rPr lang="it-IT"/>
              <a:pPr>
                <a:defRPr/>
              </a:pPr>
              <a:t>07/03/2022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1A1BA3-FE3E-4A59-A6E5-8421EC3B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1BA21B2-BF66-45AF-BCFD-FAF53E845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EA091-E426-411B-A7AF-F5F15C49911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8412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9EEB59D-78FD-4BC2-960F-375CE0CB9D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1A90ECA-4FB0-4B53-95FC-1B7568EC1D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DB54475-0B4D-4AEB-A679-5735BDC2E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6ED94-56E3-4021-8E6A-798FD3DAC21A}" type="datetimeFigureOut">
              <a:rPr lang="it-IT"/>
              <a:pPr>
                <a:defRPr/>
              </a:pPr>
              <a:t>07/03/2022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9E9222-C137-497A-B12E-012802EB0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8CE7ACC-8367-4F15-9E55-4CE9A933C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84D93-53D5-4EDD-8AFA-72FC6E86730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14088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ggetto 2" hidden="1">
            <a:extLst>
              <a:ext uri="{FF2B5EF4-FFF2-40B4-BE49-F238E27FC236}">
                <a16:creationId xmlns:a16="http://schemas.microsoft.com/office/drawing/2014/main" id="{A54A63B8-8182-44A3-93B2-6AF6A75ACD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57739123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" name="Diapositiva think-cell" r:id="rId4" imgW="383" imgH="384" progId="TCLayout.ActiveDocument.1">
                  <p:embed/>
                </p:oleObj>
              </mc:Choice>
              <mc:Fallback>
                <p:oleObj name="Diapositiva think-cell" r:id="rId4" imgW="383" imgH="384" progId="TCLayout.ActiveDocument.1">
                  <p:embed/>
                  <p:pic>
                    <p:nvPicPr>
                      <p:cNvPr id="2" name="Oggetto 2" hidden="1">
                        <a:extLst>
                          <a:ext uri="{FF2B5EF4-FFF2-40B4-BE49-F238E27FC236}">
                            <a16:creationId xmlns:a16="http://schemas.microsoft.com/office/drawing/2014/main" id="{A54A63B8-8182-44A3-93B2-6AF6A75ACD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Immagine 19" descr="INTESA_SANPAOLO white.png">
            <a:extLst>
              <a:ext uri="{FF2B5EF4-FFF2-40B4-BE49-F238E27FC236}">
                <a16:creationId xmlns:a16="http://schemas.microsoft.com/office/drawing/2014/main" id="{E030B6F1-CAE3-42A3-8ED4-7AAB3930A2E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6152" y="6311901"/>
            <a:ext cx="2076449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8244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61" y="1622"/>
          <a:ext cx="215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66" name="Diapositiva think-cell" r:id="rId4" imgW="270" imgH="270" progId="TCLayout.ActiveDocument.1">
                  <p:embed/>
                </p:oleObj>
              </mc:Choice>
              <mc:Fallback>
                <p:oleObj name="Diapositiva think-cell" r:id="rId4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61" y="1622"/>
                        <a:ext cx="215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Immagine 4" descr="INTESA_SANPAOLO white.png">
            <a:extLst>
              <a:ext uri="{FF2B5EF4-FFF2-40B4-BE49-F238E27FC236}">
                <a16:creationId xmlns:a16="http://schemas.microsoft.com/office/drawing/2014/main" id="{51C449D5-BE54-4C93-BF2E-2D759F80F33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98919" y="2532799"/>
            <a:ext cx="4520434" cy="515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4" name="Title"/>
          <p:cNvSpPr>
            <a:spLocks noGrp="1" noChangeArrowheads="1"/>
          </p:cNvSpPr>
          <p:nvPr userDrawn="1">
            <p:ph type="ctrTitle"/>
          </p:nvPr>
        </p:nvSpPr>
        <p:spPr>
          <a:xfrm>
            <a:off x="2012679" y="3293847"/>
            <a:ext cx="8478152" cy="565251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3673" b="1" baseline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sym typeface="Century Gothic" panose="020B0502020202020204" pitchFamily="34" charset="0"/>
              </a:defRPr>
            </a:lvl1pPr>
          </a:lstStyle>
          <a:p>
            <a:pPr lvl="0" latinLnBrk="0"/>
            <a:r>
              <a:rPr lang="en-US" noProof="0"/>
              <a:t>Click to edit Master title style</a:t>
            </a:r>
            <a:endParaRPr lang="it-IT" noProof="0" dirty="0"/>
          </a:p>
        </p:txBody>
      </p:sp>
      <p:sp>
        <p:nvSpPr>
          <p:cNvPr id="13315" name="Subtitle"/>
          <p:cNvSpPr>
            <a:spLocks noGrp="1" noChangeArrowheads="1"/>
          </p:cNvSpPr>
          <p:nvPr userDrawn="1">
            <p:ph type="subTitle" idx="1" hasCustomPrompt="1"/>
          </p:nvPr>
        </p:nvSpPr>
        <p:spPr>
          <a:xfrm>
            <a:off x="2012679" y="4443613"/>
            <a:ext cx="8478152" cy="376834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2449" b="0" i="0" cap="none" baseline="0">
                <a:solidFill>
                  <a:srgbClr val="606060"/>
                </a:solidFill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defRPr>
            </a:lvl1pPr>
          </a:lstStyle>
          <a:p>
            <a:pPr lvl="0" latinLnBrk="0"/>
            <a:r>
              <a:rPr lang="en-US" noProof="0" dirty="0"/>
              <a:t>Click to edit master subtitle style</a:t>
            </a:r>
            <a:endParaRPr lang="it-IT" noProof="0" dirty="0"/>
          </a:p>
        </p:txBody>
      </p:sp>
      <p:sp>
        <p:nvSpPr>
          <p:cNvPr id="57" name="Document type" hidden="1"/>
          <p:cNvSpPr txBox="1">
            <a:spLocks noChangeArrowheads="1"/>
          </p:cNvSpPr>
          <p:nvPr userDrawn="1"/>
        </p:nvSpPr>
        <p:spPr bwMode="gray">
          <a:xfrm>
            <a:off x="2012679" y="5398549"/>
            <a:ext cx="8478152" cy="320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it-IT" sz="2041" b="1" baseline="0" dirty="0">
                <a:solidFill>
                  <a:srgbClr val="606060"/>
                </a:solidFill>
                <a:latin typeface="Century Gothic" panose="020B0502020202020204" pitchFamily="34" charset="0"/>
                <a:sym typeface="Century Gothic" panose="020B0502020202020204" pitchFamily="34" charset="0"/>
              </a:rPr>
              <a:t>Data</a:t>
            </a:r>
          </a:p>
        </p:txBody>
      </p:sp>
      <p:sp>
        <p:nvSpPr>
          <p:cNvPr id="5" name="doc id"/>
          <p:cNvSpPr txBox="1">
            <a:spLocks noChangeArrowheads="1"/>
          </p:cNvSpPr>
          <p:nvPr userDrawn="1"/>
        </p:nvSpPr>
        <p:spPr bwMode="white">
          <a:xfrm>
            <a:off x="11487911" y="37256"/>
            <a:ext cx="401720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endParaRPr lang="it-IT" sz="1089" baseline="0" dirty="0">
              <a:solidFill>
                <a:srgbClr val="FFFFFF"/>
              </a:solidFill>
              <a:latin typeface="Century Gothic" panose="020B0502020202020204" pitchFamily="34" charset="0"/>
              <a:sym typeface="Century Gothic" panose="020B0502020202020204" pitchFamily="34" charset="0"/>
            </a:endParaRPr>
          </a:p>
        </p:txBody>
      </p:sp>
      <p:sp>
        <p:nvSpPr>
          <p:cNvPr id="10" name="Freeform 9"/>
          <p:cNvSpPr/>
          <p:nvPr userDrawn="1"/>
        </p:nvSpPr>
        <p:spPr>
          <a:xfrm>
            <a:off x="1" y="-2356"/>
            <a:ext cx="6095999" cy="1046892"/>
          </a:xfrm>
          <a:custGeom>
            <a:avLst/>
            <a:gdLst>
              <a:gd name="connsiteX0" fmla="*/ 0 w 9105900"/>
              <a:gd name="connsiteY0" fmla="*/ 0 h 1536700"/>
              <a:gd name="connsiteX1" fmla="*/ 266700 w 9105900"/>
              <a:gd name="connsiteY1" fmla="*/ 1536700 h 1536700"/>
              <a:gd name="connsiteX2" fmla="*/ 9105900 w 9105900"/>
              <a:gd name="connsiteY2" fmla="*/ 25400 h 1536700"/>
              <a:gd name="connsiteX3" fmla="*/ 0 w 9105900"/>
              <a:gd name="connsiteY3" fmla="*/ 0 h 1536700"/>
              <a:gd name="connsiteX0" fmla="*/ 0 w 9133976"/>
              <a:gd name="connsiteY0" fmla="*/ 2309 h 1539009"/>
              <a:gd name="connsiteX1" fmla="*/ 266700 w 9133976"/>
              <a:gd name="connsiteY1" fmla="*/ 1539009 h 1539009"/>
              <a:gd name="connsiteX2" fmla="*/ 9133976 w 9133976"/>
              <a:gd name="connsiteY2" fmla="*/ 0 h 1539009"/>
              <a:gd name="connsiteX3" fmla="*/ 0 w 9133976"/>
              <a:gd name="connsiteY3" fmla="*/ 2309 h 1539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33976" h="1539009">
                <a:moveTo>
                  <a:pt x="0" y="2309"/>
                </a:moveTo>
                <a:lnTo>
                  <a:pt x="266700" y="1539009"/>
                </a:lnTo>
                <a:lnTo>
                  <a:pt x="9133976" y="0"/>
                </a:lnTo>
                <a:lnTo>
                  <a:pt x="0" y="2309"/>
                </a:lnTo>
                <a:close/>
              </a:path>
            </a:pathLst>
          </a:custGeom>
          <a:solidFill>
            <a:srgbClr val="406B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lvl="0" algn="ctr" eaLnBrk="1" hangingPunct="1"/>
            <a:endParaRPr lang="it-IT" dirty="0" err="1">
              <a:latin typeface="Century Gothic" panose="020B0502020202020204" pitchFamily="34" charset="0"/>
              <a:sym typeface="Century Gothic" panose="020B0502020202020204" pitchFamily="34" charset="0"/>
            </a:endParaRPr>
          </a:p>
        </p:txBody>
      </p:sp>
      <p:sp>
        <p:nvSpPr>
          <p:cNvPr id="12" name="Slide Number">
            <a:extLst>
              <a:ext uri="{FF2B5EF4-FFF2-40B4-BE49-F238E27FC236}">
                <a16:creationId xmlns:a16="http://schemas.microsoft.com/office/drawing/2014/main" id="{192ACA0D-F69B-4C45-973C-5738E7C220BA}"/>
              </a:ext>
            </a:extLst>
          </p:cNvPr>
          <p:cNvSpPr txBox="1">
            <a:spLocks/>
          </p:cNvSpPr>
          <p:nvPr userDrawn="1"/>
        </p:nvSpPr>
        <p:spPr>
          <a:xfrm>
            <a:off x="11326266" y="-271985"/>
            <a:ext cx="284012" cy="155496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lang="en-US" sz="1000" baseline="0" smtClean="0">
                <a:latin typeface="+mn-lt"/>
              </a:defRPr>
            </a:lvl1pPr>
          </a:lstStyle>
          <a:p>
            <a:pPr algn="ctr"/>
            <a:r>
              <a:rPr sz="612" b="0" dirty="0">
                <a:solidFill>
                  <a:schemeClr val="tx1"/>
                </a:solidFill>
                <a:latin typeface="Century Gothic" panose="020B0502020202020204" pitchFamily="34" charset="0"/>
                <a:sym typeface="Century Gothic" panose="020B0502020202020204" pitchFamily="34" charset="0"/>
              </a:rPr>
              <a:t>ROM-2729VB-14042021-137496/FMR</a:t>
            </a:r>
          </a:p>
        </p:txBody>
      </p:sp>
    </p:spTree>
    <p:extLst>
      <p:ext uri="{BB962C8B-B14F-4D97-AF65-F5344CB8AC3E}">
        <p14:creationId xmlns:p14="http://schemas.microsoft.com/office/powerpoint/2010/main" val="2503722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322F3F97-C4BD-4C8C-8B22-1E039B8E71B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620" y="1620"/>
          <a:ext cx="1620" cy="1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0" name="Diapositiva think-cell" r:id="rId4" imgW="408" imgH="408" progId="TCLayout.ActiveDocument.1">
                  <p:embed/>
                </p:oleObj>
              </mc:Choice>
              <mc:Fallback>
                <p:oleObj name="Diapositiva think-cell" r:id="rId4" imgW="408" imgH="4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322F3F97-C4BD-4C8C-8B22-1E039B8E71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20" y="1620"/>
                        <a:ext cx="1620" cy="1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2. Slide Title"/>
          <p:cNvSpPr>
            <a:spLocks noGrp="1"/>
          </p:cNvSpPr>
          <p:nvPr>
            <p:ph type="title"/>
          </p:nvPr>
        </p:nvSpPr>
        <p:spPr bwMode="auto"/>
        <p:txBody>
          <a:bodyPr vert="horz"/>
          <a:lstStyle>
            <a:lvl1pPr>
              <a:defRPr>
                <a:latin typeface="Century Gothic" panose="020B0502020202020204" pitchFamily="34" charset="0"/>
                <a:sym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35852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40">
          <p15:clr>
            <a:srgbClr val="F26B43"/>
          </p15:clr>
        </p15:guide>
        <p15:guide id="2" pos="99">
          <p15:clr>
            <a:srgbClr val="F26B43"/>
          </p15:clr>
        </p15:guide>
        <p15:guide id="3" orient="horz" pos="571">
          <p15:clr>
            <a:srgbClr val="F26B43"/>
          </p15:clr>
        </p15:guide>
        <p15:guide id="4" orient="horz" pos="3911">
          <p15:clr>
            <a:srgbClr val="F26B43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3AA96-8FED-4BBC-9111-2A24DCC00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464C8-CCFB-4D9D-9BF1-6060B8582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6048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F725B6BF-72B9-40AB-A9A1-5C68131E55B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620" y="1620"/>
          <a:ext cx="1620" cy="1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14" name="Diapositiva think-cell" r:id="rId10" imgW="327" imgH="327" progId="TCLayout.ActiveDocument.1">
                  <p:embed/>
                </p:oleObj>
              </mc:Choice>
              <mc:Fallback>
                <p:oleObj name="Diapositiva think-cell" r:id="rId10" imgW="327" imgH="327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F725B6BF-72B9-40AB-A9A1-5C68131E55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620" y="1620"/>
                        <a:ext cx="1620" cy="1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06006AE1-CD4A-4244-95B0-5D672EE3D118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1" y="0"/>
            <a:ext cx="161977" cy="161974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>
              <a:spcBef>
                <a:spcPts val="306"/>
              </a:spcBef>
              <a:spcAft>
                <a:spcPts val="306"/>
              </a:spcAft>
            </a:pPr>
            <a:endParaRPr lang="en-US" sz="2500" b="1" i="0" baseline="0" dirty="0" err="1">
              <a:solidFill>
                <a:schemeClr val="bg1"/>
              </a:solidFill>
              <a:latin typeface="Georgia" panose="02040502050405020303" pitchFamily="18" charset="0"/>
              <a:ea typeface="+mj-ea"/>
              <a:cs typeface="+mj-cs"/>
              <a:sym typeface="Georgia" panose="02040502050405020303" pitchFamily="18" charset="0"/>
            </a:endParaRPr>
          </a:p>
        </p:txBody>
      </p:sp>
      <p:sp>
        <p:nvSpPr>
          <p:cNvPr id="15" name="2. Slide Title">
            <a:extLst>
              <a:ext uri="{FF2B5EF4-FFF2-40B4-BE49-F238E27FC236}">
                <a16:creationId xmlns:a16="http://schemas.microsoft.com/office/drawing/2014/main" id="{699FD2C4-82B5-475E-9235-DB128978B618}"/>
              </a:ext>
            </a:extLst>
          </p:cNvPr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554737" y="172213"/>
            <a:ext cx="11082528" cy="3454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3. Subtitle">
            <a:extLst>
              <a:ext uri="{FF2B5EF4-FFF2-40B4-BE49-F238E27FC236}">
                <a16:creationId xmlns:a16="http://schemas.microsoft.com/office/drawing/2014/main" id="{D4D36123-678D-4B6C-A648-186F85BE34AE}"/>
              </a:ext>
            </a:extLst>
          </p:cNvPr>
          <p:cNvSpPr>
            <a:spLocks noGrp="1"/>
          </p:cNvSpPr>
          <p:nvPr>
            <p:ph type="subTitle" idx="1"/>
            <p:custDataLst>
              <p:tags r:id="rId5"/>
            </p:custDataLst>
          </p:nvPr>
        </p:nvSpPr>
        <p:spPr>
          <a:xfrm>
            <a:off x="554737" y="884727"/>
            <a:ext cx="11082528" cy="276999"/>
          </a:xfrm>
        </p:spPr>
        <p:txBody>
          <a:bodyPr wrap="square">
            <a:no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196" indent="0" algn="ctr">
              <a:buNone/>
              <a:defRPr sz="2000"/>
            </a:lvl2pPr>
            <a:lvl3pPr marL="914393" indent="0" algn="ctr">
              <a:buNone/>
              <a:defRPr sz="1800"/>
            </a:lvl3pPr>
            <a:lvl4pPr marL="1371588" indent="0" algn="ctr">
              <a:buNone/>
              <a:defRPr sz="1600"/>
            </a:lvl4pPr>
            <a:lvl5pPr marL="1828786" indent="0" algn="ctr">
              <a:buNone/>
              <a:defRPr sz="1600"/>
            </a:lvl5pPr>
            <a:lvl6pPr marL="2285982" indent="0" algn="ctr">
              <a:buNone/>
              <a:defRPr sz="1600"/>
            </a:lvl6pPr>
            <a:lvl7pPr marL="2743179" indent="0" algn="ctr">
              <a:buNone/>
              <a:defRPr sz="1600"/>
            </a:lvl7pPr>
            <a:lvl8pPr marL="3200374" indent="0" algn="ctr">
              <a:buNone/>
              <a:defRPr sz="1600"/>
            </a:lvl8pPr>
            <a:lvl9pPr marL="3657571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1. On-page tracker">
            <a:extLst>
              <a:ext uri="{FF2B5EF4-FFF2-40B4-BE49-F238E27FC236}">
                <a16:creationId xmlns:a16="http://schemas.microsoft.com/office/drawing/2014/main" id="{113DFDDF-7DA2-4E92-8555-8B9DB1295FAA}"/>
              </a:ext>
            </a:extLst>
          </p:cNvPr>
          <p:cNvSpPr>
            <a:spLocks noGrp="1"/>
          </p:cNvSpPr>
          <p:nvPr>
            <p:ph type="body" sz="quarter" idx="16" hasCustomPrompt="1"/>
            <p:custDataLst>
              <p:tags r:id="rId6"/>
            </p:custDataLst>
          </p:nvPr>
        </p:nvSpPr>
        <p:spPr>
          <a:xfrm>
            <a:off x="7159754" y="88071"/>
            <a:ext cx="4480560" cy="125612"/>
          </a:xfrm>
        </p:spPr>
        <p:txBody>
          <a:bodyPr vert="horz" wrap="square" lIns="0" tIns="0" rIns="0" bIns="0" rtlCol="0" anchor="ctr" anchorCtr="0">
            <a:spAutoFit/>
          </a:bodyPr>
          <a:lstStyle>
            <a:lvl1pPr algn="r">
              <a:defRPr lang="en-US" sz="816" dirty="0"/>
            </a:lvl1pPr>
          </a:lstStyle>
          <a:p>
            <a:pPr lvl="0" algn="r"/>
            <a:r>
              <a:rPr lang="en-US" dirty="0"/>
              <a:t>Chapter › Topic</a:t>
            </a:r>
          </a:p>
        </p:txBody>
      </p:sp>
      <p:sp>
        <p:nvSpPr>
          <p:cNvPr id="11" name="Slide Number">
            <a:extLst>
              <a:ext uri="{FF2B5EF4-FFF2-40B4-BE49-F238E27FC236}">
                <a16:creationId xmlns:a16="http://schemas.microsoft.com/office/drawing/2014/main" id="{75FF8DCA-BFD8-45C1-9527-316DBAB02DC7}"/>
              </a:ext>
            </a:extLst>
          </p:cNvPr>
          <p:cNvSpPr>
            <a:spLocks noChangeArrowheads="1"/>
          </p:cNvSpPr>
          <p:nvPr userDrawn="1">
            <p:custDataLst>
              <p:tags r:id="rId7"/>
            </p:custDataLst>
          </p:nvPr>
        </p:nvSpPr>
        <p:spPr bwMode="black">
          <a:xfrm>
            <a:off x="11312525" y="6474445"/>
            <a:ext cx="325501" cy="20347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noAutofit/>
          </a:bodyPr>
          <a:lstStyle/>
          <a:p>
            <a:pPr marL="0" marR="0" lvl="0" indent="0" algn="r" defTabSz="6107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BDCABE-3F10-B64C-92F1-862014417034}" type="slidenum">
              <a:rPr kumimoji="0" lang="en-US" sz="1428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pPr marL="0" marR="0" lvl="0" indent="0" algn="r" defTabSz="61073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en-US" sz="1428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5. Source" hidden="1">
            <a:extLst>
              <a:ext uri="{FF2B5EF4-FFF2-40B4-BE49-F238E27FC236}">
                <a16:creationId xmlns:a16="http://schemas.microsoft.com/office/drawing/2014/main" id="{CACD980C-1EEA-458F-AB11-AB48F27302DB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554738" y="6501672"/>
            <a:ext cx="7277861" cy="141312"/>
          </a:xfrm>
          <a:prstGeom prst="rect">
            <a:avLst/>
          </a:prstGeom>
          <a:ln w="6350">
            <a:noFill/>
            <a:miter lim="800000"/>
          </a:ln>
        </p:spPr>
        <p:txBody>
          <a:bodyPr vert="horz" wrap="square" lIns="0" tIns="0" rIns="0" bIns="0" rtlCol="0">
            <a:spAutoFit/>
          </a:bodyPr>
          <a:lstStyle/>
          <a:p>
            <a:pPr algn="l">
              <a:spcBef>
                <a:spcPts val="306"/>
              </a:spcBef>
              <a:spcAft>
                <a:spcPts val="306"/>
              </a:spcAft>
              <a:buNone/>
            </a:pPr>
            <a:r>
              <a:rPr lang="en-US" sz="900"/>
              <a:t>Source: ...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1910053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/4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9F7114D8-6025-4386-BA96-B034FE6B3CD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38" name="Diapositiva think-cell" r:id="rId16" imgW="413" imgH="416" progId="TCLayout.ActiveDocument.1">
                  <p:embed/>
                </p:oleObj>
              </mc:Choice>
              <mc:Fallback>
                <p:oleObj name="Diapositiva think-cell" r:id="rId16" imgW="413" imgH="416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9F7114D8-6025-4386-BA96-B034FE6B3C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25C86E70-6ADC-4EA2-90F2-373AC4FDE5D0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2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  <a:sym typeface="Georgia" panose="02040502050405020303" pitchFamily="18" charset="0"/>
            </a:endParaRPr>
          </a:p>
        </p:txBody>
      </p:sp>
      <p:sp>
        <p:nvSpPr>
          <p:cNvPr id="23" name="RectangleLight">
            <a:extLst>
              <a:ext uri="{FF2B5EF4-FFF2-40B4-BE49-F238E27FC236}">
                <a16:creationId xmlns:a16="http://schemas.microsoft.com/office/drawing/2014/main" id="{A80E2F68-4ED6-42EF-9858-2FE4B1382825}"/>
              </a:ext>
            </a:extLst>
          </p:cNvPr>
          <p:cNvSpPr/>
          <p:nvPr userDrawn="1">
            <p:custDataLst>
              <p:tags r:id="rId4"/>
            </p:custDataLst>
          </p:nvPr>
        </p:nvSpPr>
        <p:spPr bwMode="ltGray">
          <a:xfrm>
            <a:off x="8781416" y="1"/>
            <a:ext cx="3410584" cy="6858000"/>
          </a:xfrm>
          <a:prstGeom prst="rect">
            <a:avLst/>
          </a:prstGeom>
          <a:solidFill>
            <a:srgbClr val="E6E6E6"/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8" tIns="45719" rIns="91438" bIns="4571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srgbClr val="F0F0F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LogoText">
            <a:extLst>
              <a:ext uri="{FF2B5EF4-FFF2-40B4-BE49-F238E27FC236}">
                <a16:creationId xmlns:a16="http://schemas.microsoft.com/office/drawing/2014/main" id="{609F85FD-B74A-4A4E-BFA9-7668DD6BCB90}"/>
              </a:ext>
            </a:extLst>
          </p:cNvPr>
          <p:cNvSpPr txBox="1"/>
          <p:nvPr userDrawn="1">
            <p:custDataLst>
              <p:tags r:id="rId5"/>
            </p:custDataLst>
          </p:nvPr>
        </p:nvSpPr>
        <p:spPr bwMode="black">
          <a:xfrm>
            <a:off x="10130972" y="6496569"/>
            <a:ext cx="1157995" cy="141312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 marL="0" marR="0" lvl="0" indent="0" algn="ctr" defTabSz="914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McKinsey &amp; Company</a:t>
            </a:r>
            <a:endParaRPr kumimoji="0" lang="it-IT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Slide Number">
            <a:extLst>
              <a:ext uri="{FF2B5EF4-FFF2-40B4-BE49-F238E27FC236}">
                <a16:creationId xmlns:a16="http://schemas.microsoft.com/office/drawing/2014/main" id="{D0E8D6D4-65CF-4E97-809E-C2399703986A}"/>
              </a:ext>
            </a:extLst>
          </p:cNvPr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black">
          <a:xfrm>
            <a:off x="11312525" y="6495942"/>
            <a:ext cx="325501" cy="1413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marL="0" marR="0" lvl="0" indent="0" algn="r" defTabSz="6107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BDCABE-3F10-B64C-92F1-862014417034}" type="slidenum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pPr marL="0" marR="0" lvl="0" indent="0" algn="r" defTabSz="61074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27" name="BottomLineRight">
            <a:extLst>
              <a:ext uri="{FF2B5EF4-FFF2-40B4-BE49-F238E27FC236}">
                <a16:creationId xmlns:a16="http://schemas.microsoft.com/office/drawing/2014/main" id="{C7EF0021-7C64-4C3A-BB10-343D51B3F040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9119861" y="6453769"/>
            <a:ext cx="2514600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BottomLineLeft">
            <a:extLst>
              <a:ext uri="{FF2B5EF4-FFF2-40B4-BE49-F238E27FC236}">
                <a16:creationId xmlns:a16="http://schemas.microsoft.com/office/drawing/2014/main" id="{769848ED-A1D9-4D6F-AC16-5512562B47A0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554737" y="6453769"/>
            <a:ext cx="7918704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TopLineRight">
            <a:extLst>
              <a:ext uri="{FF2B5EF4-FFF2-40B4-BE49-F238E27FC236}">
                <a16:creationId xmlns:a16="http://schemas.microsoft.com/office/drawing/2014/main" id="{9DD5C457-8894-4C00-BE39-CE61754727F6}"/>
              </a:ext>
            </a:extLst>
          </p:cNvPr>
          <p:cNvCxnSpPr/>
          <p:nvPr userDrawn="1">
            <p:custDataLst>
              <p:tags r:id="rId9"/>
            </p:custDataLst>
          </p:nvPr>
        </p:nvCxnSpPr>
        <p:spPr>
          <a:xfrm>
            <a:off x="9119861" y="1181906"/>
            <a:ext cx="2514600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TopLineLeft">
            <a:extLst>
              <a:ext uri="{FF2B5EF4-FFF2-40B4-BE49-F238E27FC236}">
                <a16:creationId xmlns:a16="http://schemas.microsoft.com/office/drawing/2014/main" id="{8B2884B5-93FA-4ECC-9065-3398231F02FC}"/>
              </a:ext>
            </a:extLst>
          </p:cNvPr>
          <p:cNvCxnSpPr/>
          <p:nvPr userDrawn="1">
            <p:custDataLst>
              <p:tags r:id="rId10"/>
            </p:custDataLst>
          </p:nvPr>
        </p:nvCxnSpPr>
        <p:spPr>
          <a:xfrm>
            <a:off x="554737" y="1181906"/>
            <a:ext cx="7918704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2. Slide Title">
            <a:extLst>
              <a:ext uri="{FF2B5EF4-FFF2-40B4-BE49-F238E27FC236}">
                <a16:creationId xmlns:a16="http://schemas.microsoft.com/office/drawing/2014/main" id="{8FFC5EFA-01A0-4033-8D7E-3C2B1F490A33}"/>
              </a:ext>
            </a:extLst>
          </p:cNvPr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554737" y="172212"/>
            <a:ext cx="7918704" cy="345431"/>
          </a:xfrm>
        </p:spPr>
        <p:txBody>
          <a:bodyPr vert="horz"/>
          <a:lstStyle>
            <a:lvl1pPr rtl="0">
              <a:defRPr/>
            </a:lvl1pPr>
          </a:lstStyle>
          <a:p>
            <a:r>
              <a:rPr lang="it-IT"/>
              <a:t>Click to edit Master title style</a:t>
            </a:r>
            <a:endParaRPr lang="it-IT" dirty="0"/>
          </a:p>
        </p:txBody>
      </p:sp>
      <p:sp>
        <p:nvSpPr>
          <p:cNvPr id="20" name="3. Subtitle">
            <a:extLst>
              <a:ext uri="{FF2B5EF4-FFF2-40B4-BE49-F238E27FC236}">
                <a16:creationId xmlns:a16="http://schemas.microsoft.com/office/drawing/2014/main" id="{1555BB7F-874D-4148-9E84-841F62C8E9D4}"/>
              </a:ext>
            </a:extLst>
          </p:cNvPr>
          <p:cNvSpPr>
            <a:spLocks noGrp="1"/>
          </p:cNvSpPr>
          <p:nvPr>
            <p:ph type="subTitle" idx="1"/>
            <p:custDataLst>
              <p:tags r:id="rId12"/>
            </p:custDataLst>
          </p:nvPr>
        </p:nvSpPr>
        <p:spPr>
          <a:xfrm>
            <a:off x="554737" y="884726"/>
            <a:ext cx="7918704" cy="297181"/>
          </a:xfrm>
          <a:prstGeom prst="rect">
            <a:avLst/>
          </a:prstGeom>
        </p:spPr>
        <p:txBody>
          <a:bodyPr wrap="square">
            <a:noAutofit/>
          </a:bodyPr>
          <a:lstStyle>
            <a:lvl1pPr marL="0" indent="0" algn="l" rtl="0">
              <a:buNone/>
              <a:defRPr sz="1800" b="0">
                <a:solidFill>
                  <a:schemeClr val="tx1"/>
                </a:solidFill>
              </a:defRPr>
            </a:lvl1pPr>
            <a:lvl2pPr marL="457198" indent="0" algn="ctr">
              <a:buNone/>
              <a:defRPr sz="2000"/>
            </a:lvl2pPr>
            <a:lvl3pPr marL="914396" indent="0" algn="ctr">
              <a:buNone/>
              <a:defRPr sz="1800"/>
            </a:lvl3pPr>
            <a:lvl4pPr marL="1371594" indent="0" algn="ctr">
              <a:buNone/>
              <a:defRPr sz="1600"/>
            </a:lvl4pPr>
            <a:lvl5pPr marL="1828793" indent="0" algn="ctr">
              <a:buNone/>
              <a:defRPr sz="1600"/>
            </a:lvl5pPr>
            <a:lvl6pPr marL="2285991" indent="0" algn="ctr">
              <a:buNone/>
              <a:defRPr sz="1600"/>
            </a:lvl6pPr>
            <a:lvl7pPr marL="2743189" indent="0" algn="ctr">
              <a:buNone/>
              <a:defRPr sz="1600"/>
            </a:lvl7pPr>
            <a:lvl8pPr marL="3200387" indent="0" algn="ctr">
              <a:buNone/>
              <a:defRPr sz="1600"/>
            </a:lvl8pPr>
            <a:lvl9pPr marL="3657586" indent="0" algn="ctr">
              <a:buNone/>
              <a:defRPr sz="1600"/>
            </a:lvl9pPr>
          </a:lstStyle>
          <a:p>
            <a:r>
              <a:rPr lang="it-IT"/>
              <a:t>Click to edit Master subtitle style</a:t>
            </a:r>
            <a:endParaRPr lang="it-IT" dirty="0"/>
          </a:p>
        </p:txBody>
      </p:sp>
      <p:sp>
        <p:nvSpPr>
          <p:cNvPr id="22" name="5. Source" hidden="1">
            <a:extLst>
              <a:ext uri="{FF2B5EF4-FFF2-40B4-BE49-F238E27FC236}">
                <a16:creationId xmlns:a16="http://schemas.microsoft.com/office/drawing/2014/main" id="{F5E9C22A-A356-4521-A359-338A663DFEA2}"/>
              </a:ext>
            </a:extLst>
          </p:cNvPr>
          <p:cNvSpPr txBox="1"/>
          <p:nvPr userDrawn="1">
            <p:custDataLst>
              <p:tags r:id="rId13"/>
            </p:custDataLst>
          </p:nvPr>
        </p:nvSpPr>
        <p:spPr>
          <a:xfrm>
            <a:off x="554736" y="6501670"/>
            <a:ext cx="7277861" cy="12561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marL="0" marR="0" lvl="0" indent="0" algn="l" defTabSz="91439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Segoe UI" panose="020B0502040204020203" pitchFamily="34" charset="0"/>
              <a:buChar char="​"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Source: …</a:t>
            </a:r>
            <a:endParaRPr kumimoji="0" lang="it-IT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1. On-page tracker">
            <a:extLst>
              <a:ext uri="{FF2B5EF4-FFF2-40B4-BE49-F238E27FC236}">
                <a16:creationId xmlns:a16="http://schemas.microsoft.com/office/drawing/2014/main" id="{1E771D75-4092-4C08-B152-0A8A51C4AB58}"/>
              </a:ext>
            </a:extLst>
          </p:cNvPr>
          <p:cNvSpPr>
            <a:spLocks noGrp="1"/>
          </p:cNvSpPr>
          <p:nvPr>
            <p:ph type="body" sz="quarter" idx="17" hasCustomPrompt="1"/>
            <p:custDataLst>
              <p:tags r:id="rId14"/>
            </p:custDataLst>
          </p:nvPr>
        </p:nvSpPr>
        <p:spPr>
          <a:xfrm>
            <a:off x="9116568" y="89319"/>
            <a:ext cx="2523744" cy="123111"/>
          </a:xfrm>
        </p:spPr>
        <p:txBody>
          <a:bodyPr anchor="ctr" anchorCtr="0">
            <a:spAutoFit/>
          </a:bodyPr>
          <a:lstStyle>
            <a:lvl1pPr algn="r" rtl="0">
              <a:defRPr sz="800">
                <a:latin typeface="+mn-lt"/>
              </a:defRPr>
            </a:lvl1pPr>
          </a:lstStyle>
          <a:p>
            <a:pPr lvl="0"/>
            <a:r>
              <a:rPr lang="it-IT"/>
              <a:t>Chapter › Topic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386907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ggetto 3" hidden="1">
            <a:extLst>
              <a:ext uri="{FF2B5EF4-FFF2-40B4-BE49-F238E27FC236}">
                <a16:creationId xmlns:a16="http://schemas.microsoft.com/office/drawing/2014/main" id="{B9FA560C-87C9-4628-93CD-DB6E270CC3C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2" name="Diapositiva think-cell" r:id="rId5" imgW="360" imgH="360" progId="TCLayout.ActiveDocument.1">
                  <p:embed/>
                </p:oleObj>
              </mc:Choice>
              <mc:Fallback>
                <p:oleObj name="Diapositiva think-cell" r:id="rId5" imgW="360" imgH="360" progId="TCLayout.ActiveDocument.1">
                  <p:embed/>
                  <p:pic>
                    <p:nvPicPr>
                      <p:cNvPr id="3" name="Oggetto 3" hidden="1">
                        <a:extLst>
                          <a:ext uri="{FF2B5EF4-FFF2-40B4-BE49-F238E27FC236}">
                            <a16:creationId xmlns:a16="http://schemas.microsoft.com/office/drawing/2014/main" id="{B9FA560C-87C9-4628-93CD-DB6E270CC3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ttangolo 3" hidden="1">
            <a:extLst>
              <a:ext uri="{FF2B5EF4-FFF2-40B4-BE49-F238E27FC236}">
                <a16:creationId xmlns:a16="http://schemas.microsoft.com/office/drawing/2014/main" id="{9F517727-A068-4575-9649-E0B58AD9153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1" y="2"/>
            <a:ext cx="211667" cy="158751"/>
          </a:xfrm>
          <a:prstGeom prst="rect">
            <a:avLst/>
          </a:prstGeom>
          <a:solidFill>
            <a:srgbClr val="003A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rtl="0">
              <a:defRPr/>
            </a:pPr>
            <a:endParaRPr lang="it-IT" sz="2000" b="1" dirty="0">
              <a:latin typeface="Century Gothic" panose="020B0502020202020204" pitchFamily="34" charset="0"/>
              <a:ea typeface="MS PGothic" panose="020B0600070205080204" pitchFamily="34" charset="-128"/>
              <a:cs typeface="Arial" panose="020B0604020202020204" pitchFamily="34" charset="0"/>
              <a:sym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4671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Carous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145281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3/7/2022</a:t>
            </a:fld>
            <a:endParaRPr lang="en-US"/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B4BBCE37-564D-4066-BF3A-5201FEAD75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59937" y="5999017"/>
            <a:ext cx="4674264" cy="141312"/>
          </a:xfrm>
        </p:spPr>
        <p:txBody>
          <a:bodyPr>
            <a:spAutoFit/>
          </a:bodyPr>
          <a:lstStyle>
            <a:lvl1pPr algn="ctr">
              <a:defRPr sz="918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 short caption alongside the image lorem ipsum dolor sit </a:t>
            </a:r>
            <a:r>
              <a:rPr lang="en-US" dirty="0" err="1"/>
              <a:t>amet</a:t>
            </a:r>
            <a:r>
              <a:rPr lang="en-US" dirty="0"/>
              <a:t>…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22799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52F49A-6A86-4D9B-8078-DC8C2807A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4A73B0B-EA2F-4A65-8543-13258B197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1F00C51-5A8C-4FAA-B247-6B0C7385E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3A0AF-857C-49CF-9343-1D8D9CE7592D}" type="datetimeFigureOut">
              <a:rPr lang="it-IT"/>
              <a:pPr>
                <a:defRPr/>
              </a:pPr>
              <a:t>07/03/2022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1017F44-9674-4B7A-A219-0F52E40D6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6F74876-756A-408E-B277-B7B301079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F5115-A078-4127-B735-7FFE5B47BAD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37591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003979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2512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143369" y="1372699"/>
            <a:ext cx="4549140" cy="2461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003979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560469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61" y="1622"/>
          <a:ext cx="215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47" name="Diapositiva think-cell" r:id="rId4" imgW="270" imgH="270" progId="TCLayout.ActiveDocument.1">
                  <p:embed/>
                </p:oleObj>
              </mc:Choice>
              <mc:Fallback>
                <p:oleObj name="Diapositiva think-cell" r:id="rId4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61" y="1622"/>
                        <a:ext cx="215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Immagine 4" descr="INTESA_SANPAOLO white.png">
            <a:extLst>
              <a:ext uri="{FF2B5EF4-FFF2-40B4-BE49-F238E27FC236}">
                <a16:creationId xmlns:a16="http://schemas.microsoft.com/office/drawing/2014/main" id="{51C449D5-BE54-4C93-BF2E-2D759F80F33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98919" y="2532799"/>
            <a:ext cx="4520434" cy="515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4" name="Title"/>
          <p:cNvSpPr>
            <a:spLocks noGrp="1" noChangeArrowheads="1"/>
          </p:cNvSpPr>
          <p:nvPr userDrawn="1">
            <p:ph type="ctrTitle"/>
          </p:nvPr>
        </p:nvSpPr>
        <p:spPr>
          <a:xfrm>
            <a:off x="2012679" y="3293847"/>
            <a:ext cx="8478152" cy="565251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3673" b="1" baseline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sym typeface="Century Gothic" panose="020B0502020202020204" pitchFamily="34" charset="0"/>
              </a:defRPr>
            </a:lvl1pPr>
          </a:lstStyle>
          <a:p>
            <a:pPr lvl="0" latinLnBrk="0"/>
            <a:r>
              <a:rPr lang="en-US" noProof="0"/>
              <a:t>Click to edit Master title style</a:t>
            </a:r>
            <a:endParaRPr lang="it-IT" noProof="0" dirty="0"/>
          </a:p>
        </p:txBody>
      </p:sp>
      <p:sp>
        <p:nvSpPr>
          <p:cNvPr id="13315" name="Subtitle"/>
          <p:cNvSpPr>
            <a:spLocks noGrp="1" noChangeArrowheads="1"/>
          </p:cNvSpPr>
          <p:nvPr userDrawn="1">
            <p:ph type="subTitle" idx="1" hasCustomPrompt="1"/>
          </p:nvPr>
        </p:nvSpPr>
        <p:spPr>
          <a:xfrm>
            <a:off x="2012679" y="4443613"/>
            <a:ext cx="8478152" cy="376834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2449" b="0" i="0" cap="none" baseline="0">
                <a:solidFill>
                  <a:srgbClr val="606060"/>
                </a:solidFill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defRPr>
            </a:lvl1pPr>
          </a:lstStyle>
          <a:p>
            <a:pPr lvl="0" latinLnBrk="0"/>
            <a:r>
              <a:rPr lang="en-US" noProof="0" dirty="0"/>
              <a:t>Click to edit master subtitle style</a:t>
            </a:r>
            <a:endParaRPr lang="it-IT" noProof="0" dirty="0"/>
          </a:p>
        </p:txBody>
      </p:sp>
      <p:sp>
        <p:nvSpPr>
          <p:cNvPr id="57" name="Document type" hidden="1"/>
          <p:cNvSpPr txBox="1">
            <a:spLocks noChangeArrowheads="1"/>
          </p:cNvSpPr>
          <p:nvPr userDrawn="1"/>
        </p:nvSpPr>
        <p:spPr bwMode="gray">
          <a:xfrm>
            <a:off x="2012679" y="5398549"/>
            <a:ext cx="8478152" cy="320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it-IT" sz="2041" b="1" baseline="0" dirty="0">
                <a:solidFill>
                  <a:srgbClr val="606060"/>
                </a:solidFill>
                <a:latin typeface="Century Gothic" panose="020B0502020202020204" pitchFamily="34" charset="0"/>
                <a:sym typeface="Century Gothic" panose="020B0502020202020204" pitchFamily="34" charset="0"/>
              </a:rPr>
              <a:t>Data</a:t>
            </a:r>
          </a:p>
        </p:txBody>
      </p:sp>
      <p:sp>
        <p:nvSpPr>
          <p:cNvPr id="5" name="doc id"/>
          <p:cNvSpPr txBox="1">
            <a:spLocks noChangeArrowheads="1"/>
          </p:cNvSpPr>
          <p:nvPr userDrawn="1"/>
        </p:nvSpPr>
        <p:spPr bwMode="white">
          <a:xfrm>
            <a:off x="11487911" y="37256"/>
            <a:ext cx="401720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endParaRPr lang="it-IT" sz="1089" baseline="0" dirty="0">
              <a:solidFill>
                <a:srgbClr val="FFFFFF"/>
              </a:solidFill>
              <a:latin typeface="Century Gothic" panose="020B0502020202020204" pitchFamily="34" charset="0"/>
              <a:sym typeface="Century Gothic" panose="020B0502020202020204" pitchFamily="34" charset="0"/>
            </a:endParaRPr>
          </a:p>
        </p:txBody>
      </p:sp>
      <p:sp>
        <p:nvSpPr>
          <p:cNvPr id="10" name="Freeform 9"/>
          <p:cNvSpPr/>
          <p:nvPr userDrawn="1"/>
        </p:nvSpPr>
        <p:spPr>
          <a:xfrm>
            <a:off x="1" y="-2356"/>
            <a:ext cx="6095999" cy="1046892"/>
          </a:xfrm>
          <a:custGeom>
            <a:avLst/>
            <a:gdLst>
              <a:gd name="connsiteX0" fmla="*/ 0 w 9105900"/>
              <a:gd name="connsiteY0" fmla="*/ 0 h 1536700"/>
              <a:gd name="connsiteX1" fmla="*/ 266700 w 9105900"/>
              <a:gd name="connsiteY1" fmla="*/ 1536700 h 1536700"/>
              <a:gd name="connsiteX2" fmla="*/ 9105900 w 9105900"/>
              <a:gd name="connsiteY2" fmla="*/ 25400 h 1536700"/>
              <a:gd name="connsiteX3" fmla="*/ 0 w 9105900"/>
              <a:gd name="connsiteY3" fmla="*/ 0 h 1536700"/>
              <a:gd name="connsiteX0" fmla="*/ 0 w 9133976"/>
              <a:gd name="connsiteY0" fmla="*/ 2309 h 1539009"/>
              <a:gd name="connsiteX1" fmla="*/ 266700 w 9133976"/>
              <a:gd name="connsiteY1" fmla="*/ 1539009 h 1539009"/>
              <a:gd name="connsiteX2" fmla="*/ 9133976 w 9133976"/>
              <a:gd name="connsiteY2" fmla="*/ 0 h 1539009"/>
              <a:gd name="connsiteX3" fmla="*/ 0 w 9133976"/>
              <a:gd name="connsiteY3" fmla="*/ 2309 h 1539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33976" h="1539009">
                <a:moveTo>
                  <a:pt x="0" y="2309"/>
                </a:moveTo>
                <a:lnTo>
                  <a:pt x="266700" y="1539009"/>
                </a:lnTo>
                <a:lnTo>
                  <a:pt x="9133976" y="0"/>
                </a:lnTo>
                <a:lnTo>
                  <a:pt x="0" y="2309"/>
                </a:lnTo>
                <a:close/>
              </a:path>
            </a:pathLst>
          </a:custGeom>
          <a:solidFill>
            <a:srgbClr val="406B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lvl="0" algn="ctr" eaLnBrk="1" hangingPunct="1"/>
            <a:endParaRPr lang="it-IT" dirty="0" err="1">
              <a:latin typeface="Century Gothic" panose="020B0502020202020204" pitchFamily="34" charset="0"/>
              <a:sym typeface="Century Gothic" panose="020B0502020202020204" pitchFamily="34" charset="0"/>
            </a:endParaRPr>
          </a:p>
        </p:txBody>
      </p:sp>
      <p:sp>
        <p:nvSpPr>
          <p:cNvPr id="12" name="Slide Number">
            <a:extLst>
              <a:ext uri="{FF2B5EF4-FFF2-40B4-BE49-F238E27FC236}">
                <a16:creationId xmlns:a16="http://schemas.microsoft.com/office/drawing/2014/main" id="{192ACA0D-F69B-4C45-973C-5738E7C220BA}"/>
              </a:ext>
            </a:extLst>
          </p:cNvPr>
          <p:cNvSpPr txBox="1">
            <a:spLocks/>
          </p:cNvSpPr>
          <p:nvPr userDrawn="1"/>
        </p:nvSpPr>
        <p:spPr>
          <a:xfrm>
            <a:off x="11326266" y="-271985"/>
            <a:ext cx="284012" cy="155496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lang="en-US" sz="1000" baseline="0" smtClean="0">
                <a:latin typeface="+mn-lt"/>
              </a:defRPr>
            </a:lvl1pPr>
          </a:lstStyle>
          <a:p>
            <a:pPr algn="ctr"/>
            <a:r>
              <a:rPr sz="612" b="0" dirty="0">
                <a:solidFill>
                  <a:schemeClr val="tx1"/>
                </a:solidFill>
                <a:latin typeface="Century Gothic" panose="020B0502020202020204" pitchFamily="34" charset="0"/>
                <a:sym typeface="Century Gothic" panose="020B0502020202020204" pitchFamily="34" charset="0"/>
              </a:rPr>
              <a:t>ROM-2729VB-14042021-137496/FMR</a:t>
            </a:r>
          </a:p>
        </p:txBody>
      </p:sp>
    </p:spTree>
    <p:extLst>
      <p:ext uri="{BB962C8B-B14F-4D97-AF65-F5344CB8AC3E}">
        <p14:creationId xmlns:p14="http://schemas.microsoft.com/office/powerpoint/2010/main" val="12884322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322F3F97-C4BD-4C8C-8B22-1E039B8E71B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620" y="1620"/>
          <a:ext cx="1620" cy="1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1" name="Diapositiva think-cell" r:id="rId4" imgW="408" imgH="408" progId="TCLayout.ActiveDocument.1">
                  <p:embed/>
                </p:oleObj>
              </mc:Choice>
              <mc:Fallback>
                <p:oleObj name="Diapositiva think-cell" r:id="rId4" imgW="408" imgH="4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322F3F97-C4BD-4C8C-8B22-1E039B8E71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20" y="1620"/>
                        <a:ext cx="1620" cy="1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2. Slide Title"/>
          <p:cNvSpPr>
            <a:spLocks noGrp="1"/>
          </p:cNvSpPr>
          <p:nvPr>
            <p:ph type="title"/>
          </p:nvPr>
        </p:nvSpPr>
        <p:spPr bwMode="auto"/>
        <p:txBody>
          <a:bodyPr vert="horz"/>
          <a:lstStyle>
            <a:lvl1pPr>
              <a:defRPr>
                <a:latin typeface="Century Gothic" panose="020B0502020202020204" pitchFamily="34" charset="0"/>
                <a:sym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it-IT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C329B79-BF95-4B94-A7A0-19462B054B7F}"/>
              </a:ext>
            </a:extLst>
          </p:cNvPr>
          <p:cNvSpPr/>
          <p:nvPr userDrawn="1"/>
        </p:nvSpPr>
        <p:spPr>
          <a:xfrm>
            <a:off x="7055578" y="1"/>
            <a:ext cx="5136421" cy="6857973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 err="1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ED0D59A-A42C-4606-BCDD-ED213BEDE183}"/>
              </a:ext>
            </a:extLst>
          </p:cNvPr>
          <p:cNvPicPr>
            <a:picLocks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3" t="17952" r="1529" b="10234"/>
          <a:stretch/>
        </p:blipFill>
        <p:spPr bwMode="gray">
          <a:xfrm>
            <a:off x="10138501" y="6563667"/>
            <a:ext cx="1813348" cy="215051"/>
          </a:xfrm>
          <a:prstGeom prst="rect">
            <a:avLst/>
          </a:prstGeom>
        </p:spPr>
      </p:pic>
      <p:sp>
        <p:nvSpPr>
          <p:cNvPr id="6" name="Slide Number">
            <a:extLst>
              <a:ext uri="{FF2B5EF4-FFF2-40B4-BE49-F238E27FC236}">
                <a16:creationId xmlns:a16="http://schemas.microsoft.com/office/drawing/2014/main" id="{31C77569-2A56-40D1-914E-7E87C316799C}"/>
              </a:ext>
            </a:extLst>
          </p:cNvPr>
          <p:cNvSpPr txBox="1">
            <a:spLocks/>
          </p:cNvSpPr>
          <p:nvPr userDrawn="1"/>
        </p:nvSpPr>
        <p:spPr>
          <a:xfrm>
            <a:off x="11905168" y="235065"/>
            <a:ext cx="284012" cy="155496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lang="en-US" sz="1000" baseline="0" smtClean="0">
                <a:latin typeface="+mn-lt"/>
              </a:defRPr>
            </a:lvl1pPr>
          </a:lstStyle>
          <a:p>
            <a:pPr algn="ctr"/>
            <a:fld id="{42C328C1-A84F-4A39-A664-DBA00541A8C6}" type="slidenum">
              <a:rPr sz="1020" b="0">
                <a:solidFill>
                  <a:schemeClr val="bg1"/>
                </a:solidFill>
                <a:latin typeface="Century Gothic" panose="020B0502020202020204" pitchFamily="34" charset="0"/>
                <a:sym typeface="Century Gothic" panose="020B0502020202020204" pitchFamily="34" charset="0"/>
              </a:rPr>
              <a:pPr algn="ctr"/>
              <a:t>‹N›</a:t>
            </a:fld>
            <a:endParaRPr sz="1020" b="0" dirty="0">
              <a:solidFill>
                <a:schemeClr val="bg1"/>
              </a:solidFill>
              <a:latin typeface="Century Gothic" panose="020B0502020202020204" pitchFamily="34" charset="0"/>
              <a:sym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540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40">
          <p15:clr>
            <a:srgbClr val="F26B43"/>
          </p15:clr>
        </p15:guide>
        <p15:guide id="2" pos="99">
          <p15:clr>
            <a:srgbClr val="F26B43"/>
          </p15:clr>
        </p15:guide>
        <p15:guide id="3" orient="horz" pos="571">
          <p15:clr>
            <a:srgbClr val="F26B43"/>
          </p15:clr>
        </p15:guide>
        <p15:guide id="4" orient="horz" pos="3911">
          <p15:clr>
            <a:srgbClr val="F26B43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322F3F97-C4BD-4C8C-8B22-1E039B8E71B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620" y="1620"/>
          <a:ext cx="1620" cy="1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5" name="Diapositiva think-cell" r:id="rId5" imgW="408" imgH="408" progId="TCLayout.ActiveDocument.1">
                  <p:embed/>
                </p:oleObj>
              </mc:Choice>
              <mc:Fallback>
                <p:oleObj name="Diapositiva think-cell" r:id="rId5" imgW="408" imgH="4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322F3F97-C4BD-4C8C-8B22-1E039B8E71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20" y="1620"/>
                        <a:ext cx="1620" cy="1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Light">
            <a:extLst>
              <a:ext uri="{FF2B5EF4-FFF2-40B4-BE49-F238E27FC236}">
                <a16:creationId xmlns:a16="http://schemas.microsoft.com/office/drawing/2014/main" id="{FB1D0ED5-C3EA-4F26-9D0F-66353AF3AF97}"/>
              </a:ext>
            </a:extLst>
          </p:cNvPr>
          <p:cNvSpPr>
            <a:spLocks/>
          </p:cNvSpPr>
          <p:nvPr userDrawn="1">
            <p:custDataLst>
              <p:tags r:id="rId3"/>
            </p:custDataLst>
          </p:nvPr>
        </p:nvSpPr>
        <p:spPr bwMode="gray">
          <a:xfrm>
            <a:off x="7740336" y="-3746"/>
            <a:ext cx="4450347" cy="6860536"/>
          </a:xfrm>
          <a:prstGeom prst="rect">
            <a:avLst/>
          </a:prstGeom>
          <a:solidFill>
            <a:schemeClr val="accent4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it-IT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2. Slide Title"/>
          <p:cNvSpPr>
            <a:spLocks noGrp="1"/>
          </p:cNvSpPr>
          <p:nvPr>
            <p:ph type="title"/>
          </p:nvPr>
        </p:nvSpPr>
        <p:spPr bwMode="auto"/>
        <p:txBody>
          <a:bodyPr vert="horz"/>
          <a:lstStyle>
            <a:lvl1pPr>
              <a:defRPr>
                <a:latin typeface="Century Gothic" panose="020B0502020202020204" pitchFamily="34" charset="0"/>
                <a:sym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it-IT" dirty="0"/>
          </a:p>
        </p:txBody>
      </p:sp>
      <p:sp>
        <p:nvSpPr>
          <p:cNvPr id="6" name="Slide Number">
            <a:extLst>
              <a:ext uri="{FF2B5EF4-FFF2-40B4-BE49-F238E27FC236}">
                <a16:creationId xmlns:a16="http://schemas.microsoft.com/office/drawing/2014/main" id="{31C77569-2A56-40D1-914E-7E87C316799C}"/>
              </a:ext>
            </a:extLst>
          </p:cNvPr>
          <p:cNvSpPr txBox="1">
            <a:spLocks/>
          </p:cNvSpPr>
          <p:nvPr userDrawn="1"/>
        </p:nvSpPr>
        <p:spPr>
          <a:xfrm>
            <a:off x="11905168" y="235065"/>
            <a:ext cx="284012" cy="155496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lang="en-US" sz="1000" baseline="0" smtClean="0">
                <a:latin typeface="+mn-lt"/>
              </a:defRPr>
            </a:lvl1pPr>
          </a:lstStyle>
          <a:p>
            <a:pPr algn="ctr"/>
            <a:fld id="{42C328C1-A84F-4A39-A664-DBA00541A8C6}" type="slidenum">
              <a:rPr sz="1020" b="0">
                <a:solidFill>
                  <a:schemeClr val="bg1"/>
                </a:solidFill>
                <a:latin typeface="Century Gothic" panose="020B0502020202020204" pitchFamily="34" charset="0"/>
                <a:sym typeface="Century Gothic" panose="020B0502020202020204" pitchFamily="34" charset="0"/>
              </a:rPr>
              <a:pPr algn="ctr"/>
              <a:t>‹N›</a:t>
            </a:fld>
            <a:endParaRPr sz="1020" b="0" dirty="0">
              <a:solidFill>
                <a:schemeClr val="bg1"/>
              </a:solidFill>
              <a:latin typeface="Century Gothic" panose="020B0502020202020204" pitchFamily="34" charset="0"/>
              <a:sym typeface="Century Gothic" panose="020B0502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ED0D59A-A42C-4606-BCDD-ED213BEDE183}"/>
              </a:ext>
            </a:extLst>
          </p:cNvPr>
          <p:cNvPicPr>
            <a:picLocks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3" t="17952" r="1529" b="10234"/>
          <a:stretch/>
        </p:blipFill>
        <p:spPr bwMode="gray">
          <a:xfrm>
            <a:off x="10138501" y="6563667"/>
            <a:ext cx="1813348" cy="215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1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40">
          <p15:clr>
            <a:srgbClr val="F26B43"/>
          </p15:clr>
        </p15:guide>
        <p15:guide id="2" pos="99">
          <p15:clr>
            <a:srgbClr val="F26B43"/>
          </p15:clr>
        </p15:guide>
        <p15:guide id="3" orient="horz" pos="571">
          <p15:clr>
            <a:srgbClr val="F26B43"/>
          </p15:clr>
        </p15:guide>
        <p15:guide id="4" orient="horz" pos="3911">
          <p15:clr>
            <a:srgbClr val="F26B43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3AA96-8FED-4BBC-9111-2A24DCC00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464C8-CCFB-4D9D-9BF1-6060B8582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72391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F725B6BF-72B9-40AB-A9A1-5C68131E55B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620" y="1620"/>
          <a:ext cx="1620" cy="1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9" name="Diapositiva think-cell" r:id="rId10" imgW="327" imgH="327" progId="TCLayout.ActiveDocument.1">
                  <p:embed/>
                </p:oleObj>
              </mc:Choice>
              <mc:Fallback>
                <p:oleObj name="Diapositiva think-cell" r:id="rId10" imgW="327" imgH="327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F725B6BF-72B9-40AB-A9A1-5C68131E55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620" y="1620"/>
                        <a:ext cx="1620" cy="1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06006AE1-CD4A-4244-95B0-5D672EE3D118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1" y="0"/>
            <a:ext cx="161977" cy="161974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>
              <a:spcBef>
                <a:spcPts val="306"/>
              </a:spcBef>
              <a:spcAft>
                <a:spcPts val="306"/>
              </a:spcAft>
            </a:pPr>
            <a:endParaRPr lang="en-US" sz="2500" b="1" i="0" baseline="0" dirty="0" err="1">
              <a:solidFill>
                <a:schemeClr val="bg1"/>
              </a:solidFill>
              <a:latin typeface="Georgia" panose="02040502050405020303" pitchFamily="18" charset="0"/>
              <a:ea typeface="+mj-ea"/>
              <a:cs typeface="+mj-cs"/>
              <a:sym typeface="Georgia" panose="02040502050405020303" pitchFamily="18" charset="0"/>
            </a:endParaRPr>
          </a:p>
        </p:txBody>
      </p:sp>
      <p:sp>
        <p:nvSpPr>
          <p:cNvPr id="15" name="2. Slide Title">
            <a:extLst>
              <a:ext uri="{FF2B5EF4-FFF2-40B4-BE49-F238E27FC236}">
                <a16:creationId xmlns:a16="http://schemas.microsoft.com/office/drawing/2014/main" id="{699FD2C4-82B5-475E-9235-DB128978B618}"/>
              </a:ext>
            </a:extLst>
          </p:cNvPr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554737" y="172213"/>
            <a:ext cx="11082528" cy="3454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3. Subtitle">
            <a:extLst>
              <a:ext uri="{FF2B5EF4-FFF2-40B4-BE49-F238E27FC236}">
                <a16:creationId xmlns:a16="http://schemas.microsoft.com/office/drawing/2014/main" id="{D4D36123-678D-4B6C-A648-186F85BE34AE}"/>
              </a:ext>
            </a:extLst>
          </p:cNvPr>
          <p:cNvSpPr>
            <a:spLocks noGrp="1"/>
          </p:cNvSpPr>
          <p:nvPr>
            <p:ph type="subTitle" idx="1"/>
            <p:custDataLst>
              <p:tags r:id="rId5"/>
            </p:custDataLst>
          </p:nvPr>
        </p:nvSpPr>
        <p:spPr>
          <a:xfrm>
            <a:off x="554737" y="884727"/>
            <a:ext cx="11082528" cy="276999"/>
          </a:xfrm>
        </p:spPr>
        <p:txBody>
          <a:bodyPr wrap="square">
            <a:no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196" indent="0" algn="ctr">
              <a:buNone/>
              <a:defRPr sz="2000"/>
            </a:lvl2pPr>
            <a:lvl3pPr marL="914393" indent="0" algn="ctr">
              <a:buNone/>
              <a:defRPr sz="1800"/>
            </a:lvl3pPr>
            <a:lvl4pPr marL="1371588" indent="0" algn="ctr">
              <a:buNone/>
              <a:defRPr sz="1600"/>
            </a:lvl4pPr>
            <a:lvl5pPr marL="1828786" indent="0" algn="ctr">
              <a:buNone/>
              <a:defRPr sz="1600"/>
            </a:lvl5pPr>
            <a:lvl6pPr marL="2285982" indent="0" algn="ctr">
              <a:buNone/>
              <a:defRPr sz="1600"/>
            </a:lvl6pPr>
            <a:lvl7pPr marL="2743179" indent="0" algn="ctr">
              <a:buNone/>
              <a:defRPr sz="1600"/>
            </a:lvl7pPr>
            <a:lvl8pPr marL="3200374" indent="0" algn="ctr">
              <a:buNone/>
              <a:defRPr sz="1600"/>
            </a:lvl8pPr>
            <a:lvl9pPr marL="3657571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1. On-page tracker">
            <a:extLst>
              <a:ext uri="{FF2B5EF4-FFF2-40B4-BE49-F238E27FC236}">
                <a16:creationId xmlns:a16="http://schemas.microsoft.com/office/drawing/2014/main" id="{113DFDDF-7DA2-4E92-8555-8B9DB1295FAA}"/>
              </a:ext>
            </a:extLst>
          </p:cNvPr>
          <p:cNvSpPr>
            <a:spLocks noGrp="1"/>
          </p:cNvSpPr>
          <p:nvPr>
            <p:ph type="body" sz="quarter" idx="16" hasCustomPrompt="1"/>
            <p:custDataLst>
              <p:tags r:id="rId6"/>
            </p:custDataLst>
          </p:nvPr>
        </p:nvSpPr>
        <p:spPr>
          <a:xfrm>
            <a:off x="7159754" y="88071"/>
            <a:ext cx="4480560" cy="125612"/>
          </a:xfrm>
        </p:spPr>
        <p:txBody>
          <a:bodyPr vert="horz" wrap="square" lIns="0" tIns="0" rIns="0" bIns="0" rtlCol="0" anchor="ctr" anchorCtr="0">
            <a:spAutoFit/>
          </a:bodyPr>
          <a:lstStyle>
            <a:lvl1pPr algn="r">
              <a:defRPr lang="en-US" sz="816" dirty="0"/>
            </a:lvl1pPr>
          </a:lstStyle>
          <a:p>
            <a:pPr lvl="0" algn="r"/>
            <a:r>
              <a:rPr lang="en-US" dirty="0"/>
              <a:t>Chapter › Topic</a:t>
            </a:r>
          </a:p>
        </p:txBody>
      </p:sp>
      <p:sp>
        <p:nvSpPr>
          <p:cNvPr id="11" name="Slide Number">
            <a:extLst>
              <a:ext uri="{FF2B5EF4-FFF2-40B4-BE49-F238E27FC236}">
                <a16:creationId xmlns:a16="http://schemas.microsoft.com/office/drawing/2014/main" id="{75FF8DCA-BFD8-45C1-9527-316DBAB02DC7}"/>
              </a:ext>
            </a:extLst>
          </p:cNvPr>
          <p:cNvSpPr>
            <a:spLocks noChangeArrowheads="1"/>
          </p:cNvSpPr>
          <p:nvPr userDrawn="1">
            <p:custDataLst>
              <p:tags r:id="rId7"/>
            </p:custDataLst>
          </p:nvPr>
        </p:nvSpPr>
        <p:spPr bwMode="black">
          <a:xfrm>
            <a:off x="11312525" y="6474445"/>
            <a:ext cx="325501" cy="20347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noAutofit/>
          </a:bodyPr>
          <a:lstStyle/>
          <a:p>
            <a:pPr marL="0" marR="0" lvl="0" indent="0" algn="r" defTabSz="6107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BDCABE-3F10-B64C-92F1-862014417034}" type="slidenum">
              <a:rPr kumimoji="0" lang="en-US" sz="1428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pPr marL="0" marR="0" lvl="0" indent="0" algn="r" defTabSz="61073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en-US" sz="1428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5. Source" hidden="1">
            <a:extLst>
              <a:ext uri="{FF2B5EF4-FFF2-40B4-BE49-F238E27FC236}">
                <a16:creationId xmlns:a16="http://schemas.microsoft.com/office/drawing/2014/main" id="{CACD980C-1EEA-458F-AB11-AB48F27302DB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554738" y="6501672"/>
            <a:ext cx="7277861" cy="141312"/>
          </a:xfrm>
          <a:prstGeom prst="rect">
            <a:avLst/>
          </a:prstGeom>
          <a:ln w="6350">
            <a:noFill/>
            <a:miter lim="800000"/>
          </a:ln>
        </p:spPr>
        <p:txBody>
          <a:bodyPr vert="horz" wrap="square" lIns="0" tIns="0" rIns="0" bIns="0" rtlCol="0">
            <a:spAutoFit/>
          </a:bodyPr>
          <a:lstStyle/>
          <a:p>
            <a:pPr algn="l">
              <a:spcBef>
                <a:spcPts val="306"/>
              </a:spcBef>
              <a:spcAft>
                <a:spcPts val="306"/>
              </a:spcAft>
              <a:buNone/>
            </a:pPr>
            <a:r>
              <a:rPr lang="en-US" sz="900"/>
              <a:t>Source: ...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5518103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/4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9F7114D8-6025-4386-BA96-B034FE6B3CD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43" name="Diapositiva think-cell" r:id="rId16" imgW="413" imgH="416" progId="TCLayout.ActiveDocument.1">
                  <p:embed/>
                </p:oleObj>
              </mc:Choice>
              <mc:Fallback>
                <p:oleObj name="Diapositiva think-cell" r:id="rId16" imgW="413" imgH="416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9F7114D8-6025-4386-BA96-B034FE6B3C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25C86E70-6ADC-4EA2-90F2-373AC4FDE5D0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2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  <a:sym typeface="Georgia" panose="02040502050405020303" pitchFamily="18" charset="0"/>
            </a:endParaRPr>
          </a:p>
        </p:txBody>
      </p:sp>
      <p:sp>
        <p:nvSpPr>
          <p:cNvPr id="23" name="RectangleLight">
            <a:extLst>
              <a:ext uri="{FF2B5EF4-FFF2-40B4-BE49-F238E27FC236}">
                <a16:creationId xmlns:a16="http://schemas.microsoft.com/office/drawing/2014/main" id="{A80E2F68-4ED6-42EF-9858-2FE4B1382825}"/>
              </a:ext>
            </a:extLst>
          </p:cNvPr>
          <p:cNvSpPr/>
          <p:nvPr userDrawn="1">
            <p:custDataLst>
              <p:tags r:id="rId4"/>
            </p:custDataLst>
          </p:nvPr>
        </p:nvSpPr>
        <p:spPr bwMode="ltGray">
          <a:xfrm>
            <a:off x="8781416" y="1"/>
            <a:ext cx="3410584" cy="6858000"/>
          </a:xfrm>
          <a:prstGeom prst="rect">
            <a:avLst/>
          </a:prstGeom>
          <a:solidFill>
            <a:srgbClr val="E6E6E6"/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8" tIns="45719" rIns="91438" bIns="4571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srgbClr val="F0F0F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LogoText">
            <a:extLst>
              <a:ext uri="{FF2B5EF4-FFF2-40B4-BE49-F238E27FC236}">
                <a16:creationId xmlns:a16="http://schemas.microsoft.com/office/drawing/2014/main" id="{609F85FD-B74A-4A4E-BFA9-7668DD6BCB90}"/>
              </a:ext>
            </a:extLst>
          </p:cNvPr>
          <p:cNvSpPr txBox="1"/>
          <p:nvPr userDrawn="1">
            <p:custDataLst>
              <p:tags r:id="rId5"/>
            </p:custDataLst>
          </p:nvPr>
        </p:nvSpPr>
        <p:spPr bwMode="black">
          <a:xfrm>
            <a:off x="10130972" y="6496569"/>
            <a:ext cx="1157995" cy="141312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 marL="0" marR="0" lvl="0" indent="0" algn="ctr" defTabSz="914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McKinsey &amp; Company</a:t>
            </a:r>
            <a:endParaRPr kumimoji="0" lang="it-IT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Slide Number">
            <a:extLst>
              <a:ext uri="{FF2B5EF4-FFF2-40B4-BE49-F238E27FC236}">
                <a16:creationId xmlns:a16="http://schemas.microsoft.com/office/drawing/2014/main" id="{D0E8D6D4-65CF-4E97-809E-C2399703986A}"/>
              </a:ext>
            </a:extLst>
          </p:cNvPr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black">
          <a:xfrm>
            <a:off x="11312525" y="6495942"/>
            <a:ext cx="325501" cy="1413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marL="0" marR="0" lvl="0" indent="0" algn="r" defTabSz="6107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BDCABE-3F10-B64C-92F1-862014417034}" type="slidenum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pPr marL="0" marR="0" lvl="0" indent="0" algn="r" defTabSz="61074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27" name="BottomLineRight">
            <a:extLst>
              <a:ext uri="{FF2B5EF4-FFF2-40B4-BE49-F238E27FC236}">
                <a16:creationId xmlns:a16="http://schemas.microsoft.com/office/drawing/2014/main" id="{C7EF0021-7C64-4C3A-BB10-343D51B3F040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9119861" y="6453769"/>
            <a:ext cx="2514600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BottomLineLeft">
            <a:extLst>
              <a:ext uri="{FF2B5EF4-FFF2-40B4-BE49-F238E27FC236}">
                <a16:creationId xmlns:a16="http://schemas.microsoft.com/office/drawing/2014/main" id="{769848ED-A1D9-4D6F-AC16-5512562B47A0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554737" y="6453769"/>
            <a:ext cx="7918704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TopLineRight">
            <a:extLst>
              <a:ext uri="{FF2B5EF4-FFF2-40B4-BE49-F238E27FC236}">
                <a16:creationId xmlns:a16="http://schemas.microsoft.com/office/drawing/2014/main" id="{9DD5C457-8894-4C00-BE39-CE61754727F6}"/>
              </a:ext>
            </a:extLst>
          </p:cNvPr>
          <p:cNvCxnSpPr/>
          <p:nvPr userDrawn="1">
            <p:custDataLst>
              <p:tags r:id="rId9"/>
            </p:custDataLst>
          </p:nvPr>
        </p:nvCxnSpPr>
        <p:spPr>
          <a:xfrm>
            <a:off x="9119861" y="1181906"/>
            <a:ext cx="2514600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TopLineLeft">
            <a:extLst>
              <a:ext uri="{FF2B5EF4-FFF2-40B4-BE49-F238E27FC236}">
                <a16:creationId xmlns:a16="http://schemas.microsoft.com/office/drawing/2014/main" id="{8B2884B5-93FA-4ECC-9065-3398231F02FC}"/>
              </a:ext>
            </a:extLst>
          </p:cNvPr>
          <p:cNvCxnSpPr/>
          <p:nvPr userDrawn="1">
            <p:custDataLst>
              <p:tags r:id="rId10"/>
            </p:custDataLst>
          </p:nvPr>
        </p:nvCxnSpPr>
        <p:spPr>
          <a:xfrm>
            <a:off x="554737" y="1181906"/>
            <a:ext cx="7918704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2. Slide Title">
            <a:extLst>
              <a:ext uri="{FF2B5EF4-FFF2-40B4-BE49-F238E27FC236}">
                <a16:creationId xmlns:a16="http://schemas.microsoft.com/office/drawing/2014/main" id="{8FFC5EFA-01A0-4033-8D7E-3C2B1F490A33}"/>
              </a:ext>
            </a:extLst>
          </p:cNvPr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554737" y="172212"/>
            <a:ext cx="7918704" cy="345431"/>
          </a:xfrm>
        </p:spPr>
        <p:txBody>
          <a:bodyPr vert="horz"/>
          <a:lstStyle>
            <a:lvl1pPr rtl="0">
              <a:defRPr/>
            </a:lvl1pPr>
          </a:lstStyle>
          <a:p>
            <a:r>
              <a:rPr lang="it-IT"/>
              <a:t>Click to edit Master title style</a:t>
            </a:r>
            <a:endParaRPr lang="it-IT" dirty="0"/>
          </a:p>
        </p:txBody>
      </p:sp>
      <p:sp>
        <p:nvSpPr>
          <p:cNvPr id="20" name="3. Subtitle">
            <a:extLst>
              <a:ext uri="{FF2B5EF4-FFF2-40B4-BE49-F238E27FC236}">
                <a16:creationId xmlns:a16="http://schemas.microsoft.com/office/drawing/2014/main" id="{1555BB7F-874D-4148-9E84-841F62C8E9D4}"/>
              </a:ext>
            </a:extLst>
          </p:cNvPr>
          <p:cNvSpPr>
            <a:spLocks noGrp="1"/>
          </p:cNvSpPr>
          <p:nvPr>
            <p:ph type="subTitle" idx="1"/>
            <p:custDataLst>
              <p:tags r:id="rId12"/>
            </p:custDataLst>
          </p:nvPr>
        </p:nvSpPr>
        <p:spPr>
          <a:xfrm>
            <a:off x="554737" y="884726"/>
            <a:ext cx="7918704" cy="297181"/>
          </a:xfrm>
          <a:prstGeom prst="rect">
            <a:avLst/>
          </a:prstGeom>
        </p:spPr>
        <p:txBody>
          <a:bodyPr wrap="square">
            <a:noAutofit/>
          </a:bodyPr>
          <a:lstStyle>
            <a:lvl1pPr marL="0" indent="0" algn="l" rtl="0">
              <a:buNone/>
              <a:defRPr sz="1800" b="0">
                <a:solidFill>
                  <a:schemeClr val="tx1"/>
                </a:solidFill>
              </a:defRPr>
            </a:lvl1pPr>
            <a:lvl2pPr marL="457198" indent="0" algn="ctr">
              <a:buNone/>
              <a:defRPr sz="2000"/>
            </a:lvl2pPr>
            <a:lvl3pPr marL="914396" indent="0" algn="ctr">
              <a:buNone/>
              <a:defRPr sz="1800"/>
            </a:lvl3pPr>
            <a:lvl4pPr marL="1371594" indent="0" algn="ctr">
              <a:buNone/>
              <a:defRPr sz="1600"/>
            </a:lvl4pPr>
            <a:lvl5pPr marL="1828793" indent="0" algn="ctr">
              <a:buNone/>
              <a:defRPr sz="1600"/>
            </a:lvl5pPr>
            <a:lvl6pPr marL="2285991" indent="0" algn="ctr">
              <a:buNone/>
              <a:defRPr sz="1600"/>
            </a:lvl6pPr>
            <a:lvl7pPr marL="2743189" indent="0" algn="ctr">
              <a:buNone/>
              <a:defRPr sz="1600"/>
            </a:lvl7pPr>
            <a:lvl8pPr marL="3200387" indent="0" algn="ctr">
              <a:buNone/>
              <a:defRPr sz="1600"/>
            </a:lvl8pPr>
            <a:lvl9pPr marL="3657586" indent="0" algn="ctr">
              <a:buNone/>
              <a:defRPr sz="1600"/>
            </a:lvl9pPr>
          </a:lstStyle>
          <a:p>
            <a:r>
              <a:rPr lang="it-IT"/>
              <a:t>Click to edit Master subtitle style</a:t>
            </a:r>
            <a:endParaRPr lang="it-IT" dirty="0"/>
          </a:p>
        </p:txBody>
      </p:sp>
      <p:sp>
        <p:nvSpPr>
          <p:cNvPr id="22" name="5. Source" hidden="1">
            <a:extLst>
              <a:ext uri="{FF2B5EF4-FFF2-40B4-BE49-F238E27FC236}">
                <a16:creationId xmlns:a16="http://schemas.microsoft.com/office/drawing/2014/main" id="{F5E9C22A-A356-4521-A359-338A663DFEA2}"/>
              </a:ext>
            </a:extLst>
          </p:cNvPr>
          <p:cNvSpPr txBox="1"/>
          <p:nvPr userDrawn="1">
            <p:custDataLst>
              <p:tags r:id="rId13"/>
            </p:custDataLst>
          </p:nvPr>
        </p:nvSpPr>
        <p:spPr>
          <a:xfrm>
            <a:off x="554736" y="6501670"/>
            <a:ext cx="7277861" cy="12561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marL="0" marR="0" lvl="0" indent="0" algn="l" defTabSz="914396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Segoe UI" panose="020B0502040204020203" pitchFamily="34" charset="0"/>
              <a:buChar char="​"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Source: …</a:t>
            </a:r>
            <a:endParaRPr kumimoji="0" lang="it-IT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1. On-page tracker">
            <a:extLst>
              <a:ext uri="{FF2B5EF4-FFF2-40B4-BE49-F238E27FC236}">
                <a16:creationId xmlns:a16="http://schemas.microsoft.com/office/drawing/2014/main" id="{1E771D75-4092-4C08-B152-0A8A51C4AB58}"/>
              </a:ext>
            </a:extLst>
          </p:cNvPr>
          <p:cNvSpPr>
            <a:spLocks noGrp="1"/>
          </p:cNvSpPr>
          <p:nvPr>
            <p:ph type="body" sz="quarter" idx="17" hasCustomPrompt="1"/>
            <p:custDataLst>
              <p:tags r:id="rId14"/>
            </p:custDataLst>
          </p:nvPr>
        </p:nvSpPr>
        <p:spPr>
          <a:xfrm>
            <a:off x="9116568" y="89319"/>
            <a:ext cx="2523744" cy="123111"/>
          </a:xfrm>
        </p:spPr>
        <p:txBody>
          <a:bodyPr anchor="ctr" anchorCtr="0">
            <a:spAutoFit/>
          </a:bodyPr>
          <a:lstStyle>
            <a:lvl1pPr algn="r" rtl="0">
              <a:defRPr sz="800">
                <a:latin typeface="+mn-lt"/>
              </a:defRPr>
            </a:lvl1pPr>
          </a:lstStyle>
          <a:p>
            <a:pPr lvl="0"/>
            <a:r>
              <a:rPr lang="it-IT"/>
              <a:t>Chapter › Topic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602607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ggetto 3" hidden="1">
            <a:extLst>
              <a:ext uri="{FF2B5EF4-FFF2-40B4-BE49-F238E27FC236}">
                <a16:creationId xmlns:a16="http://schemas.microsoft.com/office/drawing/2014/main" id="{B9FA560C-87C9-4628-93CD-DB6E270CC3C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7" name="Diapositiva think-cell" r:id="rId5" imgW="360" imgH="360" progId="TCLayout.ActiveDocument.1">
                  <p:embed/>
                </p:oleObj>
              </mc:Choice>
              <mc:Fallback>
                <p:oleObj name="Diapositiva think-cell" r:id="rId5" imgW="360" imgH="360" progId="TCLayout.ActiveDocument.1">
                  <p:embed/>
                  <p:pic>
                    <p:nvPicPr>
                      <p:cNvPr id="3" name="Oggetto 3" hidden="1">
                        <a:extLst>
                          <a:ext uri="{FF2B5EF4-FFF2-40B4-BE49-F238E27FC236}">
                            <a16:creationId xmlns:a16="http://schemas.microsoft.com/office/drawing/2014/main" id="{B9FA560C-87C9-4628-93CD-DB6E270CC3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ttangolo 3" hidden="1">
            <a:extLst>
              <a:ext uri="{FF2B5EF4-FFF2-40B4-BE49-F238E27FC236}">
                <a16:creationId xmlns:a16="http://schemas.microsoft.com/office/drawing/2014/main" id="{9F517727-A068-4575-9649-E0B58AD9153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1" y="2"/>
            <a:ext cx="211667" cy="158751"/>
          </a:xfrm>
          <a:prstGeom prst="rect">
            <a:avLst/>
          </a:prstGeom>
          <a:solidFill>
            <a:srgbClr val="003A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rtl="0">
              <a:defRPr/>
            </a:pPr>
            <a:endParaRPr lang="it-IT" sz="2000" b="1" dirty="0">
              <a:latin typeface="Century Gothic" panose="020B0502020202020204" pitchFamily="34" charset="0"/>
              <a:ea typeface="MS PGothic" panose="020B0600070205080204" pitchFamily="34" charset="-128"/>
              <a:cs typeface="Arial" panose="020B0604020202020204" pitchFamily="34" charset="0"/>
              <a:sym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1971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43984" y="374651"/>
            <a:ext cx="10363200" cy="545043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3600" b="1">
                <a:solidFill>
                  <a:srgbClr val="003A79"/>
                </a:solidFill>
                <a:latin typeface="Arial"/>
                <a:cs typeface="Arial"/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  <p:sp>
        <p:nvSpPr>
          <p:cNvPr id="7" name="Segnaposto testo 6"/>
          <p:cNvSpPr>
            <a:spLocks noGrp="1"/>
          </p:cNvSpPr>
          <p:nvPr>
            <p:ph type="body" sz="quarter" idx="12"/>
          </p:nvPr>
        </p:nvSpPr>
        <p:spPr>
          <a:xfrm>
            <a:off x="543985" y="958851"/>
            <a:ext cx="8860367" cy="7493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>
                <a:latin typeface="Arial" pitchFamily="34" charset="0"/>
                <a:cs typeface="Arial" pitchFamily="34" charset="0"/>
              </a:defRPr>
            </a:lvl2pPr>
            <a:lvl3pPr>
              <a:buNone/>
              <a:defRPr>
                <a:latin typeface="Arial" pitchFamily="34" charset="0"/>
                <a:cs typeface="Arial" pitchFamily="34" charset="0"/>
              </a:defRPr>
            </a:lvl3pPr>
            <a:lvl4pPr>
              <a:buNone/>
              <a:defRPr>
                <a:latin typeface="Arial" pitchFamily="34" charset="0"/>
                <a:cs typeface="Arial" pitchFamily="34" charset="0"/>
              </a:defRPr>
            </a:lvl4pPr>
            <a:lvl5pPr>
              <a:buNone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it-IT" dirty="0"/>
              <a:t>Fare clic per modificare stili del testo dello schema</a:t>
            </a:r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3"/>
          </p:nvPr>
        </p:nvSpPr>
        <p:spPr>
          <a:xfrm>
            <a:off x="11413067" y="179917"/>
            <a:ext cx="552451" cy="36406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600" b="1">
                <a:solidFill>
                  <a:srgbClr val="003A79"/>
                </a:solidFill>
              </a:defRPr>
            </a:lvl1pPr>
          </a:lstStyle>
          <a:p>
            <a:fld id="{7317DAE8-B935-4429-915C-D9141CBC2B4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6545373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/>
          <p:cNvSpPr>
            <a:spLocks noGrp="1"/>
          </p:cNvSpPr>
          <p:nvPr>
            <p:ph type="sldNum" sz="quarter" idx="10"/>
          </p:nvPr>
        </p:nvSpPr>
        <p:spPr>
          <a:xfrm>
            <a:off x="11413067" y="179917"/>
            <a:ext cx="552451" cy="36406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600" b="1">
                <a:solidFill>
                  <a:srgbClr val="003A79"/>
                </a:solidFill>
              </a:defRPr>
            </a:lvl1pPr>
          </a:lstStyle>
          <a:p>
            <a:fld id="{E9FD6FF5-6B48-4680-9678-8AC4920A48E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856368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37BB8A-B310-40EA-BB80-ADC6FC441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1099545-F1C8-48B1-8B20-8D712EB0A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B2D9C91-D454-458D-A616-2D41074B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1D3C2-F3BF-4EE7-8BB0-8E0C6601A2E3}" type="datetimeFigureOut">
              <a:rPr lang="it-IT"/>
              <a:pPr>
                <a:defRPr/>
              </a:pPr>
              <a:t>07/03/2022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1EB2DCA-25CD-402D-9312-77BD00999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518EBEC-919D-48B0-9EA6-706CCB1A2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23D7A-0D52-4C03-A96F-8D3383F6A55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24061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D644C90C-5844-4EF2-84AA-B1D288FF8524}"/>
              </a:ext>
            </a:extLst>
          </p:cNvPr>
          <p:cNvSpPr txBox="1">
            <a:spLocks/>
          </p:cNvSpPr>
          <p:nvPr userDrawn="1"/>
        </p:nvSpPr>
        <p:spPr>
          <a:xfrm>
            <a:off x="11281833" y="179917"/>
            <a:ext cx="552451" cy="364067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defRPr/>
            </a:pPr>
            <a:fld id="{67927697-1CFD-4A4C-9693-AE9DD1244273}" type="slidenum">
              <a:rPr lang="it-IT" altLang="it-IT" sz="1333" b="1" smtClean="0">
                <a:solidFill>
                  <a:srgbClr val="003A79"/>
                </a:solidFill>
                <a:latin typeface="Century Gothic" panose="020B0502020202020204" pitchFamily="34" charset="0"/>
              </a:rPr>
              <a:pPr algn="r" eaLnBrk="1" hangingPunct="1">
                <a:defRPr/>
              </a:pPr>
              <a:t>‹N›</a:t>
            </a:fld>
            <a:endParaRPr lang="it-IT" altLang="it-IT" sz="1333" b="1">
              <a:solidFill>
                <a:srgbClr val="003A79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43984" y="374651"/>
            <a:ext cx="10363200" cy="545043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3467" b="1">
                <a:solidFill>
                  <a:srgbClr val="003A79"/>
                </a:solidFill>
                <a:latin typeface="Century Gothic" pitchFamily="34" charset="0"/>
                <a:cs typeface="Arial"/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  <p:sp>
        <p:nvSpPr>
          <p:cNvPr id="7" name="Segnaposto testo 6"/>
          <p:cNvSpPr>
            <a:spLocks noGrp="1"/>
          </p:cNvSpPr>
          <p:nvPr>
            <p:ph type="body" sz="quarter" idx="12"/>
          </p:nvPr>
        </p:nvSpPr>
        <p:spPr>
          <a:xfrm>
            <a:off x="543985" y="958851"/>
            <a:ext cx="8860367" cy="7493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33" b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  <a:cs typeface="Arial" pitchFamily="34" charset="0"/>
              </a:defRPr>
            </a:lvl1pPr>
            <a:lvl2pPr>
              <a:buNone/>
              <a:defRPr>
                <a:latin typeface="Arial" pitchFamily="34" charset="0"/>
                <a:cs typeface="Arial" pitchFamily="34" charset="0"/>
              </a:defRPr>
            </a:lvl2pPr>
            <a:lvl3pPr>
              <a:buNone/>
              <a:defRPr>
                <a:latin typeface="Arial" pitchFamily="34" charset="0"/>
                <a:cs typeface="Arial" pitchFamily="34" charset="0"/>
              </a:defRPr>
            </a:lvl3pPr>
            <a:lvl4pPr>
              <a:buNone/>
              <a:defRPr>
                <a:latin typeface="Arial" pitchFamily="34" charset="0"/>
                <a:cs typeface="Arial" pitchFamily="34" charset="0"/>
              </a:defRPr>
            </a:lvl4pPr>
            <a:lvl5pPr>
              <a:buNone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it-IT" dirty="0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1313703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DBEC0A95-06C0-4950-ACEA-FA815EDB144C}"/>
              </a:ext>
            </a:extLst>
          </p:cNvPr>
          <p:cNvSpPr txBox="1">
            <a:spLocks/>
          </p:cNvSpPr>
          <p:nvPr userDrawn="1"/>
        </p:nvSpPr>
        <p:spPr>
          <a:xfrm>
            <a:off x="11281833" y="179917"/>
            <a:ext cx="552451" cy="364067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defRPr/>
            </a:pPr>
            <a:fld id="{06F4FC2C-FEE8-4495-8BC6-5E558466A4D4}" type="slidenum">
              <a:rPr lang="it-IT" altLang="it-IT" sz="1333" b="1" smtClean="0">
                <a:solidFill>
                  <a:srgbClr val="003A79"/>
                </a:solidFill>
                <a:latin typeface="Century Gothic" panose="020B0502020202020204" pitchFamily="34" charset="0"/>
              </a:rPr>
              <a:pPr algn="r" eaLnBrk="1" hangingPunct="1">
                <a:defRPr/>
              </a:pPr>
              <a:t>‹N›</a:t>
            </a:fld>
            <a:endParaRPr lang="it-IT" altLang="it-IT" sz="1333" b="1">
              <a:solidFill>
                <a:srgbClr val="003A79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52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4C410D-5AA5-4BE1-86C8-C85E0D4D0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62EEAF4-2C30-414F-AD62-FFC55E0B10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DC16852-69C5-405B-9008-8CA3236841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0E25DC42-B8CB-4712-B4C4-8B983ABFE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EF514-8D0F-41A1-B84A-C7A10DB78CF4}" type="datetimeFigureOut">
              <a:rPr lang="it-IT"/>
              <a:pPr>
                <a:defRPr/>
              </a:pPr>
              <a:t>07/03/2022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B3AAE04C-CC85-4301-A8E0-BF54E4CC3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167915D8-2F13-4887-A552-4538F443C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87C0E-9BE3-48E6-BD26-DB9AFDA980C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5372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C42A58-E55A-4748-9A2A-66E7ED56A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CC18C4C-F8C4-4FEB-9E90-C4555E1D4C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C783EDB-EC27-4FA2-9E21-553D80ED8A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45FE594-E318-44E7-9BA2-6D2D273B5A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7F04262-D6E3-46A5-AFD3-F3DA763EDA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429D45A6-C7CF-49C8-990B-154D0E425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AC90-B02A-439F-9257-91BE16FBABC8}" type="datetimeFigureOut">
              <a:rPr lang="it-IT"/>
              <a:pPr>
                <a:defRPr/>
              </a:pPr>
              <a:t>07/03/2022</a:t>
            </a:fld>
            <a:endParaRPr lang="it-IT"/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43676118-439D-4FCD-84E6-AA2EE02F5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0B0E7006-F7E5-443F-87C0-6D9016051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60374-8DD1-4388-9EAC-68D906553E4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491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95E548-08E8-438D-ABE5-3384C8A72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F9823232-41AF-4CBB-9529-1FE2FCC3C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B1DB6-55DB-4319-9886-999E742FE816}" type="datetimeFigureOut">
              <a:rPr lang="it-IT"/>
              <a:pPr>
                <a:defRPr/>
              </a:pPr>
              <a:t>07/03/2022</a:t>
            </a:fld>
            <a:endParaRPr lang="it-IT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469783FD-C5FA-4985-8BE8-CD5B426F8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53526097-20AE-4BE2-92C8-80FC6B75E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935B1-F9C6-4FCF-AC90-411ABC51047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242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D44FE84F-48EC-421C-BFBD-1253BF788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430FF-88C6-427D-82BF-40E10E64D5F3}" type="datetimeFigureOut">
              <a:rPr lang="it-IT"/>
              <a:pPr>
                <a:defRPr/>
              </a:pPr>
              <a:t>07/03/2022</a:t>
            </a:fld>
            <a:endParaRPr lang="it-IT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366AB17D-FAA2-4EEA-AD59-47AAEC9B9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BFAC17E0-F1F4-47B1-BAC2-F7E03ABE9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150A7-EA01-44B6-9F81-2AF062E4083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479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C5E581-3B37-4925-9C07-4211310FD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772ED6-89B9-490E-B78A-568902DBB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EC498F4-88E4-472E-A979-2CF3C257FF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67283628-8A70-4CD5-B915-14CF32867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7C883-7D7B-4721-B678-3EB240408959}" type="datetimeFigureOut">
              <a:rPr lang="it-IT"/>
              <a:pPr>
                <a:defRPr/>
              </a:pPr>
              <a:t>07/03/2022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66AFEEC0-FA5E-498A-A058-E0B8F264F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81520F89-1469-4A3E-B60E-C1D058D82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F2124-F57F-492E-B11B-6E10CDC54D6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4710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715301-5B90-47A5-8493-6D9A695DE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773901B-611B-44CE-91C6-DB66A7D670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/>
              <a:t>Fare clic sull'icona per inserire un'immagine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CEB77B3-5D7E-4750-85B0-FFD9808592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07AD9411-3A40-4094-ABF9-A97098C06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F3259-6C6E-4BAC-B3CB-EDCE58488F30}" type="datetimeFigureOut">
              <a:rPr lang="it-IT"/>
              <a:pPr>
                <a:defRPr/>
              </a:pPr>
              <a:t>07/03/2022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7CA5C314-C80D-4C0A-8273-BC892E5B6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0A4C6271-BF9B-4D45-B04E-769605F42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0FD50-9913-41BC-9785-88341E37815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8905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ags" Target="../tags/tag6.xml"/><Relationship Id="rId18" Type="http://schemas.openxmlformats.org/officeDocument/2006/relationships/tags" Target="../tags/tag11.xml"/><Relationship Id="rId26" Type="http://schemas.openxmlformats.org/officeDocument/2006/relationships/tags" Target="../tags/tag19.xml"/><Relationship Id="rId3" Type="http://schemas.openxmlformats.org/officeDocument/2006/relationships/slideLayout" Target="../slideLayouts/slideLayout15.xml"/><Relationship Id="rId21" Type="http://schemas.openxmlformats.org/officeDocument/2006/relationships/tags" Target="../tags/tag14.xml"/><Relationship Id="rId7" Type="http://schemas.openxmlformats.org/officeDocument/2006/relationships/slideLayout" Target="../slideLayouts/slideLayout19.xml"/><Relationship Id="rId12" Type="http://schemas.openxmlformats.org/officeDocument/2006/relationships/tags" Target="../tags/tag5.xml"/><Relationship Id="rId17" Type="http://schemas.openxmlformats.org/officeDocument/2006/relationships/tags" Target="../tags/tag10.xml"/><Relationship Id="rId25" Type="http://schemas.openxmlformats.org/officeDocument/2006/relationships/tags" Target="../tags/tag18.xml"/><Relationship Id="rId2" Type="http://schemas.openxmlformats.org/officeDocument/2006/relationships/slideLayout" Target="../slideLayouts/slideLayout14.xml"/><Relationship Id="rId16" Type="http://schemas.openxmlformats.org/officeDocument/2006/relationships/tags" Target="../tags/tag9.xml"/><Relationship Id="rId20" Type="http://schemas.openxmlformats.org/officeDocument/2006/relationships/tags" Target="../tags/tag13.xml"/><Relationship Id="rId29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ags" Target="../tags/tag4.xml"/><Relationship Id="rId24" Type="http://schemas.openxmlformats.org/officeDocument/2006/relationships/tags" Target="../tags/tag17.xml"/><Relationship Id="rId5" Type="http://schemas.openxmlformats.org/officeDocument/2006/relationships/slideLayout" Target="../slideLayouts/slideLayout17.xml"/><Relationship Id="rId15" Type="http://schemas.openxmlformats.org/officeDocument/2006/relationships/tags" Target="../tags/tag8.xml"/><Relationship Id="rId23" Type="http://schemas.openxmlformats.org/officeDocument/2006/relationships/tags" Target="../tags/tag16.xml"/><Relationship Id="rId28" Type="http://schemas.openxmlformats.org/officeDocument/2006/relationships/image" Target="../media/image4.emf"/><Relationship Id="rId10" Type="http://schemas.openxmlformats.org/officeDocument/2006/relationships/vmlDrawing" Target="../drawings/vmlDrawing3.vml"/><Relationship Id="rId19" Type="http://schemas.openxmlformats.org/officeDocument/2006/relationships/tags" Target="../tags/tag12.xml"/><Relationship Id="rId4" Type="http://schemas.openxmlformats.org/officeDocument/2006/relationships/slideLayout" Target="../slideLayouts/slideLayout16.xml"/><Relationship Id="rId9" Type="http://schemas.openxmlformats.org/officeDocument/2006/relationships/theme" Target="../theme/theme2.xml"/><Relationship Id="rId14" Type="http://schemas.openxmlformats.org/officeDocument/2006/relationships/tags" Target="../tags/tag7.xml"/><Relationship Id="rId22" Type="http://schemas.openxmlformats.org/officeDocument/2006/relationships/tags" Target="../tags/tag15.xml"/><Relationship Id="rId27" Type="http://schemas.openxmlformats.org/officeDocument/2006/relationships/oleObject" Target="../embeddings/oleObject3.bin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13" Type="http://schemas.openxmlformats.org/officeDocument/2006/relationships/tags" Target="../tags/tag47.xml"/><Relationship Id="rId18" Type="http://schemas.openxmlformats.org/officeDocument/2006/relationships/tags" Target="../tags/tag52.xml"/><Relationship Id="rId26" Type="http://schemas.openxmlformats.org/officeDocument/2006/relationships/oleObject" Target="../embeddings/oleObject9.bin"/><Relationship Id="rId3" Type="http://schemas.openxmlformats.org/officeDocument/2006/relationships/slideLayout" Target="../slideLayouts/slideLayout23.xml"/><Relationship Id="rId21" Type="http://schemas.openxmlformats.org/officeDocument/2006/relationships/tags" Target="../tags/tag55.xml"/><Relationship Id="rId7" Type="http://schemas.openxmlformats.org/officeDocument/2006/relationships/slideLayout" Target="../slideLayouts/slideLayout27.xml"/><Relationship Id="rId12" Type="http://schemas.openxmlformats.org/officeDocument/2006/relationships/tags" Target="../tags/tag46.xml"/><Relationship Id="rId17" Type="http://schemas.openxmlformats.org/officeDocument/2006/relationships/tags" Target="../tags/tag51.xml"/><Relationship Id="rId25" Type="http://schemas.openxmlformats.org/officeDocument/2006/relationships/tags" Target="../tags/tag59.xml"/><Relationship Id="rId2" Type="http://schemas.openxmlformats.org/officeDocument/2006/relationships/slideLayout" Target="../slideLayouts/slideLayout22.xml"/><Relationship Id="rId16" Type="http://schemas.openxmlformats.org/officeDocument/2006/relationships/tags" Target="../tags/tag50.xml"/><Relationship Id="rId20" Type="http://schemas.openxmlformats.org/officeDocument/2006/relationships/tags" Target="../tags/tag54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tags" Target="../tags/tag45.xml"/><Relationship Id="rId24" Type="http://schemas.openxmlformats.org/officeDocument/2006/relationships/tags" Target="../tags/tag58.xml"/><Relationship Id="rId5" Type="http://schemas.openxmlformats.org/officeDocument/2006/relationships/slideLayout" Target="../slideLayouts/slideLayout25.xml"/><Relationship Id="rId15" Type="http://schemas.openxmlformats.org/officeDocument/2006/relationships/tags" Target="../tags/tag49.xml"/><Relationship Id="rId23" Type="http://schemas.openxmlformats.org/officeDocument/2006/relationships/tags" Target="../tags/tag57.xml"/><Relationship Id="rId28" Type="http://schemas.openxmlformats.org/officeDocument/2006/relationships/image" Target="../media/image5.png"/><Relationship Id="rId10" Type="http://schemas.openxmlformats.org/officeDocument/2006/relationships/tags" Target="../tags/tag44.xml"/><Relationship Id="rId19" Type="http://schemas.openxmlformats.org/officeDocument/2006/relationships/tags" Target="../tags/tag53.xml"/><Relationship Id="rId4" Type="http://schemas.openxmlformats.org/officeDocument/2006/relationships/slideLayout" Target="../slideLayouts/slideLayout24.xml"/><Relationship Id="rId9" Type="http://schemas.openxmlformats.org/officeDocument/2006/relationships/vmlDrawing" Target="../drawings/vmlDrawing9.vml"/><Relationship Id="rId14" Type="http://schemas.openxmlformats.org/officeDocument/2006/relationships/tags" Target="../tags/tag48.xml"/><Relationship Id="rId22" Type="http://schemas.openxmlformats.org/officeDocument/2006/relationships/tags" Target="../tags/tag56.xml"/><Relationship Id="rId27" Type="http://schemas.openxmlformats.org/officeDocument/2006/relationships/image" Target="../media/image4.emf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ggetto 2" hidden="1">
            <a:extLst>
              <a:ext uri="{FF2B5EF4-FFF2-40B4-BE49-F238E27FC236}">
                <a16:creationId xmlns:a16="http://schemas.microsoft.com/office/drawing/2014/main" id="{32D9C8FB-19FE-4A8F-A17D-0A2E1A6273B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6" name="Diapositiva think-cell" r:id="rId16" imgW="421" imgH="423" progId="TCLayout.ActiveDocument.1">
                  <p:embed/>
                </p:oleObj>
              </mc:Choice>
              <mc:Fallback>
                <p:oleObj name="Diapositiva think-cell" r:id="rId16" imgW="421" imgH="423" progId="TCLayout.ActiveDocument.1">
                  <p:embed/>
                  <p:pic>
                    <p:nvPicPr>
                      <p:cNvPr id="3" name="Oggetto 2" hidden="1">
                        <a:extLst>
                          <a:ext uri="{FF2B5EF4-FFF2-40B4-BE49-F238E27FC236}">
                            <a16:creationId xmlns:a16="http://schemas.microsoft.com/office/drawing/2014/main" id="{32D9C8FB-19FE-4A8F-A17D-0A2E1A6273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Segnaposto titolo 1">
            <a:extLst>
              <a:ext uri="{FF2B5EF4-FFF2-40B4-BE49-F238E27FC236}">
                <a16:creationId xmlns:a16="http://schemas.microsoft.com/office/drawing/2014/main" id="{1CF393DA-4595-404B-93D0-3A88F87E26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Segnaposto testo 2">
            <a:extLst>
              <a:ext uri="{FF2B5EF4-FFF2-40B4-BE49-F238E27FC236}">
                <a16:creationId xmlns:a16="http://schemas.microsoft.com/office/drawing/2014/main" id="{122F2BC7-B183-4346-8F76-38B40019D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E10FD63-C95E-436E-8569-CEA44B76FF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ABCFE34-232D-485F-A4F9-283E34B24477}" type="datetimeFigureOut">
              <a:rPr lang="it-IT"/>
              <a:pPr>
                <a:defRPr/>
              </a:pPr>
              <a:t>07/03/2022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D12EB0E-1F10-4745-B82D-BAD2CD93E4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31BC0C0-B938-4118-8463-458735A773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FE80D2-5EAE-47D7-B727-046A61A6FB5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954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anose="020B0502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anose="020B0502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anose="020B0502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anose="020B0502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anose="020B0502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anose="020B0502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anose="020B0502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anose="020B0502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2110979968"/>
              </p:ext>
            </p:extLst>
          </p:nvPr>
        </p:nvGraphicFramePr>
        <p:xfrm>
          <a:off x="0" y="0"/>
          <a:ext cx="215979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42" name="Diapositiva think-cell" r:id="rId27" imgW="270" imgH="270" progId="TCLayout.ActiveDocument.1">
                  <p:embed/>
                </p:oleObj>
              </mc:Choice>
              <mc:Fallback>
                <p:oleObj name="Diapositiva think-cell" r:id="rId27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215979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Slide Number"/>
          <p:cNvSpPr txBox="1">
            <a:spLocks/>
          </p:cNvSpPr>
          <p:nvPr userDrawn="1"/>
        </p:nvSpPr>
        <p:spPr>
          <a:xfrm>
            <a:off x="11905168" y="235065"/>
            <a:ext cx="284012" cy="155496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lang="en-US" sz="1000" baseline="0" smtClean="0">
                <a:latin typeface="+mn-lt"/>
              </a:defRPr>
            </a:lvl1pPr>
          </a:lstStyle>
          <a:p>
            <a:pPr algn="ctr"/>
            <a:fld id="{42C328C1-A84F-4A39-A664-DBA00541A8C6}" type="slidenum">
              <a:rPr sz="1020" b="0">
                <a:solidFill>
                  <a:schemeClr val="tx2"/>
                </a:solidFill>
                <a:latin typeface="Century Gothic" panose="020B0502020202020204" pitchFamily="34" charset="0"/>
                <a:sym typeface="Century Gothic" panose="020B0502020202020204" pitchFamily="34" charset="0"/>
              </a:rPr>
              <a:pPr algn="ctr"/>
              <a:t>‹N›</a:t>
            </a:fld>
            <a:endParaRPr sz="1020" b="0" dirty="0">
              <a:solidFill>
                <a:schemeClr val="tx2"/>
              </a:solidFill>
              <a:latin typeface="Century Gothic" panose="020B0502020202020204" pitchFamily="34" charset="0"/>
              <a:sym typeface="Century Gothic" panose="020B0502020202020204" pitchFamily="34" charset="0"/>
            </a:endParaRPr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gray">
          <a:xfrm>
            <a:off x="161987" y="233653"/>
            <a:ext cx="11725484" cy="345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 latinLnBrk="0"/>
            <a:r>
              <a:rPr lang="en-US"/>
              <a:t>Click to edit Master title style</a:t>
            </a:r>
            <a:endParaRPr lang="it-IT" noProof="0" dirty="0"/>
          </a:p>
        </p:txBody>
      </p:sp>
      <p:sp>
        <p:nvSpPr>
          <p:cNvPr id="10" name="1. On-page tracker" hidden="1"/>
          <p:cNvSpPr>
            <a:spLocks noChangeArrowheads="1"/>
          </p:cNvSpPr>
          <p:nvPr/>
        </p:nvSpPr>
        <p:spPr bwMode="gray">
          <a:xfrm>
            <a:off x="161987" y="32012"/>
            <a:ext cx="577363" cy="160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it-IT" sz="1020" cap="all" baseline="0" dirty="0">
                <a:solidFill>
                  <a:schemeClr val="accent6"/>
                </a:solidFill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rPr>
              <a:t>Tracker</a:t>
            </a:r>
          </a:p>
        </p:txBody>
      </p:sp>
      <p:sp>
        <p:nvSpPr>
          <p:cNvPr id="11" name="3. Unit of measure" hidden="1"/>
          <p:cNvSpPr txBox="1">
            <a:spLocks noChangeArrowheads="1"/>
          </p:cNvSpPr>
          <p:nvPr/>
        </p:nvSpPr>
        <p:spPr bwMode="gray">
          <a:xfrm>
            <a:off x="161987" y="566137"/>
            <a:ext cx="11725484" cy="256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it-IT" sz="1632" baseline="0" dirty="0">
                <a:solidFill>
                  <a:schemeClr val="accent6"/>
                </a:solidFill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rPr>
              <a:t>Unit of measure</a:t>
            </a:r>
          </a:p>
        </p:txBody>
      </p:sp>
      <p:sp>
        <p:nvSpPr>
          <p:cNvPr id="13" name="4. Footnote" hidden="1"/>
          <p:cNvSpPr txBox="1">
            <a:spLocks noChangeArrowheads="1"/>
          </p:cNvSpPr>
          <p:nvPr/>
        </p:nvSpPr>
        <p:spPr bwMode="gray">
          <a:xfrm>
            <a:off x="161986" y="6305975"/>
            <a:ext cx="11771358" cy="128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it-IT" sz="816" baseline="0" dirty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rPr>
              <a:t>1 Footnote</a:t>
            </a:r>
          </a:p>
        </p:txBody>
      </p:sp>
      <p:sp>
        <p:nvSpPr>
          <p:cNvPr id="14" name="5. Source" hidden="1"/>
          <p:cNvSpPr>
            <a:spLocks noChangeArrowheads="1"/>
          </p:cNvSpPr>
          <p:nvPr/>
        </p:nvSpPr>
        <p:spPr bwMode="gray">
          <a:xfrm>
            <a:off x="161985" y="6487691"/>
            <a:ext cx="9992886" cy="128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t" anchorCtr="0">
            <a:spAutoFit/>
          </a:bodyPr>
          <a:lstStyle/>
          <a:p>
            <a:pPr marL="829342" indent="-829342" defTabSz="1218095">
              <a:tabLst>
                <a:tab pos="857418" algn="l"/>
              </a:tabLst>
            </a:pPr>
            <a:r>
              <a:rPr lang="it-IT" sz="816" baseline="0" dirty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rPr>
              <a:t>FONTE: Fonte</a:t>
            </a:r>
          </a:p>
        </p:txBody>
      </p:sp>
      <p:sp>
        <p:nvSpPr>
          <p:cNvPr id="3" name="Text Placeholder 2" hidden="1"/>
          <p:cNvSpPr>
            <a:spLocks noGrp="1"/>
          </p:cNvSpPr>
          <p:nvPr userDrawn="1">
            <p:ph type="body" idx="1"/>
          </p:nvPr>
        </p:nvSpPr>
        <p:spPr bwMode="gray">
          <a:xfrm>
            <a:off x="1976208" y="1991016"/>
            <a:ext cx="5853024" cy="1256112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 latinLnBrk="0"/>
            <a:r>
              <a:rPr lang="en-US"/>
              <a:t>Click to edit Master text styles</a:t>
            </a:r>
          </a:p>
          <a:p>
            <a:pPr lvl="1" latinLnBrk="0"/>
            <a:r>
              <a:rPr lang="en-US"/>
              <a:t>Second level</a:t>
            </a:r>
          </a:p>
          <a:p>
            <a:pPr lvl="2" latinLnBrk="0"/>
            <a:r>
              <a:rPr lang="en-US"/>
              <a:t>Third level</a:t>
            </a:r>
          </a:p>
          <a:p>
            <a:pPr lvl="3" latinLnBrk="0"/>
            <a:r>
              <a:rPr lang="en-US"/>
              <a:t>Fourth level</a:t>
            </a:r>
          </a:p>
          <a:p>
            <a:pPr lvl="4" latinLnBrk="0"/>
            <a:r>
              <a:rPr lang="en-US"/>
              <a:t>Fifth level</a:t>
            </a:r>
            <a:endParaRPr lang="it-IT" dirty="0"/>
          </a:p>
        </p:txBody>
      </p:sp>
      <p:grpSp>
        <p:nvGrpSpPr>
          <p:cNvPr id="15" name="ACET" hidden="1"/>
          <p:cNvGrpSpPr>
            <a:grpSpLocks/>
          </p:cNvGrpSpPr>
          <p:nvPr userDrawn="1"/>
        </p:nvGrpSpPr>
        <p:grpSpPr bwMode="gray">
          <a:xfrm>
            <a:off x="1976207" y="1270343"/>
            <a:ext cx="5801188" cy="531276"/>
            <a:chOff x="915" y="702"/>
            <a:chExt cx="2686" cy="328"/>
          </a:xfrm>
        </p:grpSpPr>
        <p:cxnSp>
          <p:nvCxnSpPr>
            <p:cNvPr id="16" name="AutoShape 249"/>
            <p:cNvCxnSpPr>
              <a:cxnSpLocks noChangeShapeType="1"/>
              <a:stCxn id="18" idx="4"/>
              <a:endCxn id="18" idx="6"/>
            </p:cNvCxnSpPr>
            <p:nvPr/>
          </p:nvCxnSpPr>
          <p:spPr bwMode="gray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8" name="AutoShape 250"/>
            <p:cNvSpPr>
              <a:spLocks noChangeArrowheads="1"/>
            </p:cNvSpPr>
            <p:nvPr/>
          </p:nvSpPr>
          <p:spPr bwMode="gray">
            <a:xfrm>
              <a:off x="915" y="702"/>
              <a:ext cx="2686" cy="328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it-IT" sz="1632" b="1" baseline="0" dirty="0">
                  <a:solidFill>
                    <a:schemeClr val="tx2"/>
                  </a:solidFill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Titolo</a:t>
              </a:r>
            </a:p>
            <a:p>
              <a:r>
                <a:rPr lang="it-IT" sz="1632" baseline="0" dirty="0">
                  <a:solidFill>
                    <a:schemeClr val="accent6"/>
                  </a:solidFill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Unit of measure</a:t>
              </a:r>
            </a:p>
          </p:txBody>
        </p:sp>
      </p:grpSp>
      <p:grpSp>
        <p:nvGrpSpPr>
          <p:cNvPr id="17" name="Sticker" hidden="1"/>
          <p:cNvGrpSpPr/>
          <p:nvPr userDrawn="1"/>
        </p:nvGrpSpPr>
        <p:grpSpPr bwMode="gray">
          <a:xfrm>
            <a:off x="11391761" y="579085"/>
            <a:ext cx="620345" cy="220474"/>
            <a:chOff x="8284805" y="285750"/>
            <a:chExt cx="455970" cy="216085"/>
          </a:xfrm>
        </p:grpSpPr>
        <p:sp>
          <p:nvSpPr>
            <p:cNvPr id="20" name="StickerRectangle"/>
            <p:cNvSpPr>
              <a:spLocks noChangeArrowheads="1"/>
            </p:cNvSpPr>
            <p:nvPr/>
          </p:nvSpPr>
          <p:spPr bwMode="gray">
            <a:xfrm>
              <a:off x="8284805" y="285750"/>
              <a:ext cx="455970" cy="216085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1218095">
                <a:buClr>
                  <a:srgbClr val="002960"/>
                </a:buClr>
              </a:pPr>
              <a:r>
                <a:rPr lang="it-IT" sz="1224" baseline="0" dirty="0">
                  <a:solidFill>
                    <a:schemeClr val="accent6"/>
                  </a:solidFill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STICKER</a:t>
              </a:r>
            </a:p>
          </p:txBody>
        </p:sp>
        <p:cxnSp>
          <p:nvCxnSpPr>
            <p:cNvPr id="21" name="AutoShape 31"/>
            <p:cNvCxnSpPr>
              <a:cxnSpLocks noChangeShapeType="1"/>
              <a:stCxn id="20" idx="2"/>
              <a:endCxn id="20" idx="4"/>
            </p:cNvCxnSpPr>
            <p:nvPr/>
          </p:nvCxnSpPr>
          <p:spPr bwMode="gray">
            <a:xfrm>
              <a:off x="8284805" y="285750"/>
              <a:ext cx="0" cy="216085"/>
            </a:xfrm>
            <a:prstGeom prst="straightConnector1">
              <a:avLst/>
            </a:prstGeom>
            <a:noFill/>
            <a:ln w="9525">
              <a:solidFill>
                <a:schemeClr val="accent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AutoShape 32"/>
            <p:cNvCxnSpPr>
              <a:cxnSpLocks noChangeShapeType="1"/>
              <a:stCxn id="20" idx="4"/>
              <a:endCxn id="20" idx="6"/>
            </p:cNvCxnSpPr>
            <p:nvPr/>
          </p:nvCxnSpPr>
          <p:spPr bwMode="gray">
            <a:xfrm>
              <a:off x="8284805" y="501835"/>
              <a:ext cx="455970" cy="0"/>
            </a:xfrm>
            <a:prstGeom prst="straightConnector1">
              <a:avLst/>
            </a:prstGeom>
            <a:noFill/>
            <a:ln w="25400">
              <a:solidFill>
                <a:schemeClr val="accent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6" name="LegendBoxes" hidden="1"/>
          <p:cNvGrpSpPr/>
          <p:nvPr userDrawn="1"/>
        </p:nvGrpSpPr>
        <p:grpSpPr bwMode="gray">
          <a:xfrm>
            <a:off x="10797028" y="285075"/>
            <a:ext cx="861625" cy="1021522"/>
            <a:chOff x="7835905" y="279400"/>
            <a:chExt cx="832138" cy="1001186"/>
          </a:xfrm>
        </p:grpSpPr>
        <p:sp>
          <p:nvSpPr>
            <p:cNvPr id="27" name="RectangleLegend1"/>
            <p:cNvSpPr>
              <a:spLocks noChangeArrowheads="1"/>
            </p:cNvSpPr>
            <p:nvPr/>
          </p:nvSpPr>
          <p:spPr bwMode="gray">
            <a:xfrm>
              <a:off x="7835905" y="290513"/>
              <a:ext cx="165100" cy="1603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sz="2176" baseline="0" dirty="0"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endParaRPr>
            </a:p>
          </p:txBody>
        </p:sp>
        <p:sp>
          <p:nvSpPr>
            <p:cNvPr id="28" name="RectangleLegend2"/>
            <p:cNvSpPr>
              <a:spLocks noChangeArrowheads="1"/>
            </p:cNvSpPr>
            <p:nvPr/>
          </p:nvSpPr>
          <p:spPr bwMode="gray">
            <a:xfrm>
              <a:off x="7835905" y="560388"/>
              <a:ext cx="165100" cy="16033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sz="2176" baseline="0" dirty="0"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endParaRPr>
            </a:p>
          </p:txBody>
        </p:sp>
        <p:sp>
          <p:nvSpPr>
            <p:cNvPr id="29" name="RectangleLegend3"/>
            <p:cNvSpPr>
              <a:spLocks noChangeArrowheads="1"/>
            </p:cNvSpPr>
            <p:nvPr/>
          </p:nvSpPr>
          <p:spPr bwMode="gray">
            <a:xfrm>
              <a:off x="7835905" y="831851"/>
              <a:ext cx="165100" cy="160338"/>
            </a:xfrm>
            <a:prstGeom prst="rect">
              <a:avLst/>
            </a:prstGeom>
            <a:solidFill>
              <a:schemeClr val="accent3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sz="2176" baseline="0" dirty="0"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endParaRPr>
            </a:p>
          </p:txBody>
        </p:sp>
        <p:sp>
          <p:nvSpPr>
            <p:cNvPr id="30" name="RectangleLegend4"/>
            <p:cNvSpPr>
              <a:spLocks noChangeArrowheads="1"/>
            </p:cNvSpPr>
            <p:nvPr/>
          </p:nvSpPr>
          <p:spPr bwMode="gray">
            <a:xfrm>
              <a:off x="7835905" y="1103313"/>
              <a:ext cx="165100" cy="160338"/>
            </a:xfrm>
            <a:prstGeom prst="rect">
              <a:avLst/>
            </a:prstGeom>
            <a:solidFill>
              <a:schemeClr val="accent4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sz="2176" baseline="0" dirty="0"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endParaRPr>
            </a:p>
          </p:txBody>
        </p:sp>
        <p:sp>
          <p:nvSpPr>
            <p:cNvPr id="31" name="Legend1"/>
            <p:cNvSpPr>
              <a:spLocks noChangeArrowheads="1"/>
            </p:cNvSpPr>
            <p:nvPr/>
          </p:nvSpPr>
          <p:spPr bwMode="gray">
            <a:xfrm>
              <a:off x="8089905" y="279400"/>
              <a:ext cx="578138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224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  <p:sp>
          <p:nvSpPr>
            <p:cNvPr id="32" name="Legend2"/>
            <p:cNvSpPr>
              <a:spLocks noChangeArrowheads="1"/>
            </p:cNvSpPr>
            <p:nvPr/>
          </p:nvSpPr>
          <p:spPr bwMode="gray">
            <a:xfrm>
              <a:off x="8089905" y="549275"/>
              <a:ext cx="578138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224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  <p:sp>
          <p:nvSpPr>
            <p:cNvPr id="33" name="Legend3"/>
            <p:cNvSpPr>
              <a:spLocks noChangeArrowheads="1"/>
            </p:cNvSpPr>
            <p:nvPr/>
          </p:nvSpPr>
          <p:spPr bwMode="gray">
            <a:xfrm>
              <a:off x="8089905" y="820738"/>
              <a:ext cx="578138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224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  <p:sp>
          <p:nvSpPr>
            <p:cNvPr id="34" name="Legend4"/>
            <p:cNvSpPr>
              <a:spLocks noChangeArrowheads="1"/>
            </p:cNvSpPr>
            <p:nvPr/>
          </p:nvSpPr>
          <p:spPr bwMode="gray">
            <a:xfrm>
              <a:off x="8089905" y="1092201"/>
              <a:ext cx="578138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224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</p:grpSp>
      <p:grpSp>
        <p:nvGrpSpPr>
          <p:cNvPr id="35" name="LegendLines" hidden="1"/>
          <p:cNvGrpSpPr/>
          <p:nvPr userDrawn="1"/>
        </p:nvGrpSpPr>
        <p:grpSpPr bwMode="gray">
          <a:xfrm>
            <a:off x="10349680" y="285075"/>
            <a:ext cx="1561096" cy="813454"/>
            <a:chOff x="7540629" y="279400"/>
            <a:chExt cx="1147446" cy="797260"/>
          </a:xfrm>
        </p:grpSpPr>
        <p:sp>
          <p:nvSpPr>
            <p:cNvPr id="36" name="LineLegend1"/>
            <p:cNvSpPr>
              <a:spLocks noChangeShapeType="1"/>
            </p:cNvSpPr>
            <p:nvPr/>
          </p:nvSpPr>
          <p:spPr bwMode="gray">
            <a:xfrm>
              <a:off x="7540629" y="369888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 sz="2176" baseline="0" dirty="0"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endParaRPr>
            </a:p>
          </p:txBody>
        </p:sp>
        <p:sp>
          <p:nvSpPr>
            <p:cNvPr id="37" name="LineLegend2"/>
            <p:cNvSpPr>
              <a:spLocks noChangeShapeType="1"/>
            </p:cNvSpPr>
            <p:nvPr/>
          </p:nvSpPr>
          <p:spPr bwMode="gray">
            <a:xfrm>
              <a:off x="7540629" y="638175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 sz="2176" baseline="0" dirty="0"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endParaRPr>
            </a:p>
          </p:txBody>
        </p:sp>
        <p:sp>
          <p:nvSpPr>
            <p:cNvPr id="38" name="LineLegend3"/>
            <p:cNvSpPr>
              <a:spLocks noChangeShapeType="1"/>
            </p:cNvSpPr>
            <p:nvPr/>
          </p:nvSpPr>
          <p:spPr bwMode="gray">
            <a:xfrm>
              <a:off x="7540629" y="915988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 sz="2176" baseline="0" dirty="0"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endParaRPr>
            </a:p>
          </p:txBody>
        </p:sp>
        <p:sp>
          <p:nvSpPr>
            <p:cNvPr id="39" name="Legend1"/>
            <p:cNvSpPr>
              <a:spLocks noChangeArrowheads="1"/>
            </p:cNvSpPr>
            <p:nvPr/>
          </p:nvSpPr>
          <p:spPr bwMode="gray">
            <a:xfrm>
              <a:off x="8102604" y="279400"/>
              <a:ext cx="440005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224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  <p:sp>
          <p:nvSpPr>
            <p:cNvPr id="40" name="Legend2"/>
            <p:cNvSpPr>
              <a:spLocks noChangeArrowheads="1"/>
            </p:cNvSpPr>
            <p:nvPr/>
          </p:nvSpPr>
          <p:spPr bwMode="gray">
            <a:xfrm>
              <a:off x="8102604" y="546100"/>
              <a:ext cx="440005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224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  <p:sp>
          <p:nvSpPr>
            <p:cNvPr id="41" name="Legend3"/>
            <p:cNvSpPr>
              <a:spLocks noChangeArrowheads="1"/>
            </p:cNvSpPr>
            <p:nvPr/>
          </p:nvSpPr>
          <p:spPr bwMode="gray">
            <a:xfrm>
              <a:off x="8102604" y="825501"/>
              <a:ext cx="585471" cy="2511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632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</p:grpSp>
      <p:grpSp>
        <p:nvGrpSpPr>
          <p:cNvPr id="42" name="LegendMoons" hidden="1"/>
          <p:cNvGrpSpPr/>
          <p:nvPr userDrawn="1"/>
        </p:nvGrpSpPr>
        <p:grpSpPr bwMode="gray">
          <a:xfrm>
            <a:off x="10768445" y="255920"/>
            <a:ext cx="952294" cy="1336855"/>
            <a:chOff x="7769225" y="250825"/>
            <a:chExt cx="834113" cy="1310242"/>
          </a:xfrm>
        </p:grpSpPr>
        <p:grpSp>
          <p:nvGrpSpPr>
            <p:cNvPr id="43" name="MoonLegend1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gray">
            <a:xfrm>
              <a:off x="7769225" y="250825"/>
              <a:ext cx="209550" cy="209551"/>
              <a:chOff x="4533" y="183"/>
              <a:chExt cx="144" cy="144"/>
            </a:xfrm>
          </p:grpSpPr>
          <p:sp>
            <p:nvSpPr>
              <p:cNvPr id="61" name="Oval 38"/>
              <p:cNvSpPr>
                <a:spLocks noChangeAspect="1" noChangeArrowheads="1"/>
              </p:cNvSpPr>
              <p:nvPr>
                <p:custDataLst>
                  <p:tags r:id="rId25"/>
                </p:custDataLst>
              </p:nvPr>
            </p:nvSpPr>
            <p:spPr bwMode="gray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 sz="2176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endParaRPr>
              </a:p>
            </p:txBody>
          </p:sp>
          <p:sp>
            <p:nvSpPr>
              <p:cNvPr id="62" name="Arc 39"/>
              <p:cNvSpPr>
                <a:spLocks noChangeAspect="1"/>
              </p:cNvSpPr>
              <p:nvPr>
                <p:custDataLst>
                  <p:tags r:id="rId26"/>
                </p:custDataLst>
              </p:nvPr>
            </p:nvSpPr>
            <p:spPr bwMode="gray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 sz="2176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endParaRPr>
              </a:p>
            </p:txBody>
          </p:sp>
        </p:grpSp>
        <p:grpSp>
          <p:nvGrpSpPr>
            <p:cNvPr id="44" name="MoonLegend2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gray">
            <a:xfrm>
              <a:off x="7769225" y="525066"/>
              <a:ext cx="209550" cy="209551"/>
              <a:chOff x="1694" y="2044"/>
              <a:chExt cx="160" cy="160"/>
            </a:xfrm>
          </p:grpSpPr>
          <p:sp>
            <p:nvSpPr>
              <p:cNvPr id="59" name="Oval 41"/>
              <p:cNvSpPr>
                <a:spLocks noChangeAspect="1" noChangeArrowheads="1"/>
              </p:cNvSpPr>
              <p:nvPr>
                <p:custDataLst>
                  <p:tags r:id="rId23"/>
                </p:custDataLst>
              </p:nvPr>
            </p:nvSpPr>
            <p:spPr bwMode="gray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 sz="2176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endParaRPr>
              </a:p>
            </p:txBody>
          </p:sp>
          <p:sp>
            <p:nvSpPr>
              <p:cNvPr id="60" name="Arc 42"/>
              <p:cNvSpPr>
                <a:spLocks noChangeAspect="1"/>
              </p:cNvSpPr>
              <p:nvPr>
                <p:custDataLst>
                  <p:tags r:id="rId24"/>
                </p:custDataLst>
              </p:nvPr>
            </p:nvSpPr>
            <p:spPr bwMode="gray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 sz="2176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endParaRPr>
              </a:p>
            </p:txBody>
          </p:sp>
        </p:grpSp>
        <p:grpSp>
          <p:nvGrpSpPr>
            <p:cNvPr id="45" name="MoonLegend4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gray">
            <a:xfrm>
              <a:off x="7769225" y="1073548"/>
              <a:ext cx="209550" cy="209551"/>
              <a:chOff x="4495" y="1198"/>
              <a:chExt cx="160" cy="160"/>
            </a:xfrm>
          </p:grpSpPr>
          <p:sp>
            <p:nvSpPr>
              <p:cNvPr id="57" name="Oval 47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 sz="2176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endParaRPr>
              </a:p>
            </p:txBody>
          </p:sp>
          <p:sp>
            <p:nvSpPr>
              <p:cNvPr id="58" name="Arc 48"/>
              <p:cNvSpPr>
                <a:spLocks noChangeAspect="1"/>
              </p:cNvSpPr>
              <p:nvPr>
                <p:custDataLst>
                  <p:tags r:id="rId22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 sz="2176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endParaRPr>
              </a:p>
            </p:txBody>
          </p:sp>
        </p:grpSp>
        <p:grpSp>
          <p:nvGrpSpPr>
            <p:cNvPr id="46" name="MoonLegend5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gray">
            <a:xfrm>
              <a:off x="7769225" y="1347790"/>
              <a:ext cx="209550" cy="209551"/>
              <a:chOff x="4495" y="1440"/>
              <a:chExt cx="160" cy="160"/>
            </a:xfrm>
          </p:grpSpPr>
          <p:sp>
            <p:nvSpPr>
              <p:cNvPr id="55" name="Oval 50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gray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 sz="2176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endParaRPr>
              </a:p>
            </p:txBody>
          </p:sp>
          <p:sp>
            <p:nvSpPr>
              <p:cNvPr id="56" name="Oval 51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gray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 sz="2176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endParaRPr>
              </a:p>
            </p:txBody>
          </p:sp>
        </p:grpSp>
        <p:grpSp>
          <p:nvGrpSpPr>
            <p:cNvPr id="47" name="MoonLegend3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gray">
            <a:xfrm>
              <a:off x="7769225" y="799307"/>
              <a:ext cx="209550" cy="209551"/>
              <a:chOff x="4495" y="1198"/>
              <a:chExt cx="160" cy="160"/>
            </a:xfrm>
          </p:grpSpPr>
          <p:sp>
            <p:nvSpPr>
              <p:cNvPr id="53" name="Oval 47"/>
              <p:cNvSpPr>
                <a:spLocks noChangeAspect="1" noChangeArrowheads="1"/>
              </p:cNvSpPr>
              <p:nvPr>
                <p:custDataLst>
                  <p:tags r:id="rId17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 sz="2176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endParaRPr>
              </a:p>
            </p:txBody>
          </p:sp>
          <p:sp>
            <p:nvSpPr>
              <p:cNvPr id="54" name="Arc 48"/>
              <p:cNvSpPr>
                <a:spLocks noChangeAspect="1"/>
              </p:cNvSpPr>
              <p:nvPr>
                <p:custDataLst>
                  <p:tags r:id="rId18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 sz="2176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endParaRPr>
              </a:p>
            </p:txBody>
          </p:sp>
        </p:grpSp>
        <p:sp>
          <p:nvSpPr>
            <p:cNvPr id="48" name="Legend1"/>
            <p:cNvSpPr>
              <a:spLocks noChangeArrowheads="1"/>
            </p:cNvSpPr>
            <p:nvPr/>
          </p:nvSpPr>
          <p:spPr bwMode="gray">
            <a:xfrm>
              <a:off x="8079004" y="275717"/>
              <a:ext cx="524334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224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  <p:sp>
          <p:nvSpPr>
            <p:cNvPr id="49" name="Legend2"/>
            <p:cNvSpPr>
              <a:spLocks noChangeArrowheads="1"/>
            </p:cNvSpPr>
            <p:nvPr/>
          </p:nvSpPr>
          <p:spPr bwMode="gray">
            <a:xfrm>
              <a:off x="8079004" y="550355"/>
              <a:ext cx="524334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224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  <p:sp>
          <p:nvSpPr>
            <p:cNvPr id="50" name="Legend3"/>
            <p:cNvSpPr>
              <a:spLocks noChangeArrowheads="1"/>
            </p:cNvSpPr>
            <p:nvPr/>
          </p:nvSpPr>
          <p:spPr bwMode="gray">
            <a:xfrm>
              <a:off x="8079004" y="824994"/>
              <a:ext cx="524334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224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  <p:sp>
          <p:nvSpPr>
            <p:cNvPr id="51" name="Legend4"/>
            <p:cNvSpPr>
              <a:spLocks noChangeArrowheads="1"/>
            </p:cNvSpPr>
            <p:nvPr/>
          </p:nvSpPr>
          <p:spPr bwMode="gray">
            <a:xfrm>
              <a:off x="8079004" y="1096457"/>
              <a:ext cx="524334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224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  <p:sp>
          <p:nvSpPr>
            <p:cNvPr id="52" name="Legend5"/>
            <p:cNvSpPr>
              <a:spLocks noChangeArrowheads="1"/>
            </p:cNvSpPr>
            <p:nvPr/>
          </p:nvSpPr>
          <p:spPr bwMode="gray">
            <a:xfrm>
              <a:off x="8079004" y="1372682"/>
              <a:ext cx="524334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224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</p:grpSp>
      <p:pic>
        <p:nvPicPr>
          <p:cNvPr id="63" name="Picture 161" descr="Risultati immagini per intesa sanpaolo logo">
            <a:extLst>
              <a:ext uri="{FF2B5EF4-FFF2-40B4-BE49-F238E27FC236}">
                <a16:creationId xmlns:a16="http://schemas.microsoft.com/office/drawing/2014/main" id="{1C7721E7-B757-455F-87DC-D964650E472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54871" y="6413649"/>
            <a:ext cx="1778473" cy="199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Slide Number">
            <a:extLst>
              <a:ext uri="{FF2B5EF4-FFF2-40B4-BE49-F238E27FC236}">
                <a16:creationId xmlns:a16="http://schemas.microsoft.com/office/drawing/2014/main" id="{BA7493B6-05C6-440D-8C9B-DB9D54A3DB49}"/>
              </a:ext>
            </a:extLst>
          </p:cNvPr>
          <p:cNvSpPr txBox="1">
            <a:spLocks/>
          </p:cNvSpPr>
          <p:nvPr userDrawn="1"/>
        </p:nvSpPr>
        <p:spPr>
          <a:xfrm>
            <a:off x="11326266" y="-271985"/>
            <a:ext cx="284012" cy="155496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lang="en-US" sz="1000" baseline="0" smtClean="0">
                <a:latin typeface="+mn-lt"/>
              </a:defRPr>
            </a:lvl1pPr>
          </a:lstStyle>
          <a:p>
            <a:pPr algn="ctr"/>
            <a:r>
              <a:rPr sz="612" b="0" dirty="0">
                <a:solidFill>
                  <a:schemeClr val="tx1"/>
                </a:solidFill>
                <a:latin typeface="Century Gothic" panose="020B0502020202020204" pitchFamily="34" charset="0"/>
                <a:sym typeface="Century Gothic" panose="020B0502020202020204" pitchFamily="34" charset="0"/>
              </a:rPr>
              <a:t>ROM-2729VB-14042021-137496/FMR</a:t>
            </a:r>
          </a:p>
        </p:txBody>
      </p:sp>
    </p:spTree>
    <p:extLst>
      <p:ext uri="{BB962C8B-B14F-4D97-AF65-F5344CB8AC3E}">
        <p14:creationId xmlns:p14="http://schemas.microsoft.com/office/powerpoint/2010/main" val="1903803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5" r:id="rId8"/>
  </p:sldLayoutIdLst>
  <p:hf hdr="0" ftr="0" dt="0"/>
  <p:txStyles>
    <p:titleStyle>
      <a:lvl1pPr algn="l" defTabSz="1218095" rtl="0" eaLnBrk="1" fontAlgn="base" hangingPunct="1">
        <a:spcBef>
          <a:spcPct val="0"/>
        </a:spcBef>
        <a:spcAft>
          <a:spcPct val="0"/>
        </a:spcAft>
        <a:tabLst>
          <a:tab pos="367156" algn="l"/>
        </a:tabLst>
        <a:defRPr sz="2245" b="1" baseline="0">
          <a:solidFill>
            <a:schemeClr val="tx2"/>
          </a:solidFill>
          <a:latin typeface="Century Gothic" panose="020B0502020202020204" pitchFamily="34" charset="0"/>
          <a:ea typeface="+mj-ea"/>
          <a:cs typeface="+mj-cs"/>
          <a:sym typeface="Century Gothic" panose="020B0502020202020204" pitchFamily="34" charset="0"/>
        </a:defRPr>
      </a:lvl1pPr>
      <a:lvl2pPr algn="l" defTabSz="1218095" rtl="0" eaLnBrk="1" fontAlgn="base" hangingPunct="1">
        <a:spcBef>
          <a:spcPct val="0"/>
        </a:spcBef>
        <a:spcAft>
          <a:spcPct val="0"/>
        </a:spcAft>
        <a:defRPr sz="2584" b="1">
          <a:solidFill>
            <a:schemeClr val="tx2"/>
          </a:solidFill>
          <a:latin typeface="Arial" charset="0"/>
        </a:defRPr>
      </a:lvl2pPr>
      <a:lvl3pPr algn="l" defTabSz="1218095" rtl="0" eaLnBrk="1" fontAlgn="base" hangingPunct="1">
        <a:spcBef>
          <a:spcPct val="0"/>
        </a:spcBef>
        <a:spcAft>
          <a:spcPct val="0"/>
        </a:spcAft>
        <a:defRPr sz="2584" b="1">
          <a:solidFill>
            <a:schemeClr val="tx2"/>
          </a:solidFill>
          <a:latin typeface="Arial" charset="0"/>
        </a:defRPr>
      </a:lvl3pPr>
      <a:lvl4pPr algn="l" defTabSz="1218095" rtl="0" eaLnBrk="1" fontAlgn="base" hangingPunct="1">
        <a:spcBef>
          <a:spcPct val="0"/>
        </a:spcBef>
        <a:spcAft>
          <a:spcPct val="0"/>
        </a:spcAft>
        <a:defRPr sz="2584" b="1">
          <a:solidFill>
            <a:schemeClr val="tx2"/>
          </a:solidFill>
          <a:latin typeface="Arial" charset="0"/>
        </a:defRPr>
      </a:lvl4pPr>
      <a:lvl5pPr algn="l" defTabSz="1218095" rtl="0" eaLnBrk="1" fontAlgn="base" hangingPunct="1">
        <a:spcBef>
          <a:spcPct val="0"/>
        </a:spcBef>
        <a:spcAft>
          <a:spcPct val="0"/>
        </a:spcAft>
        <a:defRPr sz="2584" b="1">
          <a:solidFill>
            <a:schemeClr val="tx2"/>
          </a:solidFill>
          <a:latin typeface="Arial" charset="0"/>
        </a:defRPr>
      </a:lvl5pPr>
      <a:lvl6pPr marL="622005" algn="l" defTabSz="1218095" rtl="0" eaLnBrk="1" fontAlgn="base" hangingPunct="1">
        <a:spcBef>
          <a:spcPct val="0"/>
        </a:spcBef>
        <a:spcAft>
          <a:spcPct val="0"/>
        </a:spcAft>
        <a:defRPr sz="2584" b="1">
          <a:solidFill>
            <a:schemeClr val="tx2"/>
          </a:solidFill>
          <a:latin typeface="Arial" charset="0"/>
        </a:defRPr>
      </a:lvl6pPr>
      <a:lvl7pPr marL="1244012" algn="l" defTabSz="1218095" rtl="0" eaLnBrk="1" fontAlgn="base" hangingPunct="1">
        <a:spcBef>
          <a:spcPct val="0"/>
        </a:spcBef>
        <a:spcAft>
          <a:spcPct val="0"/>
        </a:spcAft>
        <a:defRPr sz="2584" b="1">
          <a:solidFill>
            <a:schemeClr val="tx2"/>
          </a:solidFill>
          <a:latin typeface="Arial" charset="0"/>
        </a:defRPr>
      </a:lvl7pPr>
      <a:lvl8pPr marL="1866017" algn="l" defTabSz="1218095" rtl="0" eaLnBrk="1" fontAlgn="base" hangingPunct="1">
        <a:spcBef>
          <a:spcPct val="0"/>
        </a:spcBef>
        <a:spcAft>
          <a:spcPct val="0"/>
        </a:spcAft>
        <a:defRPr sz="2584" b="1">
          <a:solidFill>
            <a:schemeClr val="tx2"/>
          </a:solidFill>
          <a:latin typeface="Arial" charset="0"/>
        </a:defRPr>
      </a:lvl8pPr>
      <a:lvl9pPr marL="2488024" algn="l" defTabSz="1218095" rtl="0" eaLnBrk="1" fontAlgn="base" hangingPunct="1">
        <a:spcBef>
          <a:spcPct val="0"/>
        </a:spcBef>
        <a:spcAft>
          <a:spcPct val="0"/>
        </a:spcAft>
        <a:defRPr sz="2584" b="1">
          <a:solidFill>
            <a:schemeClr val="tx2"/>
          </a:solidFill>
          <a:latin typeface="Arial" charset="0"/>
        </a:defRPr>
      </a:lvl9pPr>
    </p:titleStyle>
    <p:bodyStyle>
      <a:lvl1pPr marL="0" indent="0" algn="l" defTabSz="121809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00000"/>
        <a:defRPr sz="1632" baseline="0">
          <a:solidFill>
            <a:schemeClr val="tx1"/>
          </a:solidFill>
          <a:latin typeface="Century Gothic" panose="020B0502020202020204" pitchFamily="34" charset="0"/>
          <a:ea typeface="+mn-ea"/>
          <a:cs typeface="+mn-cs"/>
          <a:sym typeface="Century Gothic" panose="020B0502020202020204" pitchFamily="34" charset="0"/>
        </a:defRPr>
      </a:lvl1pPr>
      <a:lvl2pPr marL="263488" indent="-261329" algn="l" defTabSz="121809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32" baseline="0">
          <a:solidFill>
            <a:schemeClr val="tx1"/>
          </a:solidFill>
          <a:latin typeface="Century Gothic" panose="020B0502020202020204" pitchFamily="34" charset="0"/>
          <a:sym typeface="Century Gothic" panose="020B0502020202020204" pitchFamily="34" charset="0"/>
        </a:defRPr>
      </a:lvl2pPr>
      <a:lvl3pPr marL="622005" indent="-356358" algn="l" defTabSz="121809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32" baseline="0">
          <a:solidFill>
            <a:schemeClr val="tx1"/>
          </a:solidFill>
          <a:latin typeface="Century Gothic" panose="020B0502020202020204" pitchFamily="34" charset="0"/>
          <a:sym typeface="Century Gothic" panose="020B0502020202020204" pitchFamily="34" charset="0"/>
        </a:defRPr>
      </a:lvl3pPr>
      <a:lvl4pPr marL="835822" indent="-211655" algn="l" defTabSz="121809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32" baseline="0">
          <a:solidFill>
            <a:schemeClr val="tx1"/>
          </a:solidFill>
          <a:latin typeface="Century Gothic" panose="020B0502020202020204" pitchFamily="34" charset="0"/>
          <a:sym typeface="Century Gothic" panose="020B0502020202020204" pitchFamily="34" charset="0"/>
        </a:defRPr>
      </a:lvl4pPr>
      <a:lvl5pPr marL="1020090" indent="-177099" algn="l" defTabSz="121809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Century Gothic" panose="020B0502020202020204" pitchFamily="34" charset="0"/>
          <a:sym typeface="Century Gothic" panose="020B0502020202020204" pitchFamily="34" charset="0"/>
        </a:defRPr>
      </a:lvl5pPr>
      <a:lvl6pPr marL="1020090" indent="-177099" algn="l" defTabSz="121809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2176" baseline="0">
          <a:solidFill>
            <a:schemeClr val="tx1"/>
          </a:solidFill>
          <a:latin typeface="+mn-lt"/>
        </a:defRPr>
      </a:lvl6pPr>
      <a:lvl7pPr marL="1020090" indent="-177099" algn="l" defTabSz="121809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2176" baseline="0">
          <a:solidFill>
            <a:schemeClr val="tx1"/>
          </a:solidFill>
          <a:latin typeface="+mn-lt"/>
        </a:defRPr>
      </a:lvl7pPr>
      <a:lvl8pPr marL="1020090" indent="-177099" algn="l" defTabSz="121809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2176" baseline="0">
          <a:solidFill>
            <a:schemeClr val="tx1"/>
          </a:solidFill>
          <a:latin typeface="+mn-lt"/>
        </a:defRPr>
      </a:lvl8pPr>
      <a:lvl9pPr marL="1020090" indent="-177099" algn="l" defTabSz="121809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2176" baseline="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1244012" rtl="0" eaLnBrk="1" latinLnBrk="0" hangingPunct="1">
        <a:defRPr sz="2449" kern="1200">
          <a:solidFill>
            <a:schemeClr val="tx1"/>
          </a:solidFill>
          <a:latin typeface="+mn-lt"/>
          <a:ea typeface="+mn-ea"/>
          <a:cs typeface="+mn-cs"/>
        </a:defRPr>
      </a:lvl1pPr>
      <a:lvl2pPr marL="622005" algn="l" defTabSz="1244012" rtl="0" eaLnBrk="1" latinLnBrk="0" hangingPunct="1">
        <a:defRPr sz="2449" kern="1200">
          <a:solidFill>
            <a:schemeClr val="tx1"/>
          </a:solidFill>
          <a:latin typeface="+mn-lt"/>
          <a:ea typeface="+mn-ea"/>
          <a:cs typeface="+mn-cs"/>
        </a:defRPr>
      </a:lvl2pPr>
      <a:lvl3pPr marL="1244012" algn="l" defTabSz="1244012" rtl="0" eaLnBrk="1" latinLnBrk="0" hangingPunct="1">
        <a:defRPr sz="2449" kern="1200">
          <a:solidFill>
            <a:schemeClr val="tx1"/>
          </a:solidFill>
          <a:latin typeface="+mn-lt"/>
          <a:ea typeface="+mn-ea"/>
          <a:cs typeface="+mn-cs"/>
        </a:defRPr>
      </a:lvl3pPr>
      <a:lvl4pPr marL="1866017" algn="l" defTabSz="1244012" rtl="0" eaLnBrk="1" latinLnBrk="0" hangingPunct="1">
        <a:defRPr sz="2449" kern="1200">
          <a:solidFill>
            <a:schemeClr val="tx1"/>
          </a:solidFill>
          <a:latin typeface="+mn-lt"/>
          <a:ea typeface="+mn-ea"/>
          <a:cs typeface="+mn-cs"/>
        </a:defRPr>
      </a:lvl4pPr>
      <a:lvl5pPr marL="2488024" algn="l" defTabSz="1244012" rtl="0" eaLnBrk="1" latinLnBrk="0" hangingPunct="1">
        <a:defRPr sz="2449" kern="1200">
          <a:solidFill>
            <a:schemeClr val="tx1"/>
          </a:solidFill>
          <a:latin typeface="+mn-lt"/>
          <a:ea typeface="+mn-ea"/>
          <a:cs typeface="+mn-cs"/>
        </a:defRPr>
      </a:lvl5pPr>
      <a:lvl6pPr marL="3110029" algn="l" defTabSz="1244012" rtl="0" eaLnBrk="1" latinLnBrk="0" hangingPunct="1">
        <a:defRPr sz="2449" kern="1200">
          <a:solidFill>
            <a:schemeClr val="tx1"/>
          </a:solidFill>
          <a:latin typeface="+mn-lt"/>
          <a:ea typeface="+mn-ea"/>
          <a:cs typeface="+mn-cs"/>
        </a:defRPr>
      </a:lvl6pPr>
      <a:lvl7pPr marL="3732036" algn="l" defTabSz="1244012" rtl="0" eaLnBrk="1" latinLnBrk="0" hangingPunct="1">
        <a:defRPr sz="2449" kern="1200">
          <a:solidFill>
            <a:schemeClr val="tx1"/>
          </a:solidFill>
          <a:latin typeface="+mn-lt"/>
          <a:ea typeface="+mn-ea"/>
          <a:cs typeface="+mn-cs"/>
        </a:defRPr>
      </a:lvl7pPr>
      <a:lvl8pPr marL="4354041" algn="l" defTabSz="1244012" rtl="0" eaLnBrk="1" latinLnBrk="0" hangingPunct="1">
        <a:defRPr sz="2449" kern="1200">
          <a:solidFill>
            <a:schemeClr val="tx1"/>
          </a:solidFill>
          <a:latin typeface="+mn-lt"/>
          <a:ea typeface="+mn-ea"/>
          <a:cs typeface="+mn-cs"/>
        </a:defRPr>
      </a:lvl8pPr>
      <a:lvl9pPr marL="4976048" algn="l" defTabSz="1244012" rtl="0" eaLnBrk="1" latinLnBrk="0" hangingPunct="1">
        <a:defRPr sz="24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1420237945"/>
              </p:ext>
            </p:extLst>
          </p:nvPr>
        </p:nvGraphicFramePr>
        <p:xfrm>
          <a:off x="0" y="0"/>
          <a:ext cx="215979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23" name="Diapositiva think-cell" r:id="rId26" imgW="270" imgH="270" progId="TCLayout.ActiveDocument.1">
                  <p:embed/>
                </p:oleObj>
              </mc:Choice>
              <mc:Fallback>
                <p:oleObj name="Diapositiva think-cell" r:id="rId2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215979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Slide Number"/>
          <p:cNvSpPr txBox="1">
            <a:spLocks/>
          </p:cNvSpPr>
          <p:nvPr userDrawn="1"/>
        </p:nvSpPr>
        <p:spPr>
          <a:xfrm>
            <a:off x="11905168" y="235065"/>
            <a:ext cx="284012" cy="155496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lang="en-US" sz="1000" baseline="0" smtClean="0">
                <a:latin typeface="+mn-lt"/>
              </a:defRPr>
            </a:lvl1pPr>
          </a:lstStyle>
          <a:p>
            <a:pPr algn="ctr"/>
            <a:fld id="{42C328C1-A84F-4A39-A664-DBA00541A8C6}" type="slidenum">
              <a:rPr sz="1020" b="0">
                <a:solidFill>
                  <a:schemeClr val="tx2"/>
                </a:solidFill>
                <a:latin typeface="Century Gothic" panose="020B0502020202020204" pitchFamily="34" charset="0"/>
                <a:sym typeface="Century Gothic" panose="020B0502020202020204" pitchFamily="34" charset="0"/>
              </a:rPr>
              <a:pPr algn="ctr"/>
              <a:t>‹N›</a:t>
            </a:fld>
            <a:endParaRPr sz="1020" b="0" dirty="0">
              <a:solidFill>
                <a:schemeClr val="tx2"/>
              </a:solidFill>
              <a:latin typeface="Century Gothic" panose="020B0502020202020204" pitchFamily="34" charset="0"/>
              <a:sym typeface="Century Gothic" panose="020B0502020202020204" pitchFamily="34" charset="0"/>
            </a:endParaRPr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gray">
          <a:xfrm>
            <a:off x="161987" y="233653"/>
            <a:ext cx="11725484" cy="345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 latinLnBrk="0"/>
            <a:r>
              <a:rPr lang="en-US"/>
              <a:t>Click to edit Master title style</a:t>
            </a:r>
            <a:endParaRPr lang="it-IT" noProof="0" dirty="0"/>
          </a:p>
        </p:txBody>
      </p:sp>
      <p:sp>
        <p:nvSpPr>
          <p:cNvPr id="10" name="1. On-page tracker" hidden="1"/>
          <p:cNvSpPr>
            <a:spLocks noChangeArrowheads="1"/>
          </p:cNvSpPr>
          <p:nvPr/>
        </p:nvSpPr>
        <p:spPr bwMode="gray">
          <a:xfrm>
            <a:off x="161987" y="32012"/>
            <a:ext cx="577363" cy="160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it-IT" sz="1020" cap="all" baseline="0" dirty="0">
                <a:solidFill>
                  <a:schemeClr val="accent6"/>
                </a:solidFill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rPr>
              <a:t>Tracker</a:t>
            </a:r>
          </a:p>
        </p:txBody>
      </p:sp>
      <p:sp>
        <p:nvSpPr>
          <p:cNvPr id="11" name="3. Unit of measure" hidden="1"/>
          <p:cNvSpPr txBox="1">
            <a:spLocks noChangeArrowheads="1"/>
          </p:cNvSpPr>
          <p:nvPr/>
        </p:nvSpPr>
        <p:spPr bwMode="gray">
          <a:xfrm>
            <a:off x="161987" y="566137"/>
            <a:ext cx="11725484" cy="256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it-IT" sz="1632" baseline="0" dirty="0">
                <a:solidFill>
                  <a:schemeClr val="accent6"/>
                </a:solidFill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rPr>
              <a:t>Unit of measure</a:t>
            </a:r>
          </a:p>
        </p:txBody>
      </p:sp>
      <p:sp>
        <p:nvSpPr>
          <p:cNvPr id="13" name="4. Footnote" hidden="1"/>
          <p:cNvSpPr txBox="1">
            <a:spLocks noChangeArrowheads="1"/>
          </p:cNvSpPr>
          <p:nvPr/>
        </p:nvSpPr>
        <p:spPr bwMode="gray">
          <a:xfrm>
            <a:off x="161986" y="6305975"/>
            <a:ext cx="11771358" cy="128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it-IT" sz="816" baseline="0" dirty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rPr>
              <a:t>1 Footnote</a:t>
            </a:r>
          </a:p>
        </p:txBody>
      </p:sp>
      <p:sp>
        <p:nvSpPr>
          <p:cNvPr id="14" name="5. Source" hidden="1"/>
          <p:cNvSpPr>
            <a:spLocks noChangeArrowheads="1"/>
          </p:cNvSpPr>
          <p:nvPr/>
        </p:nvSpPr>
        <p:spPr bwMode="gray">
          <a:xfrm>
            <a:off x="161985" y="6487691"/>
            <a:ext cx="9992886" cy="128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t" anchorCtr="0">
            <a:spAutoFit/>
          </a:bodyPr>
          <a:lstStyle/>
          <a:p>
            <a:pPr marL="829342" indent="-829342" defTabSz="1218095">
              <a:tabLst>
                <a:tab pos="857418" algn="l"/>
              </a:tabLst>
            </a:pPr>
            <a:r>
              <a:rPr lang="it-IT" sz="816" baseline="0" dirty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rPr>
              <a:t>FONTE: Fonte</a:t>
            </a:r>
          </a:p>
        </p:txBody>
      </p:sp>
      <p:sp>
        <p:nvSpPr>
          <p:cNvPr id="3" name="Text Placeholder 2" hidden="1"/>
          <p:cNvSpPr>
            <a:spLocks noGrp="1"/>
          </p:cNvSpPr>
          <p:nvPr userDrawn="1">
            <p:ph type="body" idx="1"/>
          </p:nvPr>
        </p:nvSpPr>
        <p:spPr bwMode="gray">
          <a:xfrm>
            <a:off x="1976208" y="1991016"/>
            <a:ext cx="5853024" cy="1256112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 latinLnBrk="0"/>
            <a:r>
              <a:rPr lang="en-US"/>
              <a:t>Click to edit Master text styles</a:t>
            </a:r>
          </a:p>
          <a:p>
            <a:pPr lvl="1" latinLnBrk="0"/>
            <a:r>
              <a:rPr lang="en-US"/>
              <a:t>Second level</a:t>
            </a:r>
          </a:p>
          <a:p>
            <a:pPr lvl="2" latinLnBrk="0"/>
            <a:r>
              <a:rPr lang="en-US"/>
              <a:t>Third level</a:t>
            </a:r>
          </a:p>
          <a:p>
            <a:pPr lvl="3" latinLnBrk="0"/>
            <a:r>
              <a:rPr lang="en-US"/>
              <a:t>Fourth level</a:t>
            </a:r>
          </a:p>
          <a:p>
            <a:pPr lvl="4" latinLnBrk="0"/>
            <a:r>
              <a:rPr lang="en-US"/>
              <a:t>Fifth level</a:t>
            </a:r>
            <a:endParaRPr lang="it-IT" dirty="0"/>
          </a:p>
        </p:txBody>
      </p:sp>
      <p:grpSp>
        <p:nvGrpSpPr>
          <p:cNvPr id="15" name="ACET" hidden="1"/>
          <p:cNvGrpSpPr>
            <a:grpSpLocks/>
          </p:cNvGrpSpPr>
          <p:nvPr userDrawn="1"/>
        </p:nvGrpSpPr>
        <p:grpSpPr bwMode="gray">
          <a:xfrm>
            <a:off x="1976207" y="1270343"/>
            <a:ext cx="5801188" cy="531276"/>
            <a:chOff x="915" y="702"/>
            <a:chExt cx="2686" cy="328"/>
          </a:xfrm>
        </p:grpSpPr>
        <p:cxnSp>
          <p:nvCxnSpPr>
            <p:cNvPr id="16" name="AutoShape 249"/>
            <p:cNvCxnSpPr>
              <a:cxnSpLocks noChangeShapeType="1"/>
              <a:stCxn id="18" idx="4"/>
              <a:endCxn id="18" idx="6"/>
            </p:cNvCxnSpPr>
            <p:nvPr/>
          </p:nvCxnSpPr>
          <p:spPr bwMode="gray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8" name="AutoShape 250"/>
            <p:cNvSpPr>
              <a:spLocks noChangeArrowheads="1"/>
            </p:cNvSpPr>
            <p:nvPr/>
          </p:nvSpPr>
          <p:spPr bwMode="gray">
            <a:xfrm>
              <a:off x="915" y="702"/>
              <a:ext cx="2686" cy="328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it-IT" sz="1632" b="1" baseline="0" dirty="0">
                  <a:solidFill>
                    <a:schemeClr val="tx2"/>
                  </a:solidFill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Titolo</a:t>
              </a:r>
            </a:p>
            <a:p>
              <a:r>
                <a:rPr lang="it-IT" sz="1632" baseline="0" dirty="0">
                  <a:solidFill>
                    <a:schemeClr val="accent6"/>
                  </a:solidFill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Unit of measure</a:t>
              </a:r>
            </a:p>
          </p:txBody>
        </p:sp>
      </p:grpSp>
      <p:grpSp>
        <p:nvGrpSpPr>
          <p:cNvPr id="17" name="Sticker" hidden="1"/>
          <p:cNvGrpSpPr/>
          <p:nvPr userDrawn="1"/>
        </p:nvGrpSpPr>
        <p:grpSpPr bwMode="gray">
          <a:xfrm>
            <a:off x="11391761" y="579085"/>
            <a:ext cx="620345" cy="220474"/>
            <a:chOff x="8284805" y="285750"/>
            <a:chExt cx="455970" cy="216085"/>
          </a:xfrm>
        </p:grpSpPr>
        <p:sp>
          <p:nvSpPr>
            <p:cNvPr id="20" name="StickerRectangle"/>
            <p:cNvSpPr>
              <a:spLocks noChangeArrowheads="1"/>
            </p:cNvSpPr>
            <p:nvPr/>
          </p:nvSpPr>
          <p:spPr bwMode="gray">
            <a:xfrm>
              <a:off x="8284805" y="285750"/>
              <a:ext cx="455970" cy="216085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1218095">
                <a:buClr>
                  <a:srgbClr val="002960"/>
                </a:buClr>
              </a:pPr>
              <a:r>
                <a:rPr lang="it-IT" sz="1224" baseline="0" dirty="0">
                  <a:solidFill>
                    <a:schemeClr val="accent6"/>
                  </a:solidFill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STICKER</a:t>
              </a:r>
            </a:p>
          </p:txBody>
        </p:sp>
        <p:cxnSp>
          <p:nvCxnSpPr>
            <p:cNvPr id="21" name="AutoShape 31"/>
            <p:cNvCxnSpPr>
              <a:cxnSpLocks noChangeShapeType="1"/>
              <a:stCxn id="20" idx="2"/>
              <a:endCxn id="20" idx="4"/>
            </p:cNvCxnSpPr>
            <p:nvPr/>
          </p:nvCxnSpPr>
          <p:spPr bwMode="gray">
            <a:xfrm>
              <a:off x="8284805" y="285750"/>
              <a:ext cx="0" cy="216085"/>
            </a:xfrm>
            <a:prstGeom prst="straightConnector1">
              <a:avLst/>
            </a:prstGeom>
            <a:noFill/>
            <a:ln w="9525">
              <a:solidFill>
                <a:schemeClr val="accent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AutoShape 32"/>
            <p:cNvCxnSpPr>
              <a:cxnSpLocks noChangeShapeType="1"/>
              <a:stCxn id="20" idx="4"/>
              <a:endCxn id="20" idx="6"/>
            </p:cNvCxnSpPr>
            <p:nvPr/>
          </p:nvCxnSpPr>
          <p:spPr bwMode="gray">
            <a:xfrm>
              <a:off x="8284805" y="501835"/>
              <a:ext cx="455970" cy="0"/>
            </a:xfrm>
            <a:prstGeom prst="straightConnector1">
              <a:avLst/>
            </a:prstGeom>
            <a:noFill/>
            <a:ln w="25400">
              <a:solidFill>
                <a:schemeClr val="accent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6" name="LegendBoxes" hidden="1"/>
          <p:cNvGrpSpPr/>
          <p:nvPr userDrawn="1"/>
        </p:nvGrpSpPr>
        <p:grpSpPr bwMode="gray">
          <a:xfrm>
            <a:off x="10797028" y="285075"/>
            <a:ext cx="861625" cy="1021522"/>
            <a:chOff x="7835905" y="279400"/>
            <a:chExt cx="832138" cy="1001186"/>
          </a:xfrm>
        </p:grpSpPr>
        <p:sp>
          <p:nvSpPr>
            <p:cNvPr id="27" name="RectangleLegend1"/>
            <p:cNvSpPr>
              <a:spLocks noChangeArrowheads="1"/>
            </p:cNvSpPr>
            <p:nvPr/>
          </p:nvSpPr>
          <p:spPr bwMode="gray">
            <a:xfrm>
              <a:off x="7835905" y="290513"/>
              <a:ext cx="165100" cy="1603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sz="2176" baseline="0" dirty="0"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endParaRPr>
            </a:p>
          </p:txBody>
        </p:sp>
        <p:sp>
          <p:nvSpPr>
            <p:cNvPr id="28" name="RectangleLegend2"/>
            <p:cNvSpPr>
              <a:spLocks noChangeArrowheads="1"/>
            </p:cNvSpPr>
            <p:nvPr/>
          </p:nvSpPr>
          <p:spPr bwMode="gray">
            <a:xfrm>
              <a:off x="7835905" y="560388"/>
              <a:ext cx="165100" cy="16033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sz="2176" baseline="0" dirty="0"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endParaRPr>
            </a:p>
          </p:txBody>
        </p:sp>
        <p:sp>
          <p:nvSpPr>
            <p:cNvPr id="29" name="RectangleLegend3"/>
            <p:cNvSpPr>
              <a:spLocks noChangeArrowheads="1"/>
            </p:cNvSpPr>
            <p:nvPr/>
          </p:nvSpPr>
          <p:spPr bwMode="gray">
            <a:xfrm>
              <a:off x="7835905" y="831851"/>
              <a:ext cx="165100" cy="160338"/>
            </a:xfrm>
            <a:prstGeom prst="rect">
              <a:avLst/>
            </a:prstGeom>
            <a:solidFill>
              <a:schemeClr val="accent3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sz="2176" baseline="0" dirty="0"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endParaRPr>
            </a:p>
          </p:txBody>
        </p:sp>
        <p:sp>
          <p:nvSpPr>
            <p:cNvPr id="30" name="RectangleLegend4"/>
            <p:cNvSpPr>
              <a:spLocks noChangeArrowheads="1"/>
            </p:cNvSpPr>
            <p:nvPr/>
          </p:nvSpPr>
          <p:spPr bwMode="gray">
            <a:xfrm>
              <a:off x="7835905" y="1103313"/>
              <a:ext cx="165100" cy="160338"/>
            </a:xfrm>
            <a:prstGeom prst="rect">
              <a:avLst/>
            </a:prstGeom>
            <a:solidFill>
              <a:schemeClr val="accent4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sz="2176" baseline="0" dirty="0"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endParaRPr>
            </a:p>
          </p:txBody>
        </p:sp>
        <p:sp>
          <p:nvSpPr>
            <p:cNvPr id="31" name="Legend1"/>
            <p:cNvSpPr>
              <a:spLocks noChangeArrowheads="1"/>
            </p:cNvSpPr>
            <p:nvPr/>
          </p:nvSpPr>
          <p:spPr bwMode="gray">
            <a:xfrm>
              <a:off x="8089905" y="279400"/>
              <a:ext cx="578138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224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  <p:sp>
          <p:nvSpPr>
            <p:cNvPr id="32" name="Legend2"/>
            <p:cNvSpPr>
              <a:spLocks noChangeArrowheads="1"/>
            </p:cNvSpPr>
            <p:nvPr/>
          </p:nvSpPr>
          <p:spPr bwMode="gray">
            <a:xfrm>
              <a:off x="8089905" y="549275"/>
              <a:ext cx="578138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224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  <p:sp>
          <p:nvSpPr>
            <p:cNvPr id="33" name="Legend3"/>
            <p:cNvSpPr>
              <a:spLocks noChangeArrowheads="1"/>
            </p:cNvSpPr>
            <p:nvPr/>
          </p:nvSpPr>
          <p:spPr bwMode="gray">
            <a:xfrm>
              <a:off x="8089905" y="820738"/>
              <a:ext cx="578138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224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  <p:sp>
          <p:nvSpPr>
            <p:cNvPr id="34" name="Legend4"/>
            <p:cNvSpPr>
              <a:spLocks noChangeArrowheads="1"/>
            </p:cNvSpPr>
            <p:nvPr/>
          </p:nvSpPr>
          <p:spPr bwMode="gray">
            <a:xfrm>
              <a:off x="8089905" y="1092201"/>
              <a:ext cx="578138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224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</p:grpSp>
      <p:grpSp>
        <p:nvGrpSpPr>
          <p:cNvPr id="35" name="LegendLines" hidden="1"/>
          <p:cNvGrpSpPr/>
          <p:nvPr userDrawn="1"/>
        </p:nvGrpSpPr>
        <p:grpSpPr bwMode="gray">
          <a:xfrm>
            <a:off x="10349680" y="285075"/>
            <a:ext cx="1561096" cy="813454"/>
            <a:chOff x="7540629" y="279400"/>
            <a:chExt cx="1147446" cy="797260"/>
          </a:xfrm>
        </p:grpSpPr>
        <p:sp>
          <p:nvSpPr>
            <p:cNvPr id="36" name="LineLegend1"/>
            <p:cNvSpPr>
              <a:spLocks noChangeShapeType="1"/>
            </p:cNvSpPr>
            <p:nvPr/>
          </p:nvSpPr>
          <p:spPr bwMode="gray">
            <a:xfrm>
              <a:off x="7540629" y="369888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 sz="2176" baseline="0" dirty="0"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endParaRPr>
            </a:p>
          </p:txBody>
        </p:sp>
        <p:sp>
          <p:nvSpPr>
            <p:cNvPr id="37" name="LineLegend2"/>
            <p:cNvSpPr>
              <a:spLocks noChangeShapeType="1"/>
            </p:cNvSpPr>
            <p:nvPr/>
          </p:nvSpPr>
          <p:spPr bwMode="gray">
            <a:xfrm>
              <a:off x="7540629" y="638175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 sz="2176" baseline="0" dirty="0"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endParaRPr>
            </a:p>
          </p:txBody>
        </p:sp>
        <p:sp>
          <p:nvSpPr>
            <p:cNvPr id="38" name="LineLegend3"/>
            <p:cNvSpPr>
              <a:spLocks noChangeShapeType="1"/>
            </p:cNvSpPr>
            <p:nvPr/>
          </p:nvSpPr>
          <p:spPr bwMode="gray">
            <a:xfrm>
              <a:off x="7540629" y="915988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 sz="2176" baseline="0" dirty="0">
                <a:latin typeface="Century Gothic" panose="020B0502020202020204" pitchFamily="34" charset="0"/>
                <a:ea typeface="+mn-ea"/>
                <a:sym typeface="Century Gothic" panose="020B0502020202020204" pitchFamily="34" charset="0"/>
              </a:endParaRPr>
            </a:p>
          </p:txBody>
        </p:sp>
        <p:sp>
          <p:nvSpPr>
            <p:cNvPr id="39" name="Legend1"/>
            <p:cNvSpPr>
              <a:spLocks noChangeArrowheads="1"/>
            </p:cNvSpPr>
            <p:nvPr/>
          </p:nvSpPr>
          <p:spPr bwMode="gray">
            <a:xfrm>
              <a:off x="8102604" y="279400"/>
              <a:ext cx="440005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224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  <p:sp>
          <p:nvSpPr>
            <p:cNvPr id="40" name="Legend2"/>
            <p:cNvSpPr>
              <a:spLocks noChangeArrowheads="1"/>
            </p:cNvSpPr>
            <p:nvPr/>
          </p:nvSpPr>
          <p:spPr bwMode="gray">
            <a:xfrm>
              <a:off x="8102604" y="546100"/>
              <a:ext cx="440005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224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  <p:sp>
          <p:nvSpPr>
            <p:cNvPr id="41" name="Legend3"/>
            <p:cNvSpPr>
              <a:spLocks noChangeArrowheads="1"/>
            </p:cNvSpPr>
            <p:nvPr/>
          </p:nvSpPr>
          <p:spPr bwMode="gray">
            <a:xfrm>
              <a:off x="8102604" y="825501"/>
              <a:ext cx="585471" cy="2511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632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</p:grpSp>
      <p:grpSp>
        <p:nvGrpSpPr>
          <p:cNvPr id="42" name="LegendMoons" hidden="1"/>
          <p:cNvGrpSpPr/>
          <p:nvPr userDrawn="1"/>
        </p:nvGrpSpPr>
        <p:grpSpPr bwMode="gray">
          <a:xfrm>
            <a:off x="10768445" y="255920"/>
            <a:ext cx="952294" cy="1336855"/>
            <a:chOff x="7769225" y="250825"/>
            <a:chExt cx="834113" cy="1310242"/>
          </a:xfrm>
        </p:grpSpPr>
        <p:grpSp>
          <p:nvGrpSpPr>
            <p:cNvPr id="43" name="MoonLegend1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gray">
            <a:xfrm>
              <a:off x="7769225" y="250825"/>
              <a:ext cx="209550" cy="209551"/>
              <a:chOff x="4533" y="183"/>
              <a:chExt cx="144" cy="144"/>
            </a:xfrm>
          </p:grpSpPr>
          <p:sp>
            <p:nvSpPr>
              <p:cNvPr id="61" name="Oval 38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gray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 sz="2176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endParaRPr>
              </a:p>
            </p:txBody>
          </p:sp>
          <p:sp>
            <p:nvSpPr>
              <p:cNvPr id="62" name="Arc 39"/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gray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 sz="2176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endParaRPr>
              </a:p>
            </p:txBody>
          </p:sp>
        </p:grpSp>
        <p:grpSp>
          <p:nvGrpSpPr>
            <p:cNvPr id="44" name="MoonLegend2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gray">
            <a:xfrm>
              <a:off x="7769225" y="525066"/>
              <a:ext cx="209550" cy="209551"/>
              <a:chOff x="1694" y="2044"/>
              <a:chExt cx="160" cy="160"/>
            </a:xfrm>
          </p:grpSpPr>
          <p:sp>
            <p:nvSpPr>
              <p:cNvPr id="59" name="Oval 41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gray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 sz="2176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endParaRPr>
              </a:p>
            </p:txBody>
          </p:sp>
          <p:sp>
            <p:nvSpPr>
              <p:cNvPr id="60" name="Arc 42"/>
              <p:cNvSpPr>
                <a:spLocks noChangeAspect="1"/>
              </p:cNvSpPr>
              <p:nvPr>
                <p:custDataLst>
                  <p:tags r:id="rId23"/>
                </p:custDataLst>
              </p:nvPr>
            </p:nvSpPr>
            <p:spPr bwMode="gray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 sz="2176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endParaRPr>
              </a:p>
            </p:txBody>
          </p:sp>
        </p:grpSp>
        <p:grpSp>
          <p:nvGrpSpPr>
            <p:cNvPr id="45" name="MoonLegend4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gray">
            <a:xfrm>
              <a:off x="7769225" y="1073548"/>
              <a:ext cx="209550" cy="209551"/>
              <a:chOff x="4495" y="1198"/>
              <a:chExt cx="160" cy="160"/>
            </a:xfrm>
          </p:grpSpPr>
          <p:sp>
            <p:nvSpPr>
              <p:cNvPr id="57" name="Oval 47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 sz="2176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endParaRPr>
              </a:p>
            </p:txBody>
          </p:sp>
          <p:sp>
            <p:nvSpPr>
              <p:cNvPr id="58" name="Arc 48"/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 sz="2176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endParaRPr>
              </a:p>
            </p:txBody>
          </p:sp>
        </p:grpSp>
        <p:grpSp>
          <p:nvGrpSpPr>
            <p:cNvPr id="46" name="MoonLegend5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gray">
            <a:xfrm>
              <a:off x="7769225" y="1347790"/>
              <a:ext cx="209550" cy="209551"/>
              <a:chOff x="4495" y="1440"/>
              <a:chExt cx="160" cy="160"/>
            </a:xfrm>
          </p:grpSpPr>
          <p:sp>
            <p:nvSpPr>
              <p:cNvPr id="55" name="Oval 50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gray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 sz="2176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endParaRPr>
              </a:p>
            </p:txBody>
          </p:sp>
          <p:sp>
            <p:nvSpPr>
              <p:cNvPr id="56" name="Oval 51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gray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 sz="2176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endParaRPr>
              </a:p>
            </p:txBody>
          </p:sp>
        </p:grpSp>
        <p:grpSp>
          <p:nvGrpSpPr>
            <p:cNvPr id="47" name="MoonLegend3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gray">
            <a:xfrm>
              <a:off x="7769225" y="799307"/>
              <a:ext cx="209550" cy="209551"/>
              <a:chOff x="4495" y="1198"/>
              <a:chExt cx="160" cy="160"/>
            </a:xfrm>
          </p:grpSpPr>
          <p:sp>
            <p:nvSpPr>
              <p:cNvPr id="53" name="Oval 47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 sz="2176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endParaRPr>
              </a:p>
            </p:txBody>
          </p:sp>
          <p:sp>
            <p:nvSpPr>
              <p:cNvPr id="54" name="Arc 48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 sz="2176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endParaRPr>
              </a:p>
            </p:txBody>
          </p:sp>
        </p:grpSp>
        <p:sp>
          <p:nvSpPr>
            <p:cNvPr id="48" name="Legend1"/>
            <p:cNvSpPr>
              <a:spLocks noChangeArrowheads="1"/>
            </p:cNvSpPr>
            <p:nvPr/>
          </p:nvSpPr>
          <p:spPr bwMode="gray">
            <a:xfrm>
              <a:off x="8079004" y="275717"/>
              <a:ext cx="524334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224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  <p:sp>
          <p:nvSpPr>
            <p:cNvPr id="49" name="Legend2"/>
            <p:cNvSpPr>
              <a:spLocks noChangeArrowheads="1"/>
            </p:cNvSpPr>
            <p:nvPr/>
          </p:nvSpPr>
          <p:spPr bwMode="gray">
            <a:xfrm>
              <a:off x="8079004" y="550355"/>
              <a:ext cx="524334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224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  <p:sp>
          <p:nvSpPr>
            <p:cNvPr id="50" name="Legend3"/>
            <p:cNvSpPr>
              <a:spLocks noChangeArrowheads="1"/>
            </p:cNvSpPr>
            <p:nvPr/>
          </p:nvSpPr>
          <p:spPr bwMode="gray">
            <a:xfrm>
              <a:off x="8079004" y="824994"/>
              <a:ext cx="524334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224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  <p:sp>
          <p:nvSpPr>
            <p:cNvPr id="51" name="Legend4"/>
            <p:cNvSpPr>
              <a:spLocks noChangeArrowheads="1"/>
            </p:cNvSpPr>
            <p:nvPr/>
          </p:nvSpPr>
          <p:spPr bwMode="gray">
            <a:xfrm>
              <a:off x="8079004" y="1096457"/>
              <a:ext cx="524334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224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  <p:sp>
          <p:nvSpPr>
            <p:cNvPr id="52" name="Legend5"/>
            <p:cNvSpPr>
              <a:spLocks noChangeArrowheads="1"/>
            </p:cNvSpPr>
            <p:nvPr/>
          </p:nvSpPr>
          <p:spPr bwMode="gray">
            <a:xfrm>
              <a:off x="8079004" y="1372682"/>
              <a:ext cx="524334" cy="188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218095">
                <a:buClr>
                  <a:schemeClr val="tx2"/>
                </a:buClr>
              </a:pPr>
              <a:r>
                <a:rPr lang="it-IT" sz="1224" baseline="0" dirty="0">
                  <a:latin typeface="Century Gothic" panose="020B0502020202020204" pitchFamily="34" charset="0"/>
                  <a:ea typeface="+mn-ea"/>
                  <a:sym typeface="Century Gothic" panose="020B0502020202020204" pitchFamily="34" charset="0"/>
                </a:rPr>
                <a:t>Legend</a:t>
              </a:r>
            </a:p>
          </p:txBody>
        </p:sp>
      </p:grpSp>
      <p:pic>
        <p:nvPicPr>
          <p:cNvPr id="63" name="Picture 161" descr="Risultati immagini per intesa sanpaolo logo">
            <a:extLst>
              <a:ext uri="{FF2B5EF4-FFF2-40B4-BE49-F238E27FC236}">
                <a16:creationId xmlns:a16="http://schemas.microsoft.com/office/drawing/2014/main" id="{1C7721E7-B757-455F-87DC-D964650E472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54871" y="6413649"/>
            <a:ext cx="1778473" cy="199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Slide Number">
            <a:extLst>
              <a:ext uri="{FF2B5EF4-FFF2-40B4-BE49-F238E27FC236}">
                <a16:creationId xmlns:a16="http://schemas.microsoft.com/office/drawing/2014/main" id="{BA7493B6-05C6-440D-8C9B-DB9D54A3DB49}"/>
              </a:ext>
            </a:extLst>
          </p:cNvPr>
          <p:cNvSpPr txBox="1">
            <a:spLocks/>
          </p:cNvSpPr>
          <p:nvPr userDrawn="1"/>
        </p:nvSpPr>
        <p:spPr>
          <a:xfrm>
            <a:off x="11326266" y="-271985"/>
            <a:ext cx="284012" cy="155496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lang="en-US" sz="1000" baseline="0" smtClean="0">
                <a:latin typeface="+mn-lt"/>
              </a:defRPr>
            </a:lvl1pPr>
          </a:lstStyle>
          <a:p>
            <a:pPr algn="ctr"/>
            <a:r>
              <a:rPr sz="612" b="0" dirty="0">
                <a:solidFill>
                  <a:schemeClr val="tx1"/>
                </a:solidFill>
                <a:latin typeface="Century Gothic" panose="020B0502020202020204" pitchFamily="34" charset="0"/>
                <a:sym typeface="Century Gothic" panose="020B0502020202020204" pitchFamily="34" charset="0"/>
              </a:rPr>
              <a:t>ROM-2729VB-14042021-137496/FMR</a:t>
            </a:r>
          </a:p>
        </p:txBody>
      </p:sp>
    </p:spTree>
    <p:extLst>
      <p:ext uri="{BB962C8B-B14F-4D97-AF65-F5344CB8AC3E}">
        <p14:creationId xmlns:p14="http://schemas.microsoft.com/office/powerpoint/2010/main" val="4290738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</p:sldLayoutIdLst>
  <p:hf hdr="0" ftr="0" dt="0"/>
  <p:txStyles>
    <p:titleStyle>
      <a:lvl1pPr algn="l" defTabSz="1218095" rtl="0" eaLnBrk="1" fontAlgn="base" hangingPunct="1">
        <a:spcBef>
          <a:spcPct val="0"/>
        </a:spcBef>
        <a:spcAft>
          <a:spcPct val="0"/>
        </a:spcAft>
        <a:tabLst>
          <a:tab pos="367156" algn="l"/>
        </a:tabLst>
        <a:defRPr sz="2245" b="1" baseline="0">
          <a:solidFill>
            <a:schemeClr val="tx2"/>
          </a:solidFill>
          <a:latin typeface="Century Gothic" panose="020B0502020202020204" pitchFamily="34" charset="0"/>
          <a:ea typeface="+mj-ea"/>
          <a:cs typeface="+mj-cs"/>
          <a:sym typeface="Century Gothic" panose="020B0502020202020204" pitchFamily="34" charset="0"/>
        </a:defRPr>
      </a:lvl1pPr>
      <a:lvl2pPr algn="l" defTabSz="1218095" rtl="0" eaLnBrk="1" fontAlgn="base" hangingPunct="1">
        <a:spcBef>
          <a:spcPct val="0"/>
        </a:spcBef>
        <a:spcAft>
          <a:spcPct val="0"/>
        </a:spcAft>
        <a:defRPr sz="2584" b="1">
          <a:solidFill>
            <a:schemeClr val="tx2"/>
          </a:solidFill>
          <a:latin typeface="Arial" charset="0"/>
        </a:defRPr>
      </a:lvl2pPr>
      <a:lvl3pPr algn="l" defTabSz="1218095" rtl="0" eaLnBrk="1" fontAlgn="base" hangingPunct="1">
        <a:spcBef>
          <a:spcPct val="0"/>
        </a:spcBef>
        <a:spcAft>
          <a:spcPct val="0"/>
        </a:spcAft>
        <a:defRPr sz="2584" b="1">
          <a:solidFill>
            <a:schemeClr val="tx2"/>
          </a:solidFill>
          <a:latin typeface="Arial" charset="0"/>
        </a:defRPr>
      </a:lvl3pPr>
      <a:lvl4pPr algn="l" defTabSz="1218095" rtl="0" eaLnBrk="1" fontAlgn="base" hangingPunct="1">
        <a:spcBef>
          <a:spcPct val="0"/>
        </a:spcBef>
        <a:spcAft>
          <a:spcPct val="0"/>
        </a:spcAft>
        <a:defRPr sz="2584" b="1">
          <a:solidFill>
            <a:schemeClr val="tx2"/>
          </a:solidFill>
          <a:latin typeface="Arial" charset="0"/>
        </a:defRPr>
      </a:lvl4pPr>
      <a:lvl5pPr algn="l" defTabSz="1218095" rtl="0" eaLnBrk="1" fontAlgn="base" hangingPunct="1">
        <a:spcBef>
          <a:spcPct val="0"/>
        </a:spcBef>
        <a:spcAft>
          <a:spcPct val="0"/>
        </a:spcAft>
        <a:defRPr sz="2584" b="1">
          <a:solidFill>
            <a:schemeClr val="tx2"/>
          </a:solidFill>
          <a:latin typeface="Arial" charset="0"/>
        </a:defRPr>
      </a:lvl5pPr>
      <a:lvl6pPr marL="622005" algn="l" defTabSz="1218095" rtl="0" eaLnBrk="1" fontAlgn="base" hangingPunct="1">
        <a:spcBef>
          <a:spcPct val="0"/>
        </a:spcBef>
        <a:spcAft>
          <a:spcPct val="0"/>
        </a:spcAft>
        <a:defRPr sz="2584" b="1">
          <a:solidFill>
            <a:schemeClr val="tx2"/>
          </a:solidFill>
          <a:latin typeface="Arial" charset="0"/>
        </a:defRPr>
      </a:lvl6pPr>
      <a:lvl7pPr marL="1244012" algn="l" defTabSz="1218095" rtl="0" eaLnBrk="1" fontAlgn="base" hangingPunct="1">
        <a:spcBef>
          <a:spcPct val="0"/>
        </a:spcBef>
        <a:spcAft>
          <a:spcPct val="0"/>
        </a:spcAft>
        <a:defRPr sz="2584" b="1">
          <a:solidFill>
            <a:schemeClr val="tx2"/>
          </a:solidFill>
          <a:latin typeface="Arial" charset="0"/>
        </a:defRPr>
      </a:lvl7pPr>
      <a:lvl8pPr marL="1866017" algn="l" defTabSz="1218095" rtl="0" eaLnBrk="1" fontAlgn="base" hangingPunct="1">
        <a:spcBef>
          <a:spcPct val="0"/>
        </a:spcBef>
        <a:spcAft>
          <a:spcPct val="0"/>
        </a:spcAft>
        <a:defRPr sz="2584" b="1">
          <a:solidFill>
            <a:schemeClr val="tx2"/>
          </a:solidFill>
          <a:latin typeface="Arial" charset="0"/>
        </a:defRPr>
      </a:lvl8pPr>
      <a:lvl9pPr marL="2488024" algn="l" defTabSz="1218095" rtl="0" eaLnBrk="1" fontAlgn="base" hangingPunct="1">
        <a:spcBef>
          <a:spcPct val="0"/>
        </a:spcBef>
        <a:spcAft>
          <a:spcPct val="0"/>
        </a:spcAft>
        <a:defRPr sz="2584" b="1">
          <a:solidFill>
            <a:schemeClr val="tx2"/>
          </a:solidFill>
          <a:latin typeface="Arial" charset="0"/>
        </a:defRPr>
      </a:lvl9pPr>
    </p:titleStyle>
    <p:bodyStyle>
      <a:lvl1pPr marL="0" indent="0" algn="l" defTabSz="121809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00000"/>
        <a:defRPr sz="1632" baseline="0">
          <a:solidFill>
            <a:schemeClr val="tx1"/>
          </a:solidFill>
          <a:latin typeface="Century Gothic" panose="020B0502020202020204" pitchFamily="34" charset="0"/>
          <a:ea typeface="+mn-ea"/>
          <a:cs typeface="+mn-cs"/>
          <a:sym typeface="Century Gothic" panose="020B0502020202020204" pitchFamily="34" charset="0"/>
        </a:defRPr>
      </a:lvl1pPr>
      <a:lvl2pPr marL="263488" indent="-261329" algn="l" defTabSz="121809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32" baseline="0">
          <a:solidFill>
            <a:schemeClr val="tx1"/>
          </a:solidFill>
          <a:latin typeface="Century Gothic" panose="020B0502020202020204" pitchFamily="34" charset="0"/>
          <a:sym typeface="Century Gothic" panose="020B0502020202020204" pitchFamily="34" charset="0"/>
        </a:defRPr>
      </a:lvl2pPr>
      <a:lvl3pPr marL="622005" indent="-356358" algn="l" defTabSz="121809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32" baseline="0">
          <a:solidFill>
            <a:schemeClr val="tx1"/>
          </a:solidFill>
          <a:latin typeface="Century Gothic" panose="020B0502020202020204" pitchFamily="34" charset="0"/>
          <a:sym typeface="Century Gothic" panose="020B0502020202020204" pitchFamily="34" charset="0"/>
        </a:defRPr>
      </a:lvl3pPr>
      <a:lvl4pPr marL="835822" indent="-211655" algn="l" defTabSz="121809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32" baseline="0">
          <a:solidFill>
            <a:schemeClr val="tx1"/>
          </a:solidFill>
          <a:latin typeface="Century Gothic" panose="020B0502020202020204" pitchFamily="34" charset="0"/>
          <a:sym typeface="Century Gothic" panose="020B0502020202020204" pitchFamily="34" charset="0"/>
        </a:defRPr>
      </a:lvl4pPr>
      <a:lvl5pPr marL="1020090" indent="-177099" algn="l" defTabSz="121809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Century Gothic" panose="020B0502020202020204" pitchFamily="34" charset="0"/>
          <a:sym typeface="Century Gothic" panose="020B0502020202020204" pitchFamily="34" charset="0"/>
        </a:defRPr>
      </a:lvl5pPr>
      <a:lvl6pPr marL="1020090" indent="-177099" algn="l" defTabSz="121809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2176" baseline="0">
          <a:solidFill>
            <a:schemeClr val="tx1"/>
          </a:solidFill>
          <a:latin typeface="+mn-lt"/>
        </a:defRPr>
      </a:lvl6pPr>
      <a:lvl7pPr marL="1020090" indent="-177099" algn="l" defTabSz="121809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2176" baseline="0">
          <a:solidFill>
            <a:schemeClr val="tx1"/>
          </a:solidFill>
          <a:latin typeface="+mn-lt"/>
        </a:defRPr>
      </a:lvl7pPr>
      <a:lvl8pPr marL="1020090" indent="-177099" algn="l" defTabSz="121809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2176" baseline="0">
          <a:solidFill>
            <a:schemeClr val="tx1"/>
          </a:solidFill>
          <a:latin typeface="+mn-lt"/>
        </a:defRPr>
      </a:lvl8pPr>
      <a:lvl9pPr marL="1020090" indent="-177099" algn="l" defTabSz="121809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2176" baseline="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1244012" rtl="0" eaLnBrk="1" latinLnBrk="0" hangingPunct="1">
        <a:defRPr sz="2449" kern="1200">
          <a:solidFill>
            <a:schemeClr val="tx1"/>
          </a:solidFill>
          <a:latin typeface="+mn-lt"/>
          <a:ea typeface="+mn-ea"/>
          <a:cs typeface="+mn-cs"/>
        </a:defRPr>
      </a:lvl1pPr>
      <a:lvl2pPr marL="622005" algn="l" defTabSz="1244012" rtl="0" eaLnBrk="1" latinLnBrk="0" hangingPunct="1">
        <a:defRPr sz="2449" kern="1200">
          <a:solidFill>
            <a:schemeClr val="tx1"/>
          </a:solidFill>
          <a:latin typeface="+mn-lt"/>
          <a:ea typeface="+mn-ea"/>
          <a:cs typeface="+mn-cs"/>
        </a:defRPr>
      </a:lvl2pPr>
      <a:lvl3pPr marL="1244012" algn="l" defTabSz="1244012" rtl="0" eaLnBrk="1" latinLnBrk="0" hangingPunct="1">
        <a:defRPr sz="2449" kern="1200">
          <a:solidFill>
            <a:schemeClr val="tx1"/>
          </a:solidFill>
          <a:latin typeface="+mn-lt"/>
          <a:ea typeface="+mn-ea"/>
          <a:cs typeface="+mn-cs"/>
        </a:defRPr>
      </a:lvl3pPr>
      <a:lvl4pPr marL="1866017" algn="l" defTabSz="1244012" rtl="0" eaLnBrk="1" latinLnBrk="0" hangingPunct="1">
        <a:defRPr sz="2449" kern="1200">
          <a:solidFill>
            <a:schemeClr val="tx1"/>
          </a:solidFill>
          <a:latin typeface="+mn-lt"/>
          <a:ea typeface="+mn-ea"/>
          <a:cs typeface="+mn-cs"/>
        </a:defRPr>
      </a:lvl4pPr>
      <a:lvl5pPr marL="2488024" algn="l" defTabSz="1244012" rtl="0" eaLnBrk="1" latinLnBrk="0" hangingPunct="1">
        <a:defRPr sz="2449" kern="1200">
          <a:solidFill>
            <a:schemeClr val="tx1"/>
          </a:solidFill>
          <a:latin typeface="+mn-lt"/>
          <a:ea typeface="+mn-ea"/>
          <a:cs typeface="+mn-cs"/>
        </a:defRPr>
      </a:lvl5pPr>
      <a:lvl6pPr marL="3110029" algn="l" defTabSz="1244012" rtl="0" eaLnBrk="1" latinLnBrk="0" hangingPunct="1">
        <a:defRPr sz="2449" kern="1200">
          <a:solidFill>
            <a:schemeClr val="tx1"/>
          </a:solidFill>
          <a:latin typeface="+mn-lt"/>
          <a:ea typeface="+mn-ea"/>
          <a:cs typeface="+mn-cs"/>
        </a:defRPr>
      </a:lvl6pPr>
      <a:lvl7pPr marL="3732036" algn="l" defTabSz="1244012" rtl="0" eaLnBrk="1" latinLnBrk="0" hangingPunct="1">
        <a:defRPr sz="2449" kern="1200">
          <a:solidFill>
            <a:schemeClr val="tx1"/>
          </a:solidFill>
          <a:latin typeface="+mn-lt"/>
          <a:ea typeface="+mn-ea"/>
          <a:cs typeface="+mn-cs"/>
        </a:defRPr>
      </a:lvl7pPr>
      <a:lvl8pPr marL="4354041" algn="l" defTabSz="1244012" rtl="0" eaLnBrk="1" latinLnBrk="0" hangingPunct="1">
        <a:defRPr sz="2449" kern="1200">
          <a:solidFill>
            <a:schemeClr val="tx1"/>
          </a:solidFill>
          <a:latin typeface="+mn-lt"/>
          <a:ea typeface="+mn-ea"/>
          <a:cs typeface="+mn-cs"/>
        </a:defRPr>
      </a:lvl8pPr>
      <a:lvl9pPr marL="4976048" algn="l" defTabSz="1244012" rtl="0" eaLnBrk="1" latinLnBrk="0" hangingPunct="1">
        <a:defRPr sz="24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igura a mano libera 4"/>
          <p:cNvSpPr/>
          <p:nvPr userDrawn="1"/>
        </p:nvSpPr>
        <p:spPr>
          <a:xfrm rot="21015509" flipH="1" flipV="1">
            <a:off x="4525434" y="6214533"/>
            <a:ext cx="7626351" cy="1312333"/>
          </a:xfrm>
          <a:custGeom>
            <a:avLst/>
            <a:gdLst>
              <a:gd name="connsiteX0" fmla="*/ 0 w 9746788"/>
              <a:gd name="connsiteY0" fmla="*/ 0 h 2448000"/>
              <a:gd name="connsiteX1" fmla="*/ 9746788 w 9746788"/>
              <a:gd name="connsiteY1" fmla="*/ 0 h 2448000"/>
              <a:gd name="connsiteX2" fmla="*/ 9746788 w 9746788"/>
              <a:gd name="connsiteY2" fmla="*/ 2448000 h 2448000"/>
              <a:gd name="connsiteX3" fmla="*/ 0 w 9746788"/>
              <a:gd name="connsiteY3" fmla="*/ 2448000 h 2448000"/>
              <a:gd name="connsiteX4" fmla="*/ 0 w 9746788"/>
              <a:gd name="connsiteY4" fmla="*/ 0 h 2448000"/>
              <a:gd name="connsiteX0" fmla="*/ 0 w 9746788"/>
              <a:gd name="connsiteY0" fmla="*/ 0 h 2449464"/>
              <a:gd name="connsiteX1" fmla="*/ 9746788 w 9746788"/>
              <a:gd name="connsiteY1" fmla="*/ 0 h 2449464"/>
              <a:gd name="connsiteX2" fmla="*/ 8974352 w 9746788"/>
              <a:gd name="connsiteY2" fmla="*/ 2449464 h 2449464"/>
              <a:gd name="connsiteX3" fmla="*/ 0 w 9746788"/>
              <a:gd name="connsiteY3" fmla="*/ 2448000 h 2449464"/>
              <a:gd name="connsiteX4" fmla="*/ 0 w 9746788"/>
              <a:gd name="connsiteY4" fmla="*/ 0 h 2449464"/>
              <a:gd name="connsiteX0" fmla="*/ 0 w 9220400"/>
              <a:gd name="connsiteY0" fmla="*/ 0 h 2449464"/>
              <a:gd name="connsiteX1" fmla="*/ 9220400 w 9220400"/>
              <a:gd name="connsiteY1" fmla="*/ 1016281 h 2449464"/>
              <a:gd name="connsiteX2" fmla="*/ 8974352 w 9220400"/>
              <a:gd name="connsiteY2" fmla="*/ 2449464 h 2449464"/>
              <a:gd name="connsiteX3" fmla="*/ 0 w 9220400"/>
              <a:gd name="connsiteY3" fmla="*/ 2448000 h 2449464"/>
              <a:gd name="connsiteX4" fmla="*/ 0 w 9220400"/>
              <a:gd name="connsiteY4" fmla="*/ 0 h 2449464"/>
              <a:gd name="connsiteX0" fmla="*/ 0 w 9136593"/>
              <a:gd name="connsiteY0" fmla="*/ 0 h 2449464"/>
              <a:gd name="connsiteX1" fmla="*/ 9136593 w 9136593"/>
              <a:gd name="connsiteY1" fmla="*/ 1504439 h 2449464"/>
              <a:gd name="connsiteX2" fmla="*/ 8974352 w 9136593"/>
              <a:gd name="connsiteY2" fmla="*/ 2449464 h 2449464"/>
              <a:gd name="connsiteX3" fmla="*/ 0 w 9136593"/>
              <a:gd name="connsiteY3" fmla="*/ 2448000 h 2449464"/>
              <a:gd name="connsiteX4" fmla="*/ 0 w 9136593"/>
              <a:gd name="connsiteY4" fmla="*/ 0 h 2449464"/>
              <a:gd name="connsiteX0" fmla="*/ 24516 w 9136593"/>
              <a:gd name="connsiteY0" fmla="*/ 0 h 1910186"/>
              <a:gd name="connsiteX1" fmla="*/ 9136593 w 9136593"/>
              <a:gd name="connsiteY1" fmla="*/ 965161 h 1910186"/>
              <a:gd name="connsiteX2" fmla="*/ 8974352 w 9136593"/>
              <a:gd name="connsiteY2" fmla="*/ 1910186 h 1910186"/>
              <a:gd name="connsiteX3" fmla="*/ 0 w 9136593"/>
              <a:gd name="connsiteY3" fmla="*/ 1908722 h 1910186"/>
              <a:gd name="connsiteX4" fmla="*/ 24516 w 9136593"/>
              <a:gd name="connsiteY4" fmla="*/ 0 h 1910186"/>
              <a:gd name="connsiteX0" fmla="*/ 117546 w 9136593"/>
              <a:gd name="connsiteY0" fmla="*/ 0 h 1720257"/>
              <a:gd name="connsiteX1" fmla="*/ 9136593 w 9136593"/>
              <a:gd name="connsiteY1" fmla="*/ 775232 h 1720257"/>
              <a:gd name="connsiteX2" fmla="*/ 8974352 w 9136593"/>
              <a:gd name="connsiteY2" fmla="*/ 1720257 h 1720257"/>
              <a:gd name="connsiteX3" fmla="*/ 0 w 9136593"/>
              <a:gd name="connsiteY3" fmla="*/ 1718793 h 1720257"/>
              <a:gd name="connsiteX4" fmla="*/ 117546 w 9136593"/>
              <a:gd name="connsiteY4" fmla="*/ 0 h 1720257"/>
              <a:gd name="connsiteX0" fmla="*/ 24516 w 9136593"/>
              <a:gd name="connsiteY0" fmla="*/ 0 h 1910186"/>
              <a:gd name="connsiteX1" fmla="*/ 9136593 w 9136593"/>
              <a:gd name="connsiteY1" fmla="*/ 965161 h 1910186"/>
              <a:gd name="connsiteX2" fmla="*/ 8974352 w 9136593"/>
              <a:gd name="connsiteY2" fmla="*/ 1910186 h 1910186"/>
              <a:gd name="connsiteX3" fmla="*/ 0 w 9136593"/>
              <a:gd name="connsiteY3" fmla="*/ 1908722 h 1910186"/>
              <a:gd name="connsiteX4" fmla="*/ 24516 w 9136593"/>
              <a:gd name="connsiteY4" fmla="*/ 0 h 1910186"/>
              <a:gd name="connsiteX0" fmla="*/ 24516 w 8974352"/>
              <a:gd name="connsiteY0" fmla="*/ 0 h 1910186"/>
              <a:gd name="connsiteX1" fmla="*/ 8812931 w 8974352"/>
              <a:gd name="connsiteY1" fmla="*/ 1508786 h 1910186"/>
              <a:gd name="connsiteX2" fmla="*/ 8974352 w 8974352"/>
              <a:gd name="connsiteY2" fmla="*/ 1910186 h 1910186"/>
              <a:gd name="connsiteX3" fmla="*/ 0 w 8974352"/>
              <a:gd name="connsiteY3" fmla="*/ 1908722 h 1910186"/>
              <a:gd name="connsiteX4" fmla="*/ 24516 w 8974352"/>
              <a:gd name="connsiteY4" fmla="*/ 0 h 1910186"/>
              <a:gd name="connsiteX0" fmla="*/ 24516 w 9036669"/>
              <a:gd name="connsiteY0" fmla="*/ 0 h 1910186"/>
              <a:gd name="connsiteX1" fmla="*/ 9036669 w 9036669"/>
              <a:gd name="connsiteY1" fmla="*/ 1547197 h 1910186"/>
              <a:gd name="connsiteX2" fmla="*/ 8974352 w 9036669"/>
              <a:gd name="connsiteY2" fmla="*/ 1910186 h 1910186"/>
              <a:gd name="connsiteX3" fmla="*/ 0 w 9036669"/>
              <a:gd name="connsiteY3" fmla="*/ 1908722 h 1910186"/>
              <a:gd name="connsiteX4" fmla="*/ 24516 w 9036669"/>
              <a:gd name="connsiteY4" fmla="*/ 0 h 1910186"/>
              <a:gd name="connsiteX0" fmla="*/ 24516 w 9037769"/>
              <a:gd name="connsiteY0" fmla="*/ 0 h 1910186"/>
              <a:gd name="connsiteX1" fmla="*/ 9037769 w 9037769"/>
              <a:gd name="connsiteY1" fmla="*/ 1902949 h 1910186"/>
              <a:gd name="connsiteX2" fmla="*/ 8974352 w 9037769"/>
              <a:gd name="connsiteY2" fmla="*/ 1910186 h 1910186"/>
              <a:gd name="connsiteX3" fmla="*/ 0 w 9037769"/>
              <a:gd name="connsiteY3" fmla="*/ 1908722 h 1910186"/>
              <a:gd name="connsiteX4" fmla="*/ 24516 w 9037769"/>
              <a:gd name="connsiteY4" fmla="*/ 0 h 1910186"/>
              <a:gd name="connsiteX0" fmla="*/ 17758 w 9037769"/>
              <a:gd name="connsiteY0" fmla="*/ 0 h 1758889"/>
              <a:gd name="connsiteX1" fmla="*/ 9037769 w 9037769"/>
              <a:gd name="connsiteY1" fmla="*/ 1751652 h 1758889"/>
              <a:gd name="connsiteX2" fmla="*/ 8974352 w 9037769"/>
              <a:gd name="connsiteY2" fmla="*/ 1758889 h 1758889"/>
              <a:gd name="connsiteX3" fmla="*/ 0 w 9037769"/>
              <a:gd name="connsiteY3" fmla="*/ 1757425 h 1758889"/>
              <a:gd name="connsiteX4" fmla="*/ 17758 w 9037769"/>
              <a:gd name="connsiteY4" fmla="*/ 0 h 1758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37769" h="1758889">
                <a:moveTo>
                  <a:pt x="17758" y="0"/>
                </a:moveTo>
                <a:lnTo>
                  <a:pt x="9037769" y="1751652"/>
                </a:lnTo>
                <a:lnTo>
                  <a:pt x="8974352" y="1758889"/>
                </a:lnTo>
                <a:lnTo>
                  <a:pt x="0" y="1757425"/>
                </a:lnTo>
                <a:lnTo>
                  <a:pt x="17758" y="0"/>
                </a:lnTo>
                <a:close/>
              </a:path>
            </a:pathLst>
          </a:custGeom>
          <a:solidFill>
            <a:srgbClr val="003A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grpSp>
        <p:nvGrpSpPr>
          <p:cNvPr id="3075" name="Group 6"/>
          <p:cNvGrpSpPr>
            <a:grpSpLocks noChangeAspect="1"/>
          </p:cNvGrpSpPr>
          <p:nvPr userDrawn="1"/>
        </p:nvGrpSpPr>
        <p:grpSpPr bwMode="auto">
          <a:xfrm>
            <a:off x="9137651" y="6322484"/>
            <a:ext cx="2542116" cy="285749"/>
            <a:chOff x="4164" y="4023"/>
            <a:chExt cx="1297" cy="146"/>
          </a:xfrm>
        </p:grpSpPr>
        <p:sp>
          <p:nvSpPr>
            <p:cNvPr id="8" name="Freeform 7"/>
            <p:cNvSpPr>
              <a:spLocks noEditPoints="1"/>
            </p:cNvSpPr>
            <p:nvPr userDrawn="1"/>
          </p:nvSpPr>
          <p:spPr bwMode="auto">
            <a:xfrm>
              <a:off x="5199" y="4042"/>
              <a:ext cx="106" cy="107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76" y="3"/>
                </a:cxn>
                <a:cxn ang="0">
                  <a:pos x="55" y="11"/>
                </a:cxn>
                <a:cxn ang="0">
                  <a:pos x="37" y="22"/>
                </a:cxn>
                <a:cxn ang="0">
                  <a:pos x="23" y="37"/>
                </a:cxn>
                <a:cxn ang="0">
                  <a:pos x="12" y="54"/>
                </a:cxn>
                <a:cxn ang="0">
                  <a:pos x="0" y="90"/>
                </a:cxn>
                <a:cxn ang="0">
                  <a:pos x="0" y="109"/>
                </a:cxn>
                <a:cxn ang="0">
                  <a:pos x="5" y="145"/>
                </a:cxn>
                <a:cxn ang="0">
                  <a:pos x="17" y="173"/>
                </a:cxn>
                <a:cxn ang="0">
                  <a:pos x="29" y="188"/>
                </a:cxn>
                <a:cxn ang="0">
                  <a:pos x="44" y="200"/>
                </a:cxn>
                <a:cxn ang="0">
                  <a:pos x="64" y="210"/>
                </a:cxn>
                <a:cxn ang="0">
                  <a:pos x="87" y="216"/>
                </a:cxn>
                <a:cxn ang="0">
                  <a:pos x="101" y="216"/>
                </a:cxn>
                <a:cxn ang="0">
                  <a:pos x="123" y="214"/>
                </a:cxn>
                <a:cxn ang="0">
                  <a:pos x="143" y="207"/>
                </a:cxn>
                <a:cxn ang="0">
                  <a:pos x="160" y="197"/>
                </a:cxn>
                <a:cxn ang="0">
                  <a:pos x="175" y="184"/>
                </a:cxn>
                <a:cxn ang="0">
                  <a:pos x="188" y="167"/>
                </a:cxn>
                <a:cxn ang="0">
                  <a:pos x="197" y="147"/>
                </a:cxn>
                <a:cxn ang="0">
                  <a:pos x="201" y="126"/>
                </a:cxn>
                <a:cxn ang="0">
                  <a:pos x="204" y="103"/>
                </a:cxn>
                <a:cxn ang="0">
                  <a:pos x="203" y="92"/>
                </a:cxn>
                <a:cxn ang="0">
                  <a:pos x="200" y="71"/>
                </a:cxn>
                <a:cxn ang="0">
                  <a:pos x="192" y="52"/>
                </a:cxn>
                <a:cxn ang="0">
                  <a:pos x="183" y="35"/>
                </a:cxn>
                <a:cxn ang="0">
                  <a:pos x="169" y="22"/>
                </a:cxn>
                <a:cxn ang="0">
                  <a:pos x="154" y="11"/>
                </a:cxn>
                <a:cxn ang="0">
                  <a:pos x="136" y="5"/>
                </a:cxn>
                <a:cxn ang="0">
                  <a:pos x="114" y="0"/>
                </a:cxn>
                <a:cxn ang="0">
                  <a:pos x="102" y="0"/>
                </a:cxn>
                <a:cxn ang="0">
                  <a:pos x="110" y="202"/>
                </a:cxn>
                <a:cxn ang="0">
                  <a:pos x="93" y="199"/>
                </a:cxn>
                <a:cxn ang="0">
                  <a:pos x="79" y="193"/>
                </a:cxn>
                <a:cxn ang="0">
                  <a:pos x="67" y="184"/>
                </a:cxn>
                <a:cxn ang="0">
                  <a:pos x="49" y="156"/>
                </a:cxn>
                <a:cxn ang="0">
                  <a:pos x="38" y="121"/>
                </a:cxn>
                <a:cxn ang="0">
                  <a:pos x="37" y="100"/>
                </a:cxn>
                <a:cxn ang="0">
                  <a:pos x="43" y="58"/>
                </a:cxn>
                <a:cxn ang="0">
                  <a:pos x="56" y="32"/>
                </a:cxn>
                <a:cxn ang="0">
                  <a:pos x="75" y="19"/>
                </a:cxn>
                <a:cxn ang="0">
                  <a:pos x="96" y="14"/>
                </a:cxn>
                <a:cxn ang="0">
                  <a:pos x="110" y="16"/>
                </a:cxn>
                <a:cxn ang="0">
                  <a:pos x="134" y="29"/>
                </a:cxn>
                <a:cxn ang="0">
                  <a:pos x="154" y="55"/>
                </a:cxn>
                <a:cxn ang="0">
                  <a:pos x="163" y="92"/>
                </a:cxn>
                <a:cxn ang="0">
                  <a:pos x="165" y="113"/>
                </a:cxn>
                <a:cxn ang="0">
                  <a:pos x="163" y="139"/>
                </a:cxn>
                <a:cxn ang="0">
                  <a:pos x="159" y="161"/>
                </a:cxn>
                <a:cxn ang="0">
                  <a:pos x="152" y="176"/>
                </a:cxn>
                <a:cxn ang="0">
                  <a:pos x="134" y="194"/>
                </a:cxn>
                <a:cxn ang="0">
                  <a:pos x="117" y="200"/>
                </a:cxn>
                <a:cxn ang="0">
                  <a:pos x="110" y="202"/>
                </a:cxn>
              </a:cxnLst>
              <a:rect l="0" t="0" r="r" b="b"/>
              <a:pathLst>
                <a:path w="204" h="216">
                  <a:moveTo>
                    <a:pt x="102" y="0"/>
                  </a:moveTo>
                  <a:lnTo>
                    <a:pt x="102" y="0"/>
                  </a:lnTo>
                  <a:lnTo>
                    <a:pt x="88" y="2"/>
                  </a:lnTo>
                  <a:lnTo>
                    <a:pt x="76" y="3"/>
                  </a:lnTo>
                  <a:lnTo>
                    <a:pt x="66" y="6"/>
                  </a:lnTo>
                  <a:lnTo>
                    <a:pt x="55" y="11"/>
                  </a:lnTo>
                  <a:lnTo>
                    <a:pt x="46" y="16"/>
                  </a:lnTo>
                  <a:lnTo>
                    <a:pt x="37" y="22"/>
                  </a:lnTo>
                  <a:lnTo>
                    <a:pt x="29" y="29"/>
                  </a:lnTo>
                  <a:lnTo>
                    <a:pt x="23" y="37"/>
                  </a:lnTo>
                  <a:lnTo>
                    <a:pt x="17" y="45"/>
                  </a:lnTo>
                  <a:lnTo>
                    <a:pt x="12" y="54"/>
                  </a:lnTo>
                  <a:lnTo>
                    <a:pt x="5" y="72"/>
                  </a:lnTo>
                  <a:lnTo>
                    <a:pt x="0" y="90"/>
                  </a:lnTo>
                  <a:lnTo>
                    <a:pt x="0" y="109"/>
                  </a:lnTo>
                  <a:lnTo>
                    <a:pt x="0" y="109"/>
                  </a:lnTo>
                  <a:lnTo>
                    <a:pt x="0" y="127"/>
                  </a:lnTo>
                  <a:lnTo>
                    <a:pt x="5" y="145"/>
                  </a:lnTo>
                  <a:lnTo>
                    <a:pt x="12" y="164"/>
                  </a:lnTo>
                  <a:lnTo>
                    <a:pt x="17" y="173"/>
                  </a:lnTo>
                  <a:lnTo>
                    <a:pt x="23" y="181"/>
                  </a:lnTo>
                  <a:lnTo>
                    <a:pt x="29" y="188"/>
                  </a:lnTo>
                  <a:lnTo>
                    <a:pt x="37" y="194"/>
                  </a:lnTo>
                  <a:lnTo>
                    <a:pt x="44" y="200"/>
                  </a:lnTo>
                  <a:lnTo>
                    <a:pt x="53" y="207"/>
                  </a:lnTo>
                  <a:lnTo>
                    <a:pt x="64" y="210"/>
                  </a:lnTo>
                  <a:lnTo>
                    <a:pt x="75" y="213"/>
                  </a:lnTo>
                  <a:lnTo>
                    <a:pt x="87" y="216"/>
                  </a:lnTo>
                  <a:lnTo>
                    <a:pt x="101" y="216"/>
                  </a:lnTo>
                  <a:lnTo>
                    <a:pt x="101" y="216"/>
                  </a:lnTo>
                  <a:lnTo>
                    <a:pt x="111" y="216"/>
                  </a:lnTo>
                  <a:lnTo>
                    <a:pt x="123" y="214"/>
                  </a:lnTo>
                  <a:lnTo>
                    <a:pt x="133" y="211"/>
                  </a:lnTo>
                  <a:lnTo>
                    <a:pt x="143" y="207"/>
                  </a:lnTo>
                  <a:lnTo>
                    <a:pt x="152" y="202"/>
                  </a:lnTo>
                  <a:lnTo>
                    <a:pt x="160" y="197"/>
                  </a:lnTo>
                  <a:lnTo>
                    <a:pt x="169" y="190"/>
                  </a:lnTo>
                  <a:lnTo>
                    <a:pt x="175" y="184"/>
                  </a:lnTo>
                  <a:lnTo>
                    <a:pt x="181" y="176"/>
                  </a:lnTo>
                  <a:lnTo>
                    <a:pt x="188" y="167"/>
                  </a:lnTo>
                  <a:lnTo>
                    <a:pt x="192" y="158"/>
                  </a:lnTo>
                  <a:lnTo>
                    <a:pt x="197" y="147"/>
                  </a:lnTo>
                  <a:lnTo>
                    <a:pt x="200" y="138"/>
                  </a:lnTo>
                  <a:lnTo>
                    <a:pt x="201" y="126"/>
                  </a:lnTo>
                  <a:lnTo>
                    <a:pt x="203" y="115"/>
                  </a:lnTo>
                  <a:lnTo>
                    <a:pt x="204" y="103"/>
                  </a:lnTo>
                  <a:lnTo>
                    <a:pt x="204" y="103"/>
                  </a:lnTo>
                  <a:lnTo>
                    <a:pt x="203" y="92"/>
                  </a:lnTo>
                  <a:lnTo>
                    <a:pt x="201" y="81"/>
                  </a:lnTo>
                  <a:lnTo>
                    <a:pt x="200" y="71"/>
                  </a:lnTo>
                  <a:lnTo>
                    <a:pt x="197" y="61"/>
                  </a:lnTo>
                  <a:lnTo>
                    <a:pt x="192" y="52"/>
                  </a:lnTo>
                  <a:lnTo>
                    <a:pt x="188" y="43"/>
                  </a:lnTo>
                  <a:lnTo>
                    <a:pt x="183" y="35"/>
                  </a:lnTo>
                  <a:lnTo>
                    <a:pt x="177" y="28"/>
                  </a:lnTo>
                  <a:lnTo>
                    <a:pt x="169" y="22"/>
                  </a:lnTo>
                  <a:lnTo>
                    <a:pt x="162" y="17"/>
                  </a:lnTo>
                  <a:lnTo>
                    <a:pt x="154" y="11"/>
                  </a:lnTo>
                  <a:lnTo>
                    <a:pt x="145" y="8"/>
                  </a:lnTo>
                  <a:lnTo>
                    <a:pt x="136" y="5"/>
                  </a:lnTo>
                  <a:lnTo>
                    <a:pt x="125" y="2"/>
                  </a:lnTo>
                  <a:lnTo>
                    <a:pt x="114" y="0"/>
                  </a:lnTo>
                  <a:lnTo>
                    <a:pt x="102" y="0"/>
                  </a:lnTo>
                  <a:lnTo>
                    <a:pt x="102" y="0"/>
                  </a:lnTo>
                  <a:close/>
                  <a:moveTo>
                    <a:pt x="110" y="202"/>
                  </a:moveTo>
                  <a:lnTo>
                    <a:pt x="110" y="202"/>
                  </a:lnTo>
                  <a:lnTo>
                    <a:pt x="102" y="200"/>
                  </a:lnTo>
                  <a:lnTo>
                    <a:pt x="93" y="199"/>
                  </a:lnTo>
                  <a:lnTo>
                    <a:pt x="87" y="197"/>
                  </a:lnTo>
                  <a:lnTo>
                    <a:pt x="79" y="193"/>
                  </a:lnTo>
                  <a:lnTo>
                    <a:pt x="73" y="190"/>
                  </a:lnTo>
                  <a:lnTo>
                    <a:pt x="67" y="184"/>
                  </a:lnTo>
                  <a:lnTo>
                    <a:pt x="56" y="171"/>
                  </a:lnTo>
                  <a:lnTo>
                    <a:pt x="49" y="156"/>
                  </a:lnTo>
                  <a:lnTo>
                    <a:pt x="43" y="139"/>
                  </a:lnTo>
                  <a:lnTo>
                    <a:pt x="38" y="121"/>
                  </a:lnTo>
                  <a:lnTo>
                    <a:pt x="37" y="100"/>
                  </a:lnTo>
                  <a:lnTo>
                    <a:pt x="37" y="100"/>
                  </a:lnTo>
                  <a:lnTo>
                    <a:pt x="38" y="77"/>
                  </a:lnTo>
                  <a:lnTo>
                    <a:pt x="43" y="58"/>
                  </a:lnTo>
                  <a:lnTo>
                    <a:pt x="49" y="43"/>
                  </a:lnTo>
                  <a:lnTo>
                    <a:pt x="56" y="32"/>
                  </a:lnTo>
                  <a:lnTo>
                    <a:pt x="66" y="23"/>
                  </a:lnTo>
                  <a:lnTo>
                    <a:pt x="75" y="19"/>
                  </a:lnTo>
                  <a:lnTo>
                    <a:pt x="85" y="16"/>
                  </a:lnTo>
                  <a:lnTo>
                    <a:pt x="96" y="14"/>
                  </a:lnTo>
                  <a:lnTo>
                    <a:pt x="96" y="14"/>
                  </a:lnTo>
                  <a:lnTo>
                    <a:pt x="110" y="16"/>
                  </a:lnTo>
                  <a:lnTo>
                    <a:pt x="123" y="22"/>
                  </a:lnTo>
                  <a:lnTo>
                    <a:pt x="134" y="29"/>
                  </a:lnTo>
                  <a:lnTo>
                    <a:pt x="145" y="41"/>
                  </a:lnTo>
                  <a:lnTo>
                    <a:pt x="154" y="55"/>
                  </a:lnTo>
                  <a:lnTo>
                    <a:pt x="160" y="72"/>
                  </a:lnTo>
                  <a:lnTo>
                    <a:pt x="163" y="92"/>
                  </a:lnTo>
                  <a:lnTo>
                    <a:pt x="165" y="113"/>
                  </a:lnTo>
                  <a:lnTo>
                    <a:pt x="165" y="113"/>
                  </a:lnTo>
                  <a:lnTo>
                    <a:pt x="165" y="127"/>
                  </a:lnTo>
                  <a:lnTo>
                    <a:pt x="163" y="139"/>
                  </a:lnTo>
                  <a:lnTo>
                    <a:pt x="162" y="150"/>
                  </a:lnTo>
                  <a:lnTo>
                    <a:pt x="159" y="161"/>
                  </a:lnTo>
                  <a:lnTo>
                    <a:pt x="155" y="168"/>
                  </a:lnTo>
                  <a:lnTo>
                    <a:pt x="152" y="176"/>
                  </a:lnTo>
                  <a:lnTo>
                    <a:pt x="143" y="187"/>
                  </a:lnTo>
                  <a:lnTo>
                    <a:pt x="134" y="194"/>
                  </a:lnTo>
                  <a:lnTo>
                    <a:pt x="125" y="199"/>
                  </a:lnTo>
                  <a:lnTo>
                    <a:pt x="117" y="200"/>
                  </a:lnTo>
                  <a:lnTo>
                    <a:pt x="110" y="202"/>
                  </a:lnTo>
                  <a:lnTo>
                    <a:pt x="110" y="20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9" name="Freeform 8"/>
            <p:cNvSpPr>
              <a:spLocks/>
            </p:cNvSpPr>
            <p:nvPr userDrawn="1"/>
          </p:nvSpPr>
          <p:spPr bwMode="auto">
            <a:xfrm>
              <a:off x="4832" y="4042"/>
              <a:ext cx="67" cy="107"/>
            </a:xfrm>
            <a:custGeom>
              <a:avLst/>
              <a:gdLst/>
              <a:ahLst/>
              <a:cxnLst>
                <a:cxn ang="0">
                  <a:pos x="66" y="216"/>
                </a:cxn>
                <a:cxn ang="0">
                  <a:pos x="102" y="205"/>
                </a:cxn>
                <a:cxn ang="0">
                  <a:pos x="116" y="194"/>
                </a:cxn>
                <a:cxn ang="0">
                  <a:pos x="128" y="176"/>
                </a:cxn>
                <a:cxn ang="0">
                  <a:pos x="131" y="158"/>
                </a:cxn>
                <a:cxn ang="0">
                  <a:pos x="123" y="130"/>
                </a:cxn>
                <a:cxn ang="0">
                  <a:pos x="102" y="106"/>
                </a:cxn>
                <a:cxn ang="0">
                  <a:pos x="69" y="81"/>
                </a:cxn>
                <a:cxn ang="0">
                  <a:pos x="35" y="51"/>
                </a:cxn>
                <a:cxn ang="0">
                  <a:pos x="33" y="35"/>
                </a:cxn>
                <a:cxn ang="0">
                  <a:pos x="43" y="22"/>
                </a:cxn>
                <a:cxn ang="0">
                  <a:pos x="61" y="14"/>
                </a:cxn>
                <a:cxn ang="0">
                  <a:pos x="84" y="14"/>
                </a:cxn>
                <a:cxn ang="0">
                  <a:pos x="105" y="26"/>
                </a:cxn>
                <a:cxn ang="0">
                  <a:pos x="111" y="37"/>
                </a:cxn>
                <a:cxn ang="0">
                  <a:pos x="114" y="49"/>
                </a:cxn>
                <a:cxn ang="0">
                  <a:pos x="119" y="49"/>
                </a:cxn>
                <a:cxn ang="0">
                  <a:pos x="120" y="41"/>
                </a:cxn>
                <a:cxn ang="0">
                  <a:pos x="120" y="8"/>
                </a:cxn>
                <a:cxn ang="0">
                  <a:pos x="116" y="5"/>
                </a:cxn>
                <a:cxn ang="0">
                  <a:pos x="73" y="0"/>
                </a:cxn>
                <a:cxn ang="0">
                  <a:pos x="44" y="5"/>
                </a:cxn>
                <a:cxn ang="0">
                  <a:pos x="14" y="23"/>
                </a:cxn>
                <a:cxn ang="0">
                  <a:pos x="3" y="52"/>
                </a:cxn>
                <a:cxn ang="0">
                  <a:pos x="6" y="69"/>
                </a:cxn>
                <a:cxn ang="0">
                  <a:pos x="20" y="93"/>
                </a:cxn>
                <a:cxn ang="0">
                  <a:pos x="50" y="118"/>
                </a:cxn>
                <a:cxn ang="0">
                  <a:pos x="82" y="141"/>
                </a:cxn>
                <a:cxn ang="0">
                  <a:pos x="94" y="156"/>
                </a:cxn>
                <a:cxn ang="0">
                  <a:pos x="98" y="171"/>
                </a:cxn>
                <a:cxn ang="0">
                  <a:pos x="93" y="188"/>
                </a:cxn>
                <a:cxn ang="0">
                  <a:pos x="75" y="200"/>
                </a:cxn>
                <a:cxn ang="0">
                  <a:pos x="56" y="204"/>
                </a:cxn>
                <a:cxn ang="0">
                  <a:pos x="29" y="197"/>
                </a:cxn>
                <a:cxn ang="0">
                  <a:pos x="14" y="182"/>
                </a:cxn>
                <a:cxn ang="0">
                  <a:pos x="9" y="168"/>
                </a:cxn>
                <a:cxn ang="0">
                  <a:pos x="8" y="158"/>
                </a:cxn>
                <a:cxn ang="0">
                  <a:pos x="5" y="156"/>
                </a:cxn>
                <a:cxn ang="0">
                  <a:pos x="1" y="164"/>
                </a:cxn>
                <a:cxn ang="0">
                  <a:pos x="0" y="200"/>
                </a:cxn>
                <a:cxn ang="0">
                  <a:pos x="1" y="207"/>
                </a:cxn>
                <a:cxn ang="0">
                  <a:pos x="6" y="210"/>
                </a:cxn>
                <a:cxn ang="0">
                  <a:pos x="40" y="216"/>
                </a:cxn>
              </a:cxnLst>
              <a:rect l="0" t="0" r="r" b="b"/>
              <a:pathLst>
                <a:path w="131" h="216">
                  <a:moveTo>
                    <a:pt x="53" y="216"/>
                  </a:moveTo>
                  <a:lnTo>
                    <a:pt x="53" y="216"/>
                  </a:lnTo>
                  <a:lnTo>
                    <a:pt x="66" y="216"/>
                  </a:lnTo>
                  <a:lnTo>
                    <a:pt x="78" y="214"/>
                  </a:lnTo>
                  <a:lnTo>
                    <a:pt x="90" y="211"/>
                  </a:lnTo>
                  <a:lnTo>
                    <a:pt x="102" y="205"/>
                  </a:lnTo>
                  <a:lnTo>
                    <a:pt x="102" y="205"/>
                  </a:lnTo>
                  <a:lnTo>
                    <a:pt x="110" y="200"/>
                  </a:lnTo>
                  <a:lnTo>
                    <a:pt x="116" y="194"/>
                  </a:lnTo>
                  <a:lnTo>
                    <a:pt x="122" y="188"/>
                  </a:lnTo>
                  <a:lnTo>
                    <a:pt x="125" y="182"/>
                  </a:lnTo>
                  <a:lnTo>
                    <a:pt x="128" y="176"/>
                  </a:lnTo>
                  <a:lnTo>
                    <a:pt x="130" y="170"/>
                  </a:lnTo>
                  <a:lnTo>
                    <a:pt x="131" y="158"/>
                  </a:lnTo>
                  <a:lnTo>
                    <a:pt x="131" y="158"/>
                  </a:lnTo>
                  <a:lnTo>
                    <a:pt x="130" y="149"/>
                  </a:lnTo>
                  <a:lnTo>
                    <a:pt x="127" y="139"/>
                  </a:lnTo>
                  <a:lnTo>
                    <a:pt x="123" y="130"/>
                  </a:lnTo>
                  <a:lnTo>
                    <a:pt x="117" y="123"/>
                  </a:lnTo>
                  <a:lnTo>
                    <a:pt x="111" y="113"/>
                  </a:lnTo>
                  <a:lnTo>
                    <a:pt x="102" y="106"/>
                  </a:lnTo>
                  <a:lnTo>
                    <a:pt x="76" y="87"/>
                  </a:lnTo>
                  <a:lnTo>
                    <a:pt x="69" y="81"/>
                  </a:lnTo>
                  <a:lnTo>
                    <a:pt x="69" y="81"/>
                  </a:lnTo>
                  <a:lnTo>
                    <a:pt x="52" y="69"/>
                  </a:lnTo>
                  <a:lnTo>
                    <a:pt x="41" y="60"/>
                  </a:lnTo>
                  <a:lnTo>
                    <a:pt x="35" y="51"/>
                  </a:lnTo>
                  <a:lnTo>
                    <a:pt x="33" y="41"/>
                  </a:lnTo>
                  <a:lnTo>
                    <a:pt x="33" y="41"/>
                  </a:lnTo>
                  <a:lnTo>
                    <a:pt x="33" y="35"/>
                  </a:lnTo>
                  <a:lnTo>
                    <a:pt x="35" y="31"/>
                  </a:lnTo>
                  <a:lnTo>
                    <a:pt x="38" y="25"/>
                  </a:lnTo>
                  <a:lnTo>
                    <a:pt x="43" y="22"/>
                  </a:lnTo>
                  <a:lnTo>
                    <a:pt x="47" y="19"/>
                  </a:lnTo>
                  <a:lnTo>
                    <a:pt x="55" y="16"/>
                  </a:lnTo>
                  <a:lnTo>
                    <a:pt x="61" y="14"/>
                  </a:lnTo>
                  <a:lnTo>
                    <a:pt x="70" y="14"/>
                  </a:lnTo>
                  <a:lnTo>
                    <a:pt x="70" y="14"/>
                  </a:lnTo>
                  <a:lnTo>
                    <a:pt x="84" y="14"/>
                  </a:lnTo>
                  <a:lnTo>
                    <a:pt x="93" y="19"/>
                  </a:lnTo>
                  <a:lnTo>
                    <a:pt x="101" y="23"/>
                  </a:lnTo>
                  <a:lnTo>
                    <a:pt x="105" y="26"/>
                  </a:lnTo>
                  <a:lnTo>
                    <a:pt x="105" y="26"/>
                  </a:lnTo>
                  <a:lnTo>
                    <a:pt x="108" y="32"/>
                  </a:lnTo>
                  <a:lnTo>
                    <a:pt x="111" y="37"/>
                  </a:lnTo>
                  <a:lnTo>
                    <a:pt x="113" y="45"/>
                  </a:lnTo>
                  <a:lnTo>
                    <a:pt x="113" y="45"/>
                  </a:lnTo>
                  <a:lnTo>
                    <a:pt x="114" y="49"/>
                  </a:lnTo>
                  <a:lnTo>
                    <a:pt x="117" y="49"/>
                  </a:lnTo>
                  <a:lnTo>
                    <a:pt x="117" y="49"/>
                  </a:lnTo>
                  <a:lnTo>
                    <a:pt x="119" y="49"/>
                  </a:lnTo>
                  <a:lnTo>
                    <a:pt x="119" y="48"/>
                  </a:lnTo>
                  <a:lnTo>
                    <a:pt x="120" y="41"/>
                  </a:lnTo>
                  <a:lnTo>
                    <a:pt x="120" y="41"/>
                  </a:lnTo>
                  <a:lnTo>
                    <a:pt x="120" y="19"/>
                  </a:lnTo>
                  <a:lnTo>
                    <a:pt x="120" y="8"/>
                  </a:lnTo>
                  <a:lnTo>
                    <a:pt x="120" y="8"/>
                  </a:lnTo>
                  <a:lnTo>
                    <a:pt x="119" y="6"/>
                  </a:lnTo>
                  <a:lnTo>
                    <a:pt x="116" y="5"/>
                  </a:lnTo>
                  <a:lnTo>
                    <a:pt x="116" y="5"/>
                  </a:lnTo>
                  <a:lnTo>
                    <a:pt x="99" y="2"/>
                  </a:lnTo>
                  <a:lnTo>
                    <a:pt x="88" y="2"/>
                  </a:lnTo>
                  <a:lnTo>
                    <a:pt x="73" y="0"/>
                  </a:lnTo>
                  <a:lnTo>
                    <a:pt x="73" y="0"/>
                  </a:lnTo>
                  <a:lnTo>
                    <a:pt x="58" y="2"/>
                  </a:lnTo>
                  <a:lnTo>
                    <a:pt x="44" y="5"/>
                  </a:lnTo>
                  <a:lnTo>
                    <a:pt x="32" y="9"/>
                  </a:lnTo>
                  <a:lnTo>
                    <a:pt x="21" y="16"/>
                  </a:lnTo>
                  <a:lnTo>
                    <a:pt x="14" y="23"/>
                  </a:lnTo>
                  <a:lnTo>
                    <a:pt x="8" y="32"/>
                  </a:lnTo>
                  <a:lnTo>
                    <a:pt x="3" y="41"/>
                  </a:lnTo>
                  <a:lnTo>
                    <a:pt x="3" y="52"/>
                  </a:lnTo>
                  <a:lnTo>
                    <a:pt x="3" y="52"/>
                  </a:lnTo>
                  <a:lnTo>
                    <a:pt x="3" y="61"/>
                  </a:lnTo>
                  <a:lnTo>
                    <a:pt x="6" y="69"/>
                  </a:lnTo>
                  <a:lnTo>
                    <a:pt x="9" y="77"/>
                  </a:lnTo>
                  <a:lnTo>
                    <a:pt x="14" y="84"/>
                  </a:lnTo>
                  <a:lnTo>
                    <a:pt x="20" y="93"/>
                  </a:lnTo>
                  <a:lnTo>
                    <a:pt x="29" y="101"/>
                  </a:lnTo>
                  <a:lnTo>
                    <a:pt x="38" y="109"/>
                  </a:lnTo>
                  <a:lnTo>
                    <a:pt x="50" y="118"/>
                  </a:lnTo>
                  <a:lnTo>
                    <a:pt x="66" y="127"/>
                  </a:lnTo>
                  <a:lnTo>
                    <a:pt x="66" y="127"/>
                  </a:lnTo>
                  <a:lnTo>
                    <a:pt x="82" y="141"/>
                  </a:lnTo>
                  <a:lnTo>
                    <a:pt x="87" y="145"/>
                  </a:lnTo>
                  <a:lnTo>
                    <a:pt x="91" y="152"/>
                  </a:lnTo>
                  <a:lnTo>
                    <a:pt x="94" y="156"/>
                  </a:lnTo>
                  <a:lnTo>
                    <a:pt x="96" y="162"/>
                  </a:lnTo>
                  <a:lnTo>
                    <a:pt x="98" y="171"/>
                  </a:lnTo>
                  <a:lnTo>
                    <a:pt x="98" y="171"/>
                  </a:lnTo>
                  <a:lnTo>
                    <a:pt x="98" y="178"/>
                  </a:lnTo>
                  <a:lnTo>
                    <a:pt x="96" y="184"/>
                  </a:lnTo>
                  <a:lnTo>
                    <a:pt x="93" y="188"/>
                  </a:lnTo>
                  <a:lnTo>
                    <a:pt x="88" y="193"/>
                  </a:lnTo>
                  <a:lnTo>
                    <a:pt x="82" y="197"/>
                  </a:lnTo>
                  <a:lnTo>
                    <a:pt x="75" y="200"/>
                  </a:lnTo>
                  <a:lnTo>
                    <a:pt x="67" y="202"/>
                  </a:lnTo>
                  <a:lnTo>
                    <a:pt x="56" y="204"/>
                  </a:lnTo>
                  <a:lnTo>
                    <a:pt x="56" y="204"/>
                  </a:lnTo>
                  <a:lnTo>
                    <a:pt x="43" y="202"/>
                  </a:lnTo>
                  <a:lnTo>
                    <a:pt x="35" y="200"/>
                  </a:lnTo>
                  <a:lnTo>
                    <a:pt x="29" y="197"/>
                  </a:lnTo>
                  <a:lnTo>
                    <a:pt x="23" y="193"/>
                  </a:lnTo>
                  <a:lnTo>
                    <a:pt x="18" y="188"/>
                  </a:lnTo>
                  <a:lnTo>
                    <a:pt x="14" y="182"/>
                  </a:lnTo>
                  <a:lnTo>
                    <a:pt x="11" y="176"/>
                  </a:lnTo>
                  <a:lnTo>
                    <a:pt x="11" y="176"/>
                  </a:lnTo>
                  <a:lnTo>
                    <a:pt x="9" y="168"/>
                  </a:lnTo>
                  <a:lnTo>
                    <a:pt x="8" y="161"/>
                  </a:lnTo>
                  <a:lnTo>
                    <a:pt x="8" y="161"/>
                  </a:lnTo>
                  <a:lnTo>
                    <a:pt x="8" y="158"/>
                  </a:lnTo>
                  <a:lnTo>
                    <a:pt x="6" y="158"/>
                  </a:lnTo>
                  <a:lnTo>
                    <a:pt x="5" y="156"/>
                  </a:lnTo>
                  <a:lnTo>
                    <a:pt x="5" y="156"/>
                  </a:lnTo>
                  <a:lnTo>
                    <a:pt x="3" y="158"/>
                  </a:lnTo>
                  <a:lnTo>
                    <a:pt x="1" y="159"/>
                  </a:lnTo>
                  <a:lnTo>
                    <a:pt x="1" y="164"/>
                  </a:lnTo>
                  <a:lnTo>
                    <a:pt x="1" y="164"/>
                  </a:lnTo>
                  <a:lnTo>
                    <a:pt x="0" y="178"/>
                  </a:lnTo>
                  <a:lnTo>
                    <a:pt x="0" y="200"/>
                  </a:lnTo>
                  <a:lnTo>
                    <a:pt x="0" y="200"/>
                  </a:lnTo>
                  <a:lnTo>
                    <a:pt x="0" y="204"/>
                  </a:lnTo>
                  <a:lnTo>
                    <a:pt x="1" y="207"/>
                  </a:lnTo>
                  <a:lnTo>
                    <a:pt x="3" y="208"/>
                  </a:lnTo>
                  <a:lnTo>
                    <a:pt x="6" y="210"/>
                  </a:lnTo>
                  <a:lnTo>
                    <a:pt x="6" y="210"/>
                  </a:lnTo>
                  <a:lnTo>
                    <a:pt x="17" y="213"/>
                  </a:lnTo>
                  <a:lnTo>
                    <a:pt x="27" y="214"/>
                  </a:lnTo>
                  <a:lnTo>
                    <a:pt x="40" y="216"/>
                  </a:lnTo>
                  <a:lnTo>
                    <a:pt x="53" y="216"/>
                  </a:lnTo>
                  <a:lnTo>
                    <a:pt x="53" y="2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0" name="Freeform 9"/>
            <p:cNvSpPr>
              <a:spLocks noEditPoints="1"/>
            </p:cNvSpPr>
            <p:nvPr userDrawn="1"/>
          </p:nvSpPr>
          <p:spPr bwMode="auto">
            <a:xfrm>
              <a:off x="4894" y="4042"/>
              <a:ext cx="311" cy="107"/>
            </a:xfrm>
            <a:custGeom>
              <a:avLst/>
              <a:gdLst/>
              <a:ahLst/>
              <a:cxnLst>
                <a:cxn ang="0">
                  <a:pos x="599" y="197"/>
                </a:cxn>
                <a:cxn ang="0">
                  <a:pos x="581" y="5"/>
                </a:cxn>
                <a:cxn ang="0">
                  <a:pos x="569" y="6"/>
                </a:cxn>
                <a:cxn ang="0">
                  <a:pos x="425" y="199"/>
                </a:cxn>
                <a:cxn ang="0">
                  <a:pos x="403" y="205"/>
                </a:cxn>
                <a:cxn ang="0">
                  <a:pos x="395" y="133"/>
                </a:cxn>
                <a:cxn ang="0">
                  <a:pos x="407" y="19"/>
                </a:cxn>
                <a:cxn ang="0">
                  <a:pos x="439" y="28"/>
                </a:cxn>
                <a:cxn ang="0">
                  <a:pos x="454" y="69"/>
                </a:cxn>
                <a:cxn ang="0">
                  <a:pos x="430" y="112"/>
                </a:cxn>
                <a:cxn ang="0">
                  <a:pos x="407" y="118"/>
                </a:cxn>
                <a:cxn ang="0">
                  <a:pos x="424" y="121"/>
                </a:cxn>
                <a:cxn ang="0">
                  <a:pos x="485" y="83"/>
                </a:cxn>
                <a:cxn ang="0">
                  <a:pos x="482" y="28"/>
                </a:cxn>
                <a:cxn ang="0">
                  <a:pos x="418" y="6"/>
                </a:cxn>
                <a:cxn ang="0">
                  <a:pos x="310" y="6"/>
                </a:cxn>
                <a:cxn ang="0">
                  <a:pos x="274" y="8"/>
                </a:cxn>
                <a:cxn ang="0">
                  <a:pos x="291" y="12"/>
                </a:cxn>
                <a:cxn ang="0">
                  <a:pos x="300" y="142"/>
                </a:cxn>
                <a:cxn ang="0">
                  <a:pos x="166" y="2"/>
                </a:cxn>
                <a:cxn ang="0">
                  <a:pos x="47" y="3"/>
                </a:cxn>
                <a:cxn ang="0">
                  <a:pos x="24" y="182"/>
                </a:cxn>
                <a:cxn ang="0">
                  <a:pos x="11" y="207"/>
                </a:cxn>
                <a:cxn ang="0">
                  <a:pos x="0" y="208"/>
                </a:cxn>
                <a:cxn ang="0">
                  <a:pos x="67" y="211"/>
                </a:cxn>
                <a:cxn ang="0">
                  <a:pos x="66" y="207"/>
                </a:cxn>
                <a:cxn ang="0">
                  <a:pos x="47" y="199"/>
                </a:cxn>
                <a:cxn ang="0">
                  <a:pos x="47" y="142"/>
                </a:cxn>
                <a:cxn ang="0">
                  <a:pos x="152" y="196"/>
                </a:cxn>
                <a:cxn ang="0">
                  <a:pos x="149" y="204"/>
                </a:cxn>
                <a:cxn ang="0">
                  <a:pos x="136" y="208"/>
                </a:cxn>
                <a:cxn ang="0">
                  <a:pos x="192" y="211"/>
                </a:cxn>
                <a:cxn ang="0">
                  <a:pos x="226" y="208"/>
                </a:cxn>
                <a:cxn ang="0">
                  <a:pos x="215" y="205"/>
                </a:cxn>
                <a:cxn ang="0">
                  <a:pos x="177" y="69"/>
                </a:cxn>
                <a:cxn ang="0">
                  <a:pos x="314" y="213"/>
                </a:cxn>
                <a:cxn ang="0">
                  <a:pos x="320" y="19"/>
                </a:cxn>
                <a:cxn ang="0">
                  <a:pos x="342" y="12"/>
                </a:cxn>
                <a:cxn ang="0">
                  <a:pos x="354" y="84"/>
                </a:cxn>
                <a:cxn ang="0">
                  <a:pos x="351" y="200"/>
                </a:cxn>
                <a:cxn ang="0">
                  <a:pos x="332" y="207"/>
                </a:cxn>
                <a:cxn ang="0">
                  <a:pos x="374" y="210"/>
                </a:cxn>
                <a:cxn ang="0">
                  <a:pos x="460" y="213"/>
                </a:cxn>
                <a:cxn ang="0">
                  <a:pos x="465" y="208"/>
                </a:cxn>
                <a:cxn ang="0">
                  <a:pos x="453" y="202"/>
                </a:cxn>
                <a:cxn ang="0">
                  <a:pos x="550" y="141"/>
                </a:cxn>
                <a:cxn ang="0">
                  <a:pos x="554" y="202"/>
                </a:cxn>
                <a:cxn ang="0">
                  <a:pos x="546" y="208"/>
                </a:cxn>
                <a:cxn ang="0">
                  <a:pos x="581" y="211"/>
                </a:cxn>
                <a:cxn ang="0">
                  <a:pos x="621" y="208"/>
                </a:cxn>
                <a:cxn ang="0">
                  <a:pos x="49" y="129"/>
                </a:cxn>
                <a:cxn ang="0">
                  <a:pos x="49" y="69"/>
                </a:cxn>
                <a:cxn ang="0">
                  <a:pos x="96" y="126"/>
                </a:cxn>
                <a:cxn ang="0">
                  <a:pos x="505" y="127"/>
                </a:cxn>
                <a:cxn ang="0">
                  <a:pos x="547" y="64"/>
                </a:cxn>
                <a:cxn ang="0">
                  <a:pos x="549" y="127"/>
                </a:cxn>
              </a:cxnLst>
              <a:rect l="0" t="0" r="r" b="b"/>
              <a:pathLst>
                <a:path w="621" h="214">
                  <a:moveTo>
                    <a:pt x="618" y="205"/>
                  </a:moveTo>
                  <a:lnTo>
                    <a:pt x="618" y="205"/>
                  </a:lnTo>
                  <a:lnTo>
                    <a:pt x="605" y="204"/>
                  </a:lnTo>
                  <a:lnTo>
                    <a:pt x="605" y="204"/>
                  </a:lnTo>
                  <a:lnTo>
                    <a:pt x="602" y="202"/>
                  </a:lnTo>
                  <a:lnTo>
                    <a:pt x="599" y="197"/>
                  </a:lnTo>
                  <a:lnTo>
                    <a:pt x="596" y="188"/>
                  </a:lnTo>
                  <a:lnTo>
                    <a:pt x="593" y="173"/>
                  </a:lnTo>
                  <a:lnTo>
                    <a:pt x="593" y="173"/>
                  </a:lnTo>
                  <a:lnTo>
                    <a:pt x="587" y="80"/>
                  </a:lnTo>
                  <a:lnTo>
                    <a:pt x="581" y="5"/>
                  </a:lnTo>
                  <a:lnTo>
                    <a:pt x="581" y="5"/>
                  </a:lnTo>
                  <a:lnTo>
                    <a:pt x="579" y="2"/>
                  </a:lnTo>
                  <a:lnTo>
                    <a:pt x="578" y="0"/>
                  </a:lnTo>
                  <a:lnTo>
                    <a:pt x="575" y="0"/>
                  </a:lnTo>
                  <a:lnTo>
                    <a:pt x="572" y="2"/>
                  </a:lnTo>
                  <a:lnTo>
                    <a:pt x="572" y="2"/>
                  </a:lnTo>
                  <a:lnTo>
                    <a:pt x="569" y="6"/>
                  </a:lnTo>
                  <a:lnTo>
                    <a:pt x="564" y="12"/>
                  </a:lnTo>
                  <a:lnTo>
                    <a:pt x="564" y="12"/>
                  </a:lnTo>
                  <a:lnTo>
                    <a:pt x="439" y="182"/>
                  </a:lnTo>
                  <a:lnTo>
                    <a:pt x="439" y="182"/>
                  </a:lnTo>
                  <a:lnTo>
                    <a:pt x="433" y="191"/>
                  </a:lnTo>
                  <a:lnTo>
                    <a:pt x="425" y="199"/>
                  </a:lnTo>
                  <a:lnTo>
                    <a:pt x="422" y="202"/>
                  </a:lnTo>
                  <a:lnTo>
                    <a:pt x="418" y="204"/>
                  </a:lnTo>
                  <a:lnTo>
                    <a:pt x="413" y="205"/>
                  </a:lnTo>
                  <a:lnTo>
                    <a:pt x="407" y="205"/>
                  </a:lnTo>
                  <a:lnTo>
                    <a:pt x="407" y="205"/>
                  </a:lnTo>
                  <a:lnTo>
                    <a:pt x="403" y="205"/>
                  </a:lnTo>
                  <a:lnTo>
                    <a:pt x="399" y="200"/>
                  </a:lnTo>
                  <a:lnTo>
                    <a:pt x="398" y="196"/>
                  </a:lnTo>
                  <a:lnTo>
                    <a:pt x="396" y="191"/>
                  </a:lnTo>
                  <a:lnTo>
                    <a:pt x="396" y="191"/>
                  </a:lnTo>
                  <a:lnTo>
                    <a:pt x="395" y="167"/>
                  </a:lnTo>
                  <a:lnTo>
                    <a:pt x="395" y="133"/>
                  </a:lnTo>
                  <a:lnTo>
                    <a:pt x="395" y="25"/>
                  </a:lnTo>
                  <a:lnTo>
                    <a:pt x="395" y="25"/>
                  </a:lnTo>
                  <a:lnTo>
                    <a:pt x="395" y="22"/>
                  </a:lnTo>
                  <a:lnTo>
                    <a:pt x="396" y="20"/>
                  </a:lnTo>
                  <a:lnTo>
                    <a:pt x="396" y="20"/>
                  </a:lnTo>
                  <a:lnTo>
                    <a:pt x="407" y="19"/>
                  </a:lnTo>
                  <a:lnTo>
                    <a:pt x="407" y="19"/>
                  </a:lnTo>
                  <a:lnTo>
                    <a:pt x="413" y="19"/>
                  </a:lnTo>
                  <a:lnTo>
                    <a:pt x="422" y="20"/>
                  </a:lnTo>
                  <a:lnTo>
                    <a:pt x="432" y="23"/>
                  </a:lnTo>
                  <a:lnTo>
                    <a:pt x="439" y="28"/>
                  </a:lnTo>
                  <a:lnTo>
                    <a:pt x="439" y="28"/>
                  </a:lnTo>
                  <a:lnTo>
                    <a:pt x="444" y="34"/>
                  </a:lnTo>
                  <a:lnTo>
                    <a:pt x="448" y="38"/>
                  </a:lnTo>
                  <a:lnTo>
                    <a:pt x="453" y="51"/>
                  </a:lnTo>
                  <a:lnTo>
                    <a:pt x="454" y="61"/>
                  </a:lnTo>
                  <a:lnTo>
                    <a:pt x="454" y="69"/>
                  </a:lnTo>
                  <a:lnTo>
                    <a:pt x="454" y="69"/>
                  </a:lnTo>
                  <a:lnTo>
                    <a:pt x="453" y="78"/>
                  </a:lnTo>
                  <a:lnTo>
                    <a:pt x="451" y="87"/>
                  </a:lnTo>
                  <a:lnTo>
                    <a:pt x="447" y="95"/>
                  </a:lnTo>
                  <a:lnTo>
                    <a:pt x="442" y="103"/>
                  </a:lnTo>
                  <a:lnTo>
                    <a:pt x="436" y="107"/>
                  </a:lnTo>
                  <a:lnTo>
                    <a:pt x="430" y="112"/>
                  </a:lnTo>
                  <a:lnTo>
                    <a:pt x="424" y="113"/>
                  </a:lnTo>
                  <a:lnTo>
                    <a:pt x="418" y="115"/>
                  </a:lnTo>
                  <a:lnTo>
                    <a:pt x="418" y="115"/>
                  </a:lnTo>
                  <a:lnTo>
                    <a:pt x="410" y="115"/>
                  </a:lnTo>
                  <a:lnTo>
                    <a:pt x="407" y="116"/>
                  </a:lnTo>
                  <a:lnTo>
                    <a:pt x="407" y="118"/>
                  </a:lnTo>
                  <a:lnTo>
                    <a:pt x="407" y="118"/>
                  </a:lnTo>
                  <a:lnTo>
                    <a:pt x="409" y="119"/>
                  </a:lnTo>
                  <a:lnTo>
                    <a:pt x="410" y="119"/>
                  </a:lnTo>
                  <a:lnTo>
                    <a:pt x="410" y="119"/>
                  </a:lnTo>
                  <a:lnTo>
                    <a:pt x="424" y="121"/>
                  </a:lnTo>
                  <a:lnTo>
                    <a:pt x="424" y="121"/>
                  </a:lnTo>
                  <a:lnTo>
                    <a:pt x="438" y="119"/>
                  </a:lnTo>
                  <a:lnTo>
                    <a:pt x="451" y="116"/>
                  </a:lnTo>
                  <a:lnTo>
                    <a:pt x="462" y="110"/>
                  </a:lnTo>
                  <a:lnTo>
                    <a:pt x="471" y="104"/>
                  </a:lnTo>
                  <a:lnTo>
                    <a:pt x="480" y="95"/>
                  </a:lnTo>
                  <a:lnTo>
                    <a:pt x="485" y="83"/>
                  </a:lnTo>
                  <a:lnTo>
                    <a:pt x="489" y="71"/>
                  </a:lnTo>
                  <a:lnTo>
                    <a:pt x="491" y="55"/>
                  </a:lnTo>
                  <a:lnTo>
                    <a:pt x="491" y="55"/>
                  </a:lnTo>
                  <a:lnTo>
                    <a:pt x="489" y="45"/>
                  </a:lnTo>
                  <a:lnTo>
                    <a:pt x="486" y="35"/>
                  </a:lnTo>
                  <a:lnTo>
                    <a:pt x="482" y="28"/>
                  </a:lnTo>
                  <a:lnTo>
                    <a:pt x="477" y="23"/>
                  </a:lnTo>
                  <a:lnTo>
                    <a:pt x="477" y="23"/>
                  </a:lnTo>
                  <a:lnTo>
                    <a:pt x="470" y="17"/>
                  </a:lnTo>
                  <a:lnTo>
                    <a:pt x="457" y="12"/>
                  </a:lnTo>
                  <a:lnTo>
                    <a:pt x="441" y="8"/>
                  </a:lnTo>
                  <a:lnTo>
                    <a:pt x="418" y="6"/>
                  </a:lnTo>
                  <a:lnTo>
                    <a:pt x="418" y="6"/>
                  </a:lnTo>
                  <a:lnTo>
                    <a:pt x="380" y="8"/>
                  </a:lnTo>
                  <a:lnTo>
                    <a:pt x="380" y="8"/>
                  </a:lnTo>
                  <a:lnTo>
                    <a:pt x="334" y="6"/>
                  </a:lnTo>
                  <a:lnTo>
                    <a:pt x="334" y="6"/>
                  </a:lnTo>
                  <a:lnTo>
                    <a:pt x="310" y="6"/>
                  </a:lnTo>
                  <a:lnTo>
                    <a:pt x="310" y="6"/>
                  </a:lnTo>
                  <a:lnTo>
                    <a:pt x="281" y="6"/>
                  </a:lnTo>
                  <a:lnTo>
                    <a:pt x="281" y="6"/>
                  </a:lnTo>
                  <a:lnTo>
                    <a:pt x="276" y="6"/>
                  </a:lnTo>
                  <a:lnTo>
                    <a:pt x="274" y="6"/>
                  </a:lnTo>
                  <a:lnTo>
                    <a:pt x="274" y="8"/>
                  </a:lnTo>
                  <a:lnTo>
                    <a:pt x="274" y="8"/>
                  </a:lnTo>
                  <a:lnTo>
                    <a:pt x="274" y="9"/>
                  </a:lnTo>
                  <a:lnTo>
                    <a:pt x="277" y="11"/>
                  </a:lnTo>
                  <a:lnTo>
                    <a:pt x="277" y="11"/>
                  </a:lnTo>
                  <a:lnTo>
                    <a:pt x="284" y="11"/>
                  </a:lnTo>
                  <a:lnTo>
                    <a:pt x="291" y="12"/>
                  </a:lnTo>
                  <a:lnTo>
                    <a:pt x="291" y="12"/>
                  </a:lnTo>
                  <a:lnTo>
                    <a:pt x="294" y="16"/>
                  </a:lnTo>
                  <a:lnTo>
                    <a:pt x="297" y="20"/>
                  </a:lnTo>
                  <a:lnTo>
                    <a:pt x="299" y="26"/>
                  </a:lnTo>
                  <a:lnTo>
                    <a:pt x="299" y="37"/>
                  </a:lnTo>
                  <a:lnTo>
                    <a:pt x="300" y="142"/>
                  </a:lnTo>
                  <a:lnTo>
                    <a:pt x="300" y="142"/>
                  </a:lnTo>
                  <a:lnTo>
                    <a:pt x="236" y="72"/>
                  </a:lnTo>
                  <a:lnTo>
                    <a:pt x="172" y="2"/>
                  </a:lnTo>
                  <a:lnTo>
                    <a:pt x="172" y="2"/>
                  </a:lnTo>
                  <a:lnTo>
                    <a:pt x="169" y="0"/>
                  </a:lnTo>
                  <a:lnTo>
                    <a:pt x="166" y="2"/>
                  </a:lnTo>
                  <a:lnTo>
                    <a:pt x="163" y="3"/>
                  </a:lnTo>
                  <a:lnTo>
                    <a:pt x="163" y="6"/>
                  </a:lnTo>
                  <a:lnTo>
                    <a:pt x="159" y="142"/>
                  </a:lnTo>
                  <a:lnTo>
                    <a:pt x="159" y="142"/>
                  </a:lnTo>
                  <a:lnTo>
                    <a:pt x="47" y="3"/>
                  </a:lnTo>
                  <a:lnTo>
                    <a:pt x="47" y="3"/>
                  </a:lnTo>
                  <a:lnTo>
                    <a:pt x="44" y="0"/>
                  </a:lnTo>
                  <a:lnTo>
                    <a:pt x="41" y="0"/>
                  </a:lnTo>
                  <a:lnTo>
                    <a:pt x="38" y="2"/>
                  </a:lnTo>
                  <a:lnTo>
                    <a:pt x="37" y="6"/>
                  </a:lnTo>
                  <a:lnTo>
                    <a:pt x="37" y="6"/>
                  </a:lnTo>
                  <a:lnTo>
                    <a:pt x="24" y="182"/>
                  </a:lnTo>
                  <a:lnTo>
                    <a:pt x="24" y="182"/>
                  </a:lnTo>
                  <a:lnTo>
                    <a:pt x="24" y="191"/>
                  </a:lnTo>
                  <a:lnTo>
                    <a:pt x="21" y="199"/>
                  </a:lnTo>
                  <a:lnTo>
                    <a:pt x="18" y="204"/>
                  </a:lnTo>
                  <a:lnTo>
                    <a:pt x="15" y="205"/>
                  </a:lnTo>
                  <a:lnTo>
                    <a:pt x="11" y="207"/>
                  </a:lnTo>
                  <a:lnTo>
                    <a:pt x="11" y="207"/>
                  </a:lnTo>
                  <a:lnTo>
                    <a:pt x="1" y="207"/>
                  </a:lnTo>
                  <a:lnTo>
                    <a:pt x="1" y="207"/>
                  </a:lnTo>
                  <a:lnTo>
                    <a:pt x="0" y="207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1" y="211"/>
                  </a:lnTo>
                  <a:lnTo>
                    <a:pt x="6" y="211"/>
                  </a:lnTo>
                  <a:lnTo>
                    <a:pt x="6" y="211"/>
                  </a:lnTo>
                  <a:lnTo>
                    <a:pt x="38" y="211"/>
                  </a:lnTo>
                  <a:lnTo>
                    <a:pt x="38" y="211"/>
                  </a:lnTo>
                  <a:lnTo>
                    <a:pt x="67" y="211"/>
                  </a:lnTo>
                  <a:lnTo>
                    <a:pt x="67" y="211"/>
                  </a:lnTo>
                  <a:lnTo>
                    <a:pt x="70" y="211"/>
                  </a:lnTo>
                  <a:lnTo>
                    <a:pt x="72" y="208"/>
                  </a:lnTo>
                  <a:lnTo>
                    <a:pt x="72" y="208"/>
                  </a:lnTo>
                  <a:lnTo>
                    <a:pt x="70" y="207"/>
                  </a:lnTo>
                  <a:lnTo>
                    <a:pt x="66" y="207"/>
                  </a:lnTo>
                  <a:lnTo>
                    <a:pt x="62" y="207"/>
                  </a:lnTo>
                  <a:lnTo>
                    <a:pt x="62" y="207"/>
                  </a:lnTo>
                  <a:lnTo>
                    <a:pt x="56" y="207"/>
                  </a:lnTo>
                  <a:lnTo>
                    <a:pt x="52" y="204"/>
                  </a:lnTo>
                  <a:lnTo>
                    <a:pt x="50" y="202"/>
                  </a:lnTo>
                  <a:lnTo>
                    <a:pt x="47" y="199"/>
                  </a:lnTo>
                  <a:lnTo>
                    <a:pt x="47" y="199"/>
                  </a:lnTo>
                  <a:lnTo>
                    <a:pt x="46" y="191"/>
                  </a:lnTo>
                  <a:lnTo>
                    <a:pt x="46" y="182"/>
                  </a:lnTo>
                  <a:lnTo>
                    <a:pt x="46" y="144"/>
                  </a:lnTo>
                  <a:lnTo>
                    <a:pt x="46" y="144"/>
                  </a:lnTo>
                  <a:lnTo>
                    <a:pt x="47" y="142"/>
                  </a:lnTo>
                  <a:lnTo>
                    <a:pt x="47" y="141"/>
                  </a:lnTo>
                  <a:lnTo>
                    <a:pt x="107" y="141"/>
                  </a:lnTo>
                  <a:lnTo>
                    <a:pt x="107" y="141"/>
                  </a:lnTo>
                  <a:lnTo>
                    <a:pt x="108" y="142"/>
                  </a:lnTo>
                  <a:lnTo>
                    <a:pt x="110" y="144"/>
                  </a:lnTo>
                  <a:lnTo>
                    <a:pt x="152" y="196"/>
                  </a:lnTo>
                  <a:lnTo>
                    <a:pt x="152" y="196"/>
                  </a:lnTo>
                  <a:lnTo>
                    <a:pt x="154" y="199"/>
                  </a:lnTo>
                  <a:lnTo>
                    <a:pt x="152" y="202"/>
                  </a:lnTo>
                  <a:lnTo>
                    <a:pt x="152" y="202"/>
                  </a:lnTo>
                  <a:lnTo>
                    <a:pt x="149" y="204"/>
                  </a:lnTo>
                  <a:lnTo>
                    <a:pt x="149" y="204"/>
                  </a:lnTo>
                  <a:lnTo>
                    <a:pt x="143" y="205"/>
                  </a:lnTo>
                  <a:lnTo>
                    <a:pt x="137" y="205"/>
                  </a:lnTo>
                  <a:lnTo>
                    <a:pt x="137" y="205"/>
                  </a:lnTo>
                  <a:lnTo>
                    <a:pt x="136" y="207"/>
                  </a:lnTo>
                  <a:lnTo>
                    <a:pt x="136" y="208"/>
                  </a:lnTo>
                  <a:lnTo>
                    <a:pt x="136" y="208"/>
                  </a:lnTo>
                  <a:lnTo>
                    <a:pt x="136" y="210"/>
                  </a:lnTo>
                  <a:lnTo>
                    <a:pt x="137" y="211"/>
                  </a:lnTo>
                  <a:lnTo>
                    <a:pt x="140" y="211"/>
                  </a:lnTo>
                  <a:lnTo>
                    <a:pt x="140" y="211"/>
                  </a:lnTo>
                  <a:lnTo>
                    <a:pt x="166" y="211"/>
                  </a:lnTo>
                  <a:lnTo>
                    <a:pt x="192" y="211"/>
                  </a:lnTo>
                  <a:lnTo>
                    <a:pt x="192" y="211"/>
                  </a:lnTo>
                  <a:lnTo>
                    <a:pt x="213" y="211"/>
                  </a:lnTo>
                  <a:lnTo>
                    <a:pt x="213" y="211"/>
                  </a:lnTo>
                  <a:lnTo>
                    <a:pt x="224" y="211"/>
                  </a:lnTo>
                  <a:lnTo>
                    <a:pt x="226" y="210"/>
                  </a:lnTo>
                  <a:lnTo>
                    <a:pt x="226" y="208"/>
                  </a:lnTo>
                  <a:lnTo>
                    <a:pt x="226" y="208"/>
                  </a:lnTo>
                  <a:lnTo>
                    <a:pt x="226" y="207"/>
                  </a:lnTo>
                  <a:lnTo>
                    <a:pt x="224" y="205"/>
                  </a:lnTo>
                  <a:lnTo>
                    <a:pt x="224" y="205"/>
                  </a:lnTo>
                  <a:lnTo>
                    <a:pt x="215" y="205"/>
                  </a:lnTo>
                  <a:lnTo>
                    <a:pt x="215" y="205"/>
                  </a:lnTo>
                  <a:lnTo>
                    <a:pt x="210" y="204"/>
                  </a:lnTo>
                  <a:lnTo>
                    <a:pt x="204" y="197"/>
                  </a:lnTo>
                  <a:lnTo>
                    <a:pt x="181" y="171"/>
                  </a:lnTo>
                  <a:lnTo>
                    <a:pt x="178" y="167"/>
                  </a:lnTo>
                  <a:lnTo>
                    <a:pt x="177" y="69"/>
                  </a:lnTo>
                  <a:lnTo>
                    <a:pt x="177" y="69"/>
                  </a:lnTo>
                  <a:lnTo>
                    <a:pt x="305" y="208"/>
                  </a:lnTo>
                  <a:lnTo>
                    <a:pt x="305" y="208"/>
                  </a:lnTo>
                  <a:lnTo>
                    <a:pt x="308" y="213"/>
                  </a:lnTo>
                  <a:lnTo>
                    <a:pt x="313" y="214"/>
                  </a:lnTo>
                  <a:lnTo>
                    <a:pt x="313" y="214"/>
                  </a:lnTo>
                  <a:lnTo>
                    <a:pt x="314" y="213"/>
                  </a:lnTo>
                  <a:lnTo>
                    <a:pt x="316" y="211"/>
                  </a:lnTo>
                  <a:lnTo>
                    <a:pt x="316" y="205"/>
                  </a:lnTo>
                  <a:lnTo>
                    <a:pt x="319" y="34"/>
                  </a:lnTo>
                  <a:lnTo>
                    <a:pt x="319" y="34"/>
                  </a:lnTo>
                  <a:lnTo>
                    <a:pt x="319" y="25"/>
                  </a:lnTo>
                  <a:lnTo>
                    <a:pt x="320" y="19"/>
                  </a:lnTo>
                  <a:lnTo>
                    <a:pt x="323" y="14"/>
                  </a:lnTo>
                  <a:lnTo>
                    <a:pt x="328" y="11"/>
                  </a:lnTo>
                  <a:lnTo>
                    <a:pt x="328" y="11"/>
                  </a:lnTo>
                  <a:lnTo>
                    <a:pt x="334" y="11"/>
                  </a:lnTo>
                  <a:lnTo>
                    <a:pt x="342" y="12"/>
                  </a:lnTo>
                  <a:lnTo>
                    <a:pt x="342" y="12"/>
                  </a:lnTo>
                  <a:lnTo>
                    <a:pt x="348" y="14"/>
                  </a:lnTo>
                  <a:lnTo>
                    <a:pt x="351" y="17"/>
                  </a:lnTo>
                  <a:lnTo>
                    <a:pt x="354" y="22"/>
                  </a:lnTo>
                  <a:lnTo>
                    <a:pt x="354" y="28"/>
                  </a:lnTo>
                  <a:lnTo>
                    <a:pt x="354" y="28"/>
                  </a:lnTo>
                  <a:lnTo>
                    <a:pt x="354" y="84"/>
                  </a:lnTo>
                  <a:lnTo>
                    <a:pt x="354" y="133"/>
                  </a:lnTo>
                  <a:lnTo>
                    <a:pt x="354" y="133"/>
                  </a:lnTo>
                  <a:lnTo>
                    <a:pt x="354" y="167"/>
                  </a:lnTo>
                  <a:lnTo>
                    <a:pt x="354" y="190"/>
                  </a:lnTo>
                  <a:lnTo>
                    <a:pt x="354" y="190"/>
                  </a:lnTo>
                  <a:lnTo>
                    <a:pt x="351" y="200"/>
                  </a:lnTo>
                  <a:lnTo>
                    <a:pt x="349" y="204"/>
                  </a:lnTo>
                  <a:lnTo>
                    <a:pt x="345" y="205"/>
                  </a:lnTo>
                  <a:lnTo>
                    <a:pt x="345" y="205"/>
                  </a:lnTo>
                  <a:lnTo>
                    <a:pt x="335" y="207"/>
                  </a:lnTo>
                  <a:lnTo>
                    <a:pt x="335" y="207"/>
                  </a:lnTo>
                  <a:lnTo>
                    <a:pt x="332" y="207"/>
                  </a:lnTo>
                  <a:lnTo>
                    <a:pt x="331" y="208"/>
                  </a:lnTo>
                  <a:lnTo>
                    <a:pt x="331" y="208"/>
                  </a:lnTo>
                  <a:lnTo>
                    <a:pt x="332" y="211"/>
                  </a:lnTo>
                  <a:lnTo>
                    <a:pt x="337" y="211"/>
                  </a:lnTo>
                  <a:lnTo>
                    <a:pt x="337" y="211"/>
                  </a:lnTo>
                  <a:lnTo>
                    <a:pt x="374" y="210"/>
                  </a:lnTo>
                  <a:lnTo>
                    <a:pt x="374" y="210"/>
                  </a:lnTo>
                  <a:lnTo>
                    <a:pt x="407" y="211"/>
                  </a:lnTo>
                  <a:lnTo>
                    <a:pt x="432" y="211"/>
                  </a:lnTo>
                  <a:lnTo>
                    <a:pt x="432" y="211"/>
                  </a:lnTo>
                  <a:lnTo>
                    <a:pt x="448" y="211"/>
                  </a:lnTo>
                  <a:lnTo>
                    <a:pt x="460" y="213"/>
                  </a:lnTo>
                  <a:lnTo>
                    <a:pt x="460" y="213"/>
                  </a:lnTo>
                  <a:lnTo>
                    <a:pt x="464" y="211"/>
                  </a:lnTo>
                  <a:lnTo>
                    <a:pt x="465" y="211"/>
                  </a:lnTo>
                  <a:lnTo>
                    <a:pt x="465" y="210"/>
                  </a:lnTo>
                  <a:lnTo>
                    <a:pt x="465" y="210"/>
                  </a:lnTo>
                  <a:lnTo>
                    <a:pt x="465" y="208"/>
                  </a:lnTo>
                  <a:lnTo>
                    <a:pt x="462" y="207"/>
                  </a:lnTo>
                  <a:lnTo>
                    <a:pt x="459" y="207"/>
                  </a:lnTo>
                  <a:lnTo>
                    <a:pt x="459" y="207"/>
                  </a:lnTo>
                  <a:lnTo>
                    <a:pt x="454" y="207"/>
                  </a:lnTo>
                  <a:lnTo>
                    <a:pt x="451" y="205"/>
                  </a:lnTo>
                  <a:lnTo>
                    <a:pt x="453" y="202"/>
                  </a:lnTo>
                  <a:lnTo>
                    <a:pt x="454" y="199"/>
                  </a:lnTo>
                  <a:lnTo>
                    <a:pt x="493" y="144"/>
                  </a:lnTo>
                  <a:lnTo>
                    <a:pt x="493" y="144"/>
                  </a:lnTo>
                  <a:lnTo>
                    <a:pt x="494" y="141"/>
                  </a:lnTo>
                  <a:lnTo>
                    <a:pt x="496" y="141"/>
                  </a:lnTo>
                  <a:lnTo>
                    <a:pt x="550" y="141"/>
                  </a:lnTo>
                  <a:lnTo>
                    <a:pt x="550" y="141"/>
                  </a:lnTo>
                  <a:lnTo>
                    <a:pt x="552" y="141"/>
                  </a:lnTo>
                  <a:lnTo>
                    <a:pt x="552" y="142"/>
                  </a:lnTo>
                  <a:lnTo>
                    <a:pt x="554" y="199"/>
                  </a:lnTo>
                  <a:lnTo>
                    <a:pt x="554" y="199"/>
                  </a:lnTo>
                  <a:lnTo>
                    <a:pt x="554" y="202"/>
                  </a:lnTo>
                  <a:lnTo>
                    <a:pt x="554" y="204"/>
                  </a:lnTo>
                  <a:lnTo>
                    <a:pt x="550" y="205"/>
                  </a:lnTo>
                  <a:lnTo>
                    <a:pt x="550" y="205"/>
                  </a:lnTo>
                  <a:lnTo>
                    <a:pt x="546" y="207"/>
                  </a:lnTo>
                  <a:lnTo>
                    <a:pt x="546" y="208"/>
                  </a:lnTo>
                  <a:lnTo>
                    <a:pt x="546" y="208"/>
                  </a:lnTo>
                  <a:lnTo>
                    <a:pt x="546" y="210"/>
                  </a:lnTo>
                  <a:lnTo>
                    <a:pt x="547" y="211"/>
                  </a:lnTo>
                  <a:lnTo>
                    <a:pt x="552" y="211"/>
                  </a:lnTo>
                  <a:lnTo>
                    <a:pt x="552" y="211"/>
                  </a:lnTo>
                  <a:lnTo>
                    <a:pt x="581" y="211"/>
                  </a:lnTo>
                  <a:lnTo>
                    <a:pt x="581" y="211"/>
                  </a:lnTo>
                  <a:lnTo>
                    <a:pt x="607" y="211"/>
                  </a:lnTo>
                  <a:lnTo>
                    <a:pt x="607" y="211"/>
                  </a:lnTo>
                  <a:lnTo>
                    <a:pt x="616" y="211"/>
                  </a:lnTo>
                  <a:lnTo>
                    <a:pt x="619" y="210"/>
                  </a:lnTo>
                  <a:lnTo>
                    <a:pt x="621" y="208"/>
                  </a:lnTo>
                  <a:lnTo>
                    <a:pt x="621" y="208"/>
                  </a:lnTo>
                  <a:lnTo>
                    <a:pt x="619" y="207"/>
                  </a:lnTo>
                  <a:lnTo>
                    <a:pt x="618" y="205"/>
                  </a:lnTo>
                  <a:lnTo>
                    <a:pt x="618" y="205"/>
                  </a:lnTo>
                  <a:close/>
                  <a:moveTo>
                    <a:pt x="94" y="129"/>
                  </a:moveTo>
                  <a:lnTo>
                    <a:pt x="49" y="129"/>
                  </a:lnTo>
                  <a:lnTo>
                    <a:pt x="49" y="129"/>
                  </a:lnTo>
                  <a:lnTo>
                    <a:pt x="47" y="127"/>
                  </a:lnTo>
                  <a:lnTo>
                    <a:pt x="47" y="126"/>
                  </a:lnTo>
                  <a:lnTo>
                    <a:pt x="49" y="72"/>
                  </a:lnTo>
                  <a:lnTo>
                    <a:pt x="49" y="72"/>
                  </a:lnTo>
                  <a:lnTo>
                    <a:pt x="49" y="71"/>
                  </a:lnTo>
                  <a:lnTo>
                    <a:pt x="49" y="69"/>
                  </a:lnTo>
                  <a:lnTo>
                    <a:pt x="49" y="69"/>
                  </a:lnTo>
                  <a:lnTo>
                    <a:pt x="50" y="69"/>
                  </a:lnTo>
                  <a:lnTo>
                    <a:pt x="50" y="71"/>
                  </a:lnTo>
                  <a:lnTo>
                    <a:pt x="50" y="71"/>
                  </a:lnTo>
                  <a:lnTo>
                    <a:pt x="96" y="126"/>
                  </a:lnTo>
                  <a:lnTo>
                    <a:pt x="96" y="126"/>
                  </a:lnTo>
                  <a:lnTo>
                    <a:pt x="96" y="127"/>
                  </a:lnTo>
                  <a:lnTo>
                    <a:pt x="94" y="129"/>
                  </a:lnTo>
                  <a:lnTo>
                    <a:pt x="94" y="129"/>
                  </a:lnTo>
                  <a:close/>
                  <a:moveTo>
                    <a:pt x="549" y="127"/>
                  </a:moveTo>
                  <a:lnTo>
                    <a:pt x="505" y="127"/>
                  </a:lnTo>
                  <a:lnTo>
                    <a:pt x="505" y="127"/>
                  </a:lnTo>
                  <a:lnTo>
                    <a:pt x="505" y="127"/>
                  </a:lnTo>
                  <a:lnTo>
                    <a:pt x="505" y="126"/>
                  </a:lnTo>
                  <a:lnTo>
                    <a:pt x="505" y="126"/>
                  </a:lnTo>
                  <a:lnTo>
                    <a:pt x="546" y="66"/>
                  </a:lnTo>
                  <a:lnTo>
                    <a:pt x="546" y="66"/>
                  </a:lnTo>
                  <a:lnTo>
                    <a:pt x="547" y="64"/>
                  </a:lnTo>
                  <a:lnTo>
                    <a:pt x="547" y="66"/>
                  </a:lnTo>
                  <a:lnTo>
                    <a:pt x="547" y="66"/>
                  </a:lnTo>
                  <a:lnTo>
                    <a:pt x="550" y="126"/>
                  </a:lnTo>
                  <a:lnTo>
                    <a:pt x="550" y="126"/>
                  </a:lnTo>
                  <a:lnTo>
                    <a:pt x="550" y="127"/>
                  </a:lnTo>
                  <a:lnTo>
                    <a:pt x="549" y="127"/>
                  </a:lnTo>
                  <a:lnTo>
                    <a:pt x="549" y="1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1" name="Freeform 10"/>
            <p:cNvSpPr>
              <a:spLocks noEditPoints="1"/>
            </p:cNvSpPr>
            <p:nvPr userDrawn="1"/>
          </p:nvSpPr>
          <p:spPr bwMode="auto">
            <a:xfrm>
              <a:off x="5297" y="4042"/>
              <a:ext cx="164" cy="107"/>
            </a:xfrm>
            <a:custGeom>
              <a:avLst/>
              <a:gdLst/>
              <a:ahLst/>
              <a:cxnLst>
                <a:cxn ang="0">
                  <a:pos x="214" y="2"/>
                </a:cxn>
                <a:cxn ang="0">
                  <a:pos x="180" y="11"/>
                </a:cxn>
                <a:cxn ang="0">
                  <a:pos x="154" y="29"/>
                </a:cxn>
                <a:cxn ang="0">
                  <a:pos x="137" y="54"/>
                </a:cxn>
                <a:cxn ang="0">
                  <a:pos x="124" y="109"/>
                </a:cxn>
                <a:cxn ang="0">
                  <a:pos x="128" y="144"/>
                </a:cxn>
                <a:cxn ang="0">
                  <a:pos x="145" y="176"/>
                </a:cxn>
                <a:cxn ang="0">
                  <a:pos x="137" y="190"/>
                </a:cxn>
                <a:cxn ang="0">
                  <a:pos x="122" y="196"/>
                </a:cxn>
                <a:cxn ang="0">
                  <a:pos x="99" y="197"/>
                </a:cxn>
                <a:cxn ang="0">
                  <a:pos x="76" y="194"/>
                </a:cxn>
                <a:cxn ang="0">
                  <a:pos x="70" y="188"/>
                </a:cxn>
                <a:cxn ang="0">
                  <a:pos x="67" y="133"/>
                </a:cxn>
                <a:cxn ang="0">
                  <a:pos x="67" y="28"/>
                </a:cxn>
                <a:cxn ang="0">
                  <a:pos x="70" y="17"/>
                </a:cxn>
                <a:cxn ang="0">
                  <a:pos x="78" y="12"/>
                </a:cxn>
                <a:cxn ang="0">
                  <a:pos x="92" y="11"/>
                </a:cxn>
                <a:cxn ang="0">
                  <a:pos x="92" y="6"/>
                </a:cxn>
                <a:cxn ang="0">
                  <a:pos x="44" y="8"/>
                </a:cxn>
                <a:cxn ang="0">
                  <a:pos x="6" y="6"/>
                </a:cxn>
                <a:cxn ang="0">
                  <a:pos x="0" y="9"/>
                </a:cxn>
                <a:cxn ang="0">
                  <a:pos x="5" y="11"/>
                </a:cxn>
                <a:cxn ang="0">
                  <a:pos x="20" y="14"/>
                </a:cxn>
                <a:cxn ang="0">
                  <a:pos x="26" y="28"/>
                </a:cxn>
                <a:cxn ang="0">
                  <a:pos x="26" y="133"/>
                </a:cxn>
                <a:cxn ang="0">
                  <a:pos x="25" y="191"/>
                </a:cxn>
                <a:cxn ang="0">
                  <a:pos x="20" y="204"/>
                </a:cxn>
                <a:cxn ang="0">
                  <a:pos x="8" y="207"/>
                </a:cxn>
                <a:cxn ang="0">
                  <a:pos x="3" y="208"/>
                </a:cxn>
                <a:cxn ang="0">
                  <a:pos x="9" y="211"/>
                </a:cxn>
                <a:cxn ang="0">
                  <a:pos x="43" y="211"/>
                </a:cxn>
                <a:cxn ang="0">
                  <a:pos x="128" y="213"/>
                </a:cxn>
                <a:cxn ang="0">
                  <a:pos x="145" y="208"/>
                </a:cxn>
                <a:cxn ang="0">
                  <a:pos x="150" y="182"/>
                </a:cxn>
                <a:cxn ang="0">
                  <a:pos x="163" y="196"/>
                </a:cxn>
                <a:cxn ang="0">
                  <a:pos x="191" y="211"/>
                </a:cxn>
                <a:cxn ang="0">
                  <a:pos x="224" y="216"/>
                </a:cxn>
                <a:cxn ang="0">
                  <a:pos x="247" y="214"/>
                </a:cxn>
                <a:cxn ang="0">
                  <a:pos x="276" y="202"/>
                </a:cxn>
                <a:cxn ang="0">
                  <a:pos x="301" y="184"/>
                </a:cxn>
                <a:cxn ang="0">
                  <a:pos x="317" y="158"/>
                </a:cxn>
                <a:cxn ang="0">
                  <a:pos x="326" y="126"/>
                </a:cxn>
                <a:cxn ang="0">
                  <a:pos x="328" y="103"/>
                </a:cxn>
                <a:cxn ang="0">
                  <a:pos x="325" y="71"/>
                </a:cxn>
                <a:cxn ang="0">
                  <a:pos x="313" y="43"/>
                </a:cxn>
                <a:cxn ang="0">
                  <a:pos x="294" y="22"/>
                </a:cxn>
                <a:cxn ang="0">
                  <a:pos x="270" y="8"/>
                </a:cxn>
                <a:cxn ang="0">
                  <a:pos x="238" y="0"/>
                </a:cxn>
                <a:cxn ang="0">
                  <a:pos x="235" y="202"/>
                </a:cxn>
                <a:cxn ang="0">
                  <a:pos x="218" y="199"/>
                </a:cxn>
                <a:cxn ang="0">
                  <a:pos x="197" y="190"/>
                </a:cxn>
                <a:cxn ang="0">
                  <a:pos x="172" y="156"/>
                </a:cxn>
                <a:cxn ang="0">
                  <a:pos x="162" y="100"/>
                </a:cxn>
                <a:cxn ang="0">
                  <a:pos x="166" y="58"/>
                </a:cxn>
                <a:cxn ang="0">
                  <a:pos x="189" y="23"/>
                </a:cxn>
                <a:cxn ang="0">
                  <a:pos x="220" y="14"/>
                </a:cxn>
                <a:cxn ang="0">
                  <a:pos x="247" y="22"/>
                </a:cxn>
                <a:cxn ang="0">
                  <a:pos x="278" y="55"/>
                </a:cxn>
                <a:cxn ang="0">
                  <a:pos x="290" y="113"/>
                </a:cxn>
                <a:cxn ang="0">
                  <a:pos x="288" y="139"/>
                </a:cxn>
                <a:cxn ang="0">
                  <a:pos x="281" y="168"/>
                </a:cxn>
                <a:cxn ang="0">
                  <a:pos x="259" y="194"/>
                </a:cxn>
                <a:cxn ang="0">
                  <a:pos x="235" y="202"/>
                </a:cxn>
              </a:cxnLst>
              <a:rect l="0" t="0" r="r" b="b"/>
              <a:pathLst>
                <a:path w="328" h="216">
                  <a:moveTo>
                    <a:pt x="227" y="0"/>
                  </a:moveTo>
                  <a:lnTo>
                    <a:pt x="227" y="0"/>
                  </a:lnTo>
                  <a:lnTo>
                    <a:pt x="214" y="2"/>
                  </a:lnTo>
                  <a:lnTo>
                    <a:pt x="201" y="3"/>
                  </a:lnTo>
                  <a:lnTo>
                    <a:pt x="189" y="6"/>
                  </a:lnTo>
                  <a:lnTo>
                    <a:pt x="180" y="11"/>
                  </a:lnTo>
                  <a:lnTo>
                    <a:pt x="169" y="16"/>
                  </a:lnTo>
                  <a:lnTo>
                    <a:pt x="162" y="22"/>
                  </a:lnTo>
                  <a:lnTo>
                    <a:pt x="154" y="29"/>
                  </a:lnTo>
                  <a:lnTo>
                    <a:pt x="148" y="37"/>
                  </a:lnTo>
                  <a:lnTo>
                    <a:pt x="142" y="45"/>
                  </a:lnTo>
                  <a:lnTo>
                    <a:pt x="137" y="54"/>
                  </a:lnTo>
                  <a:lnTo>
                    <a:pt x="130" y="72"/>
                  </a:lnTo>
                  <a:lnTo>
                    <a:pt x="125" y="90"/>
                  </a:lnTo>
                  <a:lnTo>
                    <a:pt x="124" y="109"/>
                  </a:lnTo>
                  <a:lnTo>
                    <a:pt x="124" y="109"/>
                  </a:lnTo>
                  <a:lnTo>
                    <a:pt x="125" y="126"/>
                  </a:lnTo>
                  <a:lnTo>
                    <a:pt x="128" y="144"/>
                  </a:lnTo>
                  <a:lnTo>
                    <a:pt x="136" y="161"/>
                  </a:lnTo>
                  <a:lnTo>
                    <a:pt x="145" y="176"/>
                  </a:lnTo>
                  <a:lnTo>
                    <a:pt x="145" y="176"/>
                  </a:lnTo>
                  <a:lnTo>
                    <a:pt x="142" y="184"/>
                  </a:lnTo>
                  <a:lnTo>
                    <a:pt x="137" y="190"/>
                  </a:lnTo>
                  <a:lnTo>
                    <a:pt x="137" y="190"/>
                  </a:lnTo>
                  <a:lnTo>
                    <a:pt x="134" y="191"/>
                  </a:lnTo>
                  <a:lnTo>
                    <a:pt x="131" y="194"/>
                  </a:lnTo>
                  <a:lnTo>
                    <a:pt x="122" y="196"/>
                  </a:lnTo>
                  <a:lnTo>
                    <a:pt x="111" y="197"/>
                  </a:lnTo>
                  <a:lnTo>
                    <a:pt x="99" y="197"/>
                  </a:lnTo>
                  <a:lnTo>
                    <a:pt x="99" y="197"/>
                  </a:lnTo>
                  <a:lnTo>
                    <a:pt x="87" y="197"/>
                  </a:lnTo>
                  <a:lnTo>
                    <a:pt x="79" y="196"/>
                  </a:lnTo>
                  <a:lnTo>
                    <a:pt x="76" y="194"/>
                  </a:lnTo>
                  <a:lnTo>
                    <a:pt x="73" y="191"/>
                  </a:lnTo>
                  <a:lnTo>
                    <a:pt x="73" y="191"/>
                  </a:lnTo>
                  <a:lnTo>
                    <a:pt x="70" y="188"/>
                  </a:lnTo>
                  <a:lnTo>
                    <a:pt x="69" y="185"/>
                  </a:lnTo>
                  <a:lnTo>
                    <a:pt x="67" y="173"/>
                  </a:lnTo>
                  <a:lnTo>
                    <a:pt x="67" y="133"/>
                  </a:lnTo>
                  <a:lnTo>
                    <a:pt x="67" y="86"/>
                  </a:lnTo>
                  <a:lnTo>
                    <a:pt x="67" y="86"/>
                  </a:lnTo>
                  <a:lnTo>
                    <a:pt x="67" y="28"/>
                  </a:lnTo>
                  <a:lnTo>
                    <a:pt x="67" y="28"/>
                  </a:lnTo>
                  <a:lnTo>
                    <a:pt x="69" y="22"/>
                  </a:lnTo>
                  <a:lnTo>
                    <a:pt x="70" y="17"/>
                  </a:lnTo>
                  <a:lnTo>
                    <a:pt x="73" y="14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89" y="11"/>
                  </a:lnTo>
                  <a:lnTo>
                    <a:pt x="89" y="11"/>
                  </a:lnTo>
                  <a:lnTo>
                    <a:pt x="92" y="11"/>
                  </a:lnTo>
                  <a:lnTo>
                    <a:pt x="93" y="9"/>
                  </a:lnTo>
                  <a:lnTo>
                    <a:pt x="93" y="9"/>
                  </a:lnTo>
                  <a:lnTo>
                    <a:pt x="92" y="6"/>
                  </a:lnTo>
                  <a:lnTo>
                    <a:pt x="87" y="6"/>
                  </a:lnTo>
                  <a:lnTo>
                    <a:pt x="87" y="6"/>
                  </a:lnTo>
                  <a:lnTo>
                    <a:pt x="44" y="8"/>
                  </a:lnTo>
                  <a:lnTo>
                    <a:pt x="44" y="8"/>
                  </a:lnTo>
                  <a:lnTo>
                    <a:pt x="6" y="6"/>
                  </a:lnTo>
                  <a:lnTo>
                    <a:pt x="6" y="6"/>
                  </a:lnTo>
                  <a:lnTo>
                    <a:pt x="2" y="6"/>
                  </a:lnTo>
                  <a:lnTo>
                    <a:pt x="0" y="9"/>
                  </a:lnTo>
                  <a:lnTo>
                    <a:pt x="0" y="9"/>
                  </a:lnTo>
                  <a:lnTo>
                    <a:pt x="2" y="11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14" y="12"/>
                  </a:lnTo>
                  <a:lnTo>
                    <a:pt x="14" y="12"/>
                  </a:lnTo>
                  <a:lnTo>
                    <a:pt x="20" y="14"/>
                  </a:lnTo>
                  <a:lnTo>
                    <a:pt x="23" y="17"/>
                  </a:lnTo>
                  <a:lnTo>
                    <a:pt x="25" y="22"/>
                  </a:lnTo>
                  <a:lnTo>
                    <a:pt x="26" y="28"/>
                  </a:lnTo>
                  <a:lnTo>
                    <a:pt x="26" y="28"/>
                  </a:lnTo>
                  <a:lnTo>
                    <a:pt x="26" y="86"/>
                  </a:lnTo>
                  <a:lnTo>
                    <a:pt x="26" y="133"/>
                  </a:lnTo>
                  <a:lnTo>
                    <a:pt x="26" y="133"/>
                  </a:lnTo>
                  <a:lnTo>
                    <a:pt x="26" y="167"/>
                  </a:lnTo>
                  <a:lnTo>
                    <a:pt x="25" y="191"/>
                  </a:lnTo>
                  <a:lnTo>
                    <a:pt x="25" y="191"/>
                  </a:lnTo>
                  <a:lnTo>
                    <a:pt x="23" y="200"/>
                  </a:lnTo>
                  <a:lnTo>
                    <a:pt x="20" y="204"/>
                  </a:lnTo>
                  <a:lnTo>
                    <a:pt x="17" y="205"/>
                  </a:lnTo>
                  <a:lnTo>
                    <a:pt x="17" y="205"/>
                  </a:lnTo>
                  <a:lnTo>
                    <a:pt x="8" y="207"/>
                  </a:lnTo>
                  <a:lnTo>
                    <a:pt x="8" y="207"/>
                  </a:lnTo>
                  <a:lnTo>
                    <a:pt x="5" y="207"/>
                  </a:lnTo>
                  <a:lnTo>
                    <a:pt x="3" y="208"/>
                  </a:lnTo>
                  <a:lnTo>
                    <a:pt x="3" y="208"/>
                  </a:lnTo>
                  <a:lnTo>
                    <a:pt x="5" y="211"/>
                  </a:lnTo>
                  <a:lnTo>
                    <a:pt x="9" y="211"/>
                  </a:lnTo>
                  <a:lnTo>
                    <a:pt x="9" y="211"/>
                  </a:lnTo>
                  <a:lnTo>
                    <a:pt x="43" y="211"/>
                  </a:lnTo>
                  <a:lnTo>
                    <a:pt x="43" y="211"/>
                  </a:lnTo>
                  <a:lnTo>
                    <a:pt x="79" y="211"/>
                  </a:lnTo>
                  <a:lnTo>
                    <a:pt x="128" y="213"/>
                  </a:lnTo>
                  <a:lnTo>
                    <a:pt x="128" y="213"/>
                  </a:lnTo>
                  <a:lnTo>
                    <a:pt x="137" y="213"/>
                  </a:lnTo>
                  <a:lnTo>
                    <a:pt x="142" y="211"/>
                  </a:lnTo>
                  <a:lnTo>
                    <a:pt x="145" y="208"/>
                  </a:lnTo>
                  <a:lnTo>
                    <a:pt x="147" y="205"/>
                  </a:lnTo>
                  <a:lnTo>
                    <a:pt x="147" y="205"/>
                  </a:lnTo>
                  <a:lnTo>
                    <a:pt x="150" y="182"/>
                  </a:lnTo>
                  <a:lnTo>
                    <a:pt x="150" y="182"/>
                  </a:lnTo>
                  <a:lnTo>
                    <a:pt x="156" y="190"/>
                  </a:lnTo>
                  <a:lnTo>
                    <a:pt x="163" y="196"/>
                  </a:lnTo>
                  <a:lnTo>
                    <a:pt x="171" y="202"/>
                  </a:lnTo>
                  <a:lnTo>
                    <a:pt x="180" y="207"/>
                  </a:lnTo>
                  <a:lnTo>
                    <a:pt x="191" y="211"/>
                  </a:lnTo>
                  <a:lnTo>
                    <a:pt x="201" y="214"/>
                  </a:lnTo>
                  <a:lnTo>
                    <a:pt x="212" y="216"/>
                  </a:lnTo>
                  <a:lnTo>
                    <a:pt x="224" y="216"/>
                  </a:lnTo>
                  <a:lnTo>
                    <a:pt x="224" y="216"/>
                  </a:lnTo>
                  <a:lnTo>
                    <a:pt x="237" y="216"/>
                  </a:lnTo>
                  <a:lnTo>
                    <a:pt x="247" y="214"/>
                  </a:lnTo>
                  <a:lnTo>
                    <a:pt x="258" y="211"/>
                  </a:lnTo>
                  <a:lnTo>
                    <a:pt x="267" y="207"/>
                  </a:lnTo>
                  <a:lnTo>
                    <a:pt x="276" y="202"/>
                  </a:lnTo>
                  <a:lnTo>
                    <a:pt x="285" y="197"/>
                  </a:lnTo>
                  <a:lnTo>
                    <a:pt x="293" y="190"/>
                  </a:lnTo>
                  <a:lnTo>
                    <a:pt x="301" y="184"/>
                  </a:lnTo>
                  <a:lnTo>
                    <a:pt x="307" y="176"/>
                  </a:lnTo>
                  <a:lnTo>
                    <a:pt x="313" y="167"/>
                  </a:lnTo>
                  <a:lnTo>
                    <a:pt x="317" y="158"/>
                  </a:lnTo>
                  <a:lnTo>
                    <a:pt x="320" y="147"/>
                  </a:lnTo>
                  <a:lnTo>
                    <a:pt x="323" y="138"/>
                  </a:lnTo>
                  <a:lnTo>
                    <a:pt x="326" y="126"/>
                  </a:lnTo>
                  <a:lnTo>
                    <a:pt x="328" y="115"/>
                  </a:lnTo>
                  <a:lnTo>
                    <a:pt x="328" y="103"/>
                  </a:lnTo>
                  <a:lnTo>
                    <a:pt x="328" y="103"/>
                  </a:lnTo>
                  <a:lnTo>
                    <a:pt x="328" y="92"/>
                  </a:lnTo>
                  <a:lnTo>
                    <a:pt x="326" y="81"/>
                  </a:lnTo>
                  <a:lnTo>
                    <a:pt x="325" y="71"/>
                  </a:lnTo>
                  <a:lnTo>
                    <a:pt x="322" y="61"/>
                  </a:lnTo>
                  <a:lnTo>
                    <a:pt x="317" y="52"/>
                  </a:lnTo>
                  <a:lnTo>
                    <a:pt x="313" y="43"/>
                  </a:lnTo>
                  <a:lnTo>
                    <a:pt x="307" y="35"/>
                  </a:lnTo>
                  <a:lnTo>
                    <a:pt x="301" y="28"/>
                  </a:lnTo>
                  <a:lnTo>
                    <a:pt x="294" y="22"/>
                  </a:lnTo>
                  <a:lnTo>
                    <a:pt x="287" y="17"/>
                  </a:lnTo>
                  <a:lnTo>
                    <a:pt x="278" y="11"/>
                  </a:lnTo>
                  <a:lnTo>
                    <a:pt x="270" y="8"/>
                  </a:lnTo>
                  <a:lnTo>
                    <a:pt x="259" y="5"/>
                  </a:lnTo>
                  <a:lnTo>
                    <a:pt x="249" y="2"/>
                  </a:lnTo>
                  <a:lnTo>
                    <a:pt x="238" y="0"/>
                  </a:lnTo>
                  <a:lnTo>
                    <a:pt x="227" y="0"/>
                  </a:lnTo>
                  <a:lnTo>
                    <a:pt x="227" y="0"/>
                  </a:lnTo>
                  <a:close/>
                  <a:moveTo>
                    <a:pt x="235" y="202"/>
                  </a:moveTo>
                  <a:lnTo>
                    <a:pt x="235" y="202"/>
                  </a:lnTo>
                  <a:lnTo>
                    <a:pt x="226" y="200"/>
                  </a:lnTo>
                  <a:lnTo>
                    <a:pt x="218" y="199"/>
                  </a:lnTo>
                  <a:lnTo>
                    <a:pt x="211" y="197"/>
                  </a:lnTo>
                  <a:lnTo>
                    <a:pt x="204" y="193"/>
                  </a:lnTo>
                  <a:lnTo>
                    <a:pt x="197" y="190"/>
                  </a:lnTo>
                  <a:lnTo>
                    <a:pt x="191" y="184"/>
                  </a:lnTo>
                  <a:lnTo>
                    <a:pt x="182" y="171"/>
                  </a:lnTo>
                  <a:lnTo>
                    <a:pt x="172" y="156"/>
                  </a:lnTo>
                  <a:lnTo>
                    <a:pt x="166" y="139"/>
                  </a:lnTo>
                  <a:lnTo>
                    <a:pt x="163" y="121"/>
                  </a:lnTo>
                  <a:lnTo>
                    <a:pt x="162" y="100"/>
                  </a:lnTo>
                  <a:lnTo>
                    <a:pt x="162" y="100"/>
                  </a:lnTo>
                  <a:lnTo>
                    <a:pt x="163" y="77"/>
                  </a:lnTo>
                  <a:lnTo>
                    <a:pt x="166" y="58"/>
                  </a:lnTo>
                  <a:lnTo>
                    <a:pt x="172" y="43"/>
                  </a:lnTo>
                  <a:lnTo>
                    <a:pt x="180" y="32"/>
                  </a:lnTo>
                  <a:lnTo>
                    <a:pt x="189" y="23"/>
                  </a:lnTo>
                  <a:lnTo>
                    <a:pt x="200" y="19"/>
                  </a:lnTo>
                  <a:lnTo>
                    <a:pt x="209" y="16"/>
                  </a:lnTo>
                  <a:lnTo>
                    <a:pt x="220" y="14"/>
                  </a:lnTo>
                  <a:lnTo>
                    <a:pt x="220" y="14"/>
                  </a:lnTo>
                  <a:lnTo>
                    <a:pt x="235" y="16"/>
                  </a:lnTo>
                  <a:lnTo>
                    <a:pt x="247" y="22"/>
                  </a:lnTo>
                  <a:lnTo>
                    <a:pt x="259" y="29"/>
                  </a:lnTo>
                  <a:lnTo>
                    <a:pt x="270" y="41"/>
                  </a:lnTo>
                  <a:lnTo>
                    <a:pt x="278" y="55"/>
                  </a:lnTo>
                  <a:lnTo>
                    <a:pt x="284" y="72"/>
                  </a:lnTo>
                  <a:lnTo>
                    <a:pt x="288" y="92"/>
                  </a:lnTo>
                  <a:lnTo>
                    <a:pt x="290" y="113"/>
                  </a:lnTo>
                  <a:lnTo>
                    <a:pt x="290" y="113"/>
                  </a:lnTo>
                  <a:lnTo>
                    <a:pt x="290" y="127"/>
                  </a:lnTo>
                  <a:lnTo>
                    <a:pt x="288" y="139"/>
                  </a:lnTo>
                  <a:lnTo>
                    <a:pt x="285" y="150"/>
                  </a:lnTo>
                  <a:lnTo>
                    <a:pt x="284" y="161"/>
                  </a:lnTo>
                  <a:lnTo>
                    <a:pt x="281" y="168"/>
                  </a:lnTo>
                  <a:lnTo>
                    <a:pt x="276" y="176"/>
                  </a:lnTo>
                  <a:lnTo>
                    <a:pt x="269" y="187"/>
                  </a:lnTo>
                  <a:lnTo>
                    <a:pt x="259" y="194"/>
                  </a:lnTo>
                  <a:lnTo>
                    <a:pt x="250" y="199"/>
                  </a:lnTo>
                  <a:lnTo>
                    <a:pt x="241" y="200"/>
                  </a:lnTo>
                  <a:lnTo>
                    <a:pt x="235" y="202"/>
                  </a:lnTo>
                  <a:lnTo>
                    <a:pt x="235" y="20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164" y="4042"/>
              <a:ext cx="435" cy="107"/>
            </a:xfrm>
            <a:custGeom>
              <a:avLst/>
              <a:gdLst/>
              <a:ahLst/>
              <a:cxnLst>
                <a:cxn ang="0">
                  <a:pos x="842" y="176"/>
                </a:cxn>
                <a:cxn ang="0">
                  <a:pos x="817" y="9"/>
                </a:cxn>
                <a:cxn ang="0">
                  <a:pos x="688" y="101"/>
                </a:cxn>
                <a:cxn ang="0">
                  <a:pos x="624" y="35"/>
                </a:cxn>
                <a:cxn ang="0">
                  <a:pos x="673" y="14"/>
                </a:cxn>
                <a:cxn ang="0">
                  <a:pos x="703" y="48"/>
                </a:cxn>
                <a:cxn ang="0">
                  <a:pos x="709" y="8"/>
                </a:cxn>
                <a:cxn ang="0">
                  <a:pos x="633" y="5"/>
                </a:cxn>
                <a:cxn ang="0">
                  <a:pos x="595" y="69"/>
                </a:cxn>
                <a:cxn ang="0">
                  <a:pos x="671" y="139"/>
                </a:cxn>
                <a:cxn ang="0">
                  <a:pos x="682" y="188"/>
                </a:cxn>
                <a:cxn ang="0">
                  <a:pos x="619" y="197"/>
                </a:cxn>
                <a:cxn ang="0">
                  <a:pos x="596" y="158"/>
                </a:cxn>
                <a:cxn ang="0">
                  <a:pos x="589" y="175"/>
                </a:cxn>
                <a:cxn ang="0">
                  <a:pos x="551" y="197"/>
                </a:cxn>
                <a:cxn ang="0">
                  <a:pos x="502" y="133"/>
                </a:cxn>
                <a:cxn ang="0">
                  <a:pos x="566" y="113"/>
                </a:cxn>
                <a:cxn ang="0">
                  <a:pos x="575" y="132"/>
                </a:cxn>
                <a:cxn ang="0">
                  <a:pos x="578" y="87"/>
                </a:cxn>
                <a:cxn ang="0">
                  <a:pos x="503" y="95"/>
                </a:cxn>
                <a:cxn ang="0">
                  <a:pos x="555" y="20"/>
                </a:cxn>
                <a:cxn ang="0">
                  <a:pos x="575" y="40"/>
                </a:cxn>
                <a:cxn ang="0">
                  <a:pos x="583" y="9"/>
                </a:cxn>
                <a:cxn ang="0">
                  <a:pos x="566" y="5"/>
                </a:cxn>
                <a:cxn ang="0">
                  <a:pos x="448" y="3"/>
                </a:cxn>
                <a:cxn ang="0">
                  <a:pos x="291" y="2"/>
                </a:cxn>
                <a:cxn ang="0">
                  <a:pos x="261" y="6"/>
                </a:cxn>
                <a:cxn ang="0">
                  <a:pos x="230" y="11"/>
                </a:cxn>
                <a:cxn ang="0">
                  <a:pos x="252" y="142"/>
                </a:cxn>
                <a:cxn ang="0">
                  <a:pos x="110" y="171"/>
                </a:cxn>
                <a:cxn ang="0">
                  <a:pos x="88" y="207"/>
                </a:cxn>
                <a:cxn ang="0">
                  <a:pos x="58" y="167"/>
                </a:cxn>
                <a:cxn ang="0">
                  <a:pos x="67" y="11"/>
                </a:cxn>
                <a:cxn ang="0">
                  <a:pos x="75" y="5"/>
                </a:cxn>
                <a:cxn ang="0">
                  <a:pos x="5" y="11"/>
                </a:cxn>
                <a:cxn ang="0">
                  <a:pos x="24" y="84"/>
                </a:cxn>
                <a:cxn ang="0">
                  <a:pos x="15" y="205"/>
                </a:cxn>
                <a:cxn ang="0">
                  <a:pos x="6" y="211"/>
                </a:cxn>
                <a:cxn ang="0">
                  <a:pos x="157" y="211"/>
                </a:cxn>
                <a:cxn ang="0">
                  <a:pos x="140" y="205"/>
                </a:cxn>
                <a:cxn ang="0">
                  <a:pos x="256" y="208"/>
                </a:cxn>
                <a:cxn ang="0">
                  <a:pos x="271" y="28"/>
                </a:cxn>
                <a:cxn ang="0">
                  <a:pos x="288" y="11"/>
                </a:cxn>
                <a:cxn ang="0">
                  <a:pos x="294" y="34"/>
                </a:cxn>
                <a:cxn ang="0">
                  <a:pos x="351" y="132"/>
                </a:cxn>
                <a:cxn ang="0">
                  <a:pos x="325" y="207"/>
                </a:cxn>
                <a:cxn ang="0">
                  <a:pos x="368" y="210"/>
                </a:cxn>
                <a:cxn ang="0">
                  <a:pos x="396" y="205"/>
                </a:cxn>
                <a:cxn ang="0">
                  <a:pos x="384" y="20"/>
                </a:cxn>
                <a:cxn ang="0">
                  <a:pos x="445" y="43"/>
                </a:cxn>
                <a:cxn ang="0">
                  <a:pos x="456" y="11"/>
                </a:cxn>
                <a:cxn ang="0">
                  <a:pos x="467" y="167"/>
                </a:cxn>
                <a:cxn ang="0">
                  <a:pos x="445" y="208"/>
                </a:cxn>
                <a:cxn ang="0">
                  <a:pos x="483" y="211"/>
                </a:cxn>
                <a:cxn ang="0">
                  <a:pos x="590" y="205"/>
                </a:cxn>
                <a:cxn ang="0">
                  <a:pos x="642" y="216"/>
                </a:cxn>
                <a:cxn ang="0">
                  <a:pos x="714" y="214"/>
                </a:cxn>
                <a:cxn ang="0">
                  <a:pos x="700" y="205"/>
                </a:cxn>
                <a:cxn ang="0">
                  <a:pos x="801" y="147"/>
                </a:cxn>
                <a:cxn ang="0">
                  <a:pos x="793" y="213"/>
                </a:cxn>
                <a:cxn ang="0">
                  <a:pos x="865" y="214"/>
                </a:cxn>
                <a:cxn ang="0">
                  <a:pos x="753" y="132"/>
                </a:cxn>
                <a:cxn ang="0">
                  <a:pos x="799" y="130"/>
                </a:cxn>
              </a:cxnLst>
              <a:rect l="0" t="0" r="r" b="b"/>
              <a:pathLst>
                <a:path w="869" h="216">
                  <a:moveTo>
                    <a:pt x="866" y="210"/>
                  </a:moveTo>
                  <a:lnTo>
                    <a:pt x="866" y="210"/>
                  </a:lnTo>
                  <a:lnTo>
                    <a:pt x="854" y="208"/>
                  </a:lnTo>
                  <a:lnTo>
                    <a:pt x="854" y="208"/>
                  </a:lnTo>
                  <a:lnTo>
                    <a:pt x="851" y="205"/>
                  </a:lnTo>
                  <a:lnTo>
                    <a:pt x="848" y="200"/>
                  </a:lnTo>
                  <a:lnTo>
                    <a:pt x="845" y="191"/>
                  </a:lnTo>
                  <a:lnTo>
                    <a:pt x="842" y="176"/>
                  </a:lnTo>
                  <a:lnTo>
                    <a:pt x="842" y="176"/>
                  </a:lnTo>
                  <a:lnTo>
                    <a:pt x="834" y="83"/>
                  </a:lnTo>
                  <a:lnTo>
                    <a:pt x="830" y="9"/>
                  </a:lnTo>
                  <a:lnTo>
                    <a:pt x="830" y="9"/>
                  </a:lnTo>
                  <a:lnTo>
                    <a:pt x="828" y="6"/>
                  </a:lnTo>
                  <a:lnTo>
                    <a:pt x="827" y="5"/>
                  </a:lnTo>
                  <a:lnTo>
                    <a:pt x="823" y="5"/>
                  </a:lnTo>
                  <a:lnTo>
                    <a:pt x="820" y="5"/>
                  </a:lnTo>
                  <a:lnTo>
                    <a:pt x="820" y="5"/>
                  </a:lnTo>
                  <a:lnTo>
                    <a:pt x="817" y="9"/>
                  </a:lnTo>
                  <a:lnTo>
                    <a:pt x="813" y="17"/>
                  </a:lnTo>
                  <a:lnTo>
                    <a:pt x="813" y="17"/>
                  </a:lnTo>
                  <a:lnTo>
                    <a:pt x="718" y="144"/>
                  </a:lnTo>
                  <a:lnTo>
                    <a:pt x="718" y="144"/>
                  </a:lnTo>
                  <a:lnTo>
                    <a:pt x="715" y="136"/>
                  </a:lnTo>
                  <a:lnTo>
                    <a:pt x="712" y="130"/>
                  </a:lnTo>
                  <a:lnTo>
                    <a:pt x="708" y="123"/>
                  </a:lnTo>
                  <a:lnTo>
                    <a:pt x="703" y="116"/>
                  </a:lnTo>
                  <a:lnTo>
                    <a:pt x="688" y="101"/>
                  </a:lnTo>
                  <a:lnTo>
                    <a:pt x="666" y="87"/>
                  </a:lnTo>
                  <a:lnTo>
                    <a:pt x="657" y="81"/>
                  </a:lnTo>
                  <a:lnTo>
                    <a:pt x="657" y="81"/>
                  </a:lnTo>
                  <a:lnTo>
                    <a:pt x="640" y="69"/>
                  </a:lnTo>
                  <a:lnTo>
                    <a:pt x="630" y="60"/>
                  </a:lnTo>
                  <a:lnTo>
                    <a:pt x="625" y="51"/>
                  </a:lnTo>
                  <a:lnTo>
                    <a:pt x="622" y="41"/>
                  </a:lnTo>
                  <a:lnTo>
                    <a:pt x="622" y="41"/>
                  </a:lnTo>
                  <a:lnTo>
                    <a:pt x="624" y="35"/>
                  </a:lnTo>
                  <a:lnTo>
                    <a:pt x="625" y="29"/>
                  </a:lnTo>
                  <a:lnTo>
                    <a:pt x="628" y="25"/>
                  </a:lnTo>
                  <a:lnTo>
                    <a:pt x="633" y="22"/>
                  </a:lnTo>
                  <a:lnTo>
                    <a:pt x="637" y="17"/>
                  </a:lnTo>
                  <a:lnTo>
                    <a:pt x="644" y="16"/>
                  </a:lnTo>
                  <a:lnTo>
                    <a:pt x="651" y="14"/>
                  </a:lnTo>
                  <a:lnTo>
                    <a:pt x="659" y="12"/>
                  </a:lnTo>
                  <a:lnTo>
                    <a:pt x="659" y="12"/>
                  </a:lnTo>
                  <a:lnTo>
                    <a:pt x="673" y="14"/>
                  </a:lnTo>
                  <a:lnTo>
                    <a:pt x="683" y="17"/>
                  </a:lnTo>
                  <a:lnTo>
                    <a:pt x="689" y="22"/>
                  </a:lnTo>
                  <a:lnTo>
                    <a:pt x="694" y="26"/>
                  </a:lnTo>
                  <a:lnTo>
                    <a:pt x="694" y="26"/>
                  </a:lnTo>
                  <a:lnTo>
                    <a:pt x="698" y="32"/>
                  </a:lnTo>
                  <a:lnTo>
                    <a:pt x="701" y="37"/>
                  </a:lnTo>
                  <a:lnTo>
                    <a:pt x="703" y="45"/>
                  </a:lnTo>
                  <a:lnTo>
                    <a:pt x="703" y="45"/>
                  </a:lnTo>
                  <a:lnTo>
                    <a:pt x="703" y="48"/>
                  </a:lnTo>
                  <a:lnTo>
                    <a:pt x="706" y="49"/>
                  </a:lnTo>
                  <a:lnTo>
                    <a:pt x="706" y="49"/>
                  </a:lnTo>
                  <a:lnTo>
                    <a:pt x="708" y="49"/>
                  </a:lnTo>
                  <a:lnTo>
                    <a:pt x="709" y="48"/>
                  </a:lnTo>
                  <a:lnTo>
                    <a:pt x="709" y="41"/>
                  </a:lnTo>
                  <a:lnTo>
                    <a:pt x="709" y="41"/>
                  </a:lnTo>
                  <a:lnTo>
                    <a:pt x="709" y="19"/>
                  </a:lnTo>
                  <a:lnTo>
                    <a:pt x="709" y="8"/>
                  </a:lnTo>
                  <a:lnTo>
                    <a:pt x="709" y="8"/>
                  </a:lnTo>
                  <a:lnTo>
                    <a:pt x="709" y="6"/>
                  </a:lnTo>
                  <a:lnTo>
                    <a:pt x="705" y="5"/>
                  </a:lnTo>
                  <a:lnTo>
                    <a:pt x="705" y="5"/>
                  </a:lnTo>
                  <a:lnTo>
                    <a:pt x="689" y="2"/>
                  </a:lnTo>
                  <a:lnTo>
                    <a:pt x="677" y="0"/>
                  </a:lnTo>
                  <a:lnTo>
                    <a:pt x="663" y="0"/>
                  </a:lnTo>
                  <a:lnTo>
                    <a:pt x="663" y="0"/>
                  </a:lnTo>
                  <a:lnTo>
                    <a:pt x="648" y="2"/>
                  </a:lnTo>
                  <a:lnTo>
                    <a:pt x="633" y="5"/>
                  </a:lnTo>
                  <a:lnTo>
                    <a:pt x="621" y="9"/>
                  </a:lnTo>
                  <a:lnTo>
                    <a:pt x="612" y="16"/>
                  </a:lnTo>
                  <a:lnTo>
                    <a:pt x="602" y="23"/>
                  </a:lnTo>
                  <a:lnTo>
                    <a:pt x="596" y="31"/>
                  </a:lnTo>
                  <a:lnTo>
                    <a:pt x="593" y="41"/>
                  </a:lnTo>
                  <a:lnTo>
                    <a:pt x="592" y="52"/>
                  </a:lnTo>
                  <a:lnTo>
                    <a:pt x="592" y="52"/>
                  </a:lnTo>
                  <a:lnTo>
                    <a:pt x="593" y="60"/>
                  </a:lnTo>
                  <a:lnTo>
                    <a:pt x="595" y="69"/>
                  </a:lnTo>
                  <a:lnTo>
                    <a:pt x="598" y="77"/>
                  </a:lnTo>
                  <a:lnTo>
                    <a:pt x="604" y="84"/>
                  </a:lnTo>
                  <a:lnTo>
                    <a:pt x="610" y="92"/>
                  </a:lnTo>
                  <a:lnTo>
                    <a:pt x="618" y="101"/>
                  </a:lnTo>
                  <a:lnTo>
                    <a:pt x="628" y="109"/>
                  </a:lnTo>
                  <a:lnTo>
                    <a:pt x="640" y="118"/>
                  </a:lnTo>
                  <a:lnTo>
                    <a:pt x="656" y="127"/>
                  </a:lnTo>
                  <a:lnTo>
                    <a:pt x="656" y="127"/>
                  </a:lnTo>
                  <a:lnTo>
                    <a:pt x="671" y="139"/>
                  </a:lnTo>
                  <a:lnTo>
                    <a:pt x="677" y="145"/>
                  </a:lnTo>
                  <a:lnTo>
                    <a:pt x="682" y="152"/>
                  </a:lnTo>
                  <a:lnTo>
                    <a:pt x="685" y="156"/>
                  </a:lnTo>
                  <a:lnTo>
                    <a:pt x="686" y="161"/>
                  </a:lnTo>
                  <a:lnTo>
                    <a:pt x="688" y="171"/>
                  </a:lnTo>
                  <a:lnTo>
                    <a:pt x="688" y="171"/>
                  </a:lnTo>
                  <a:lnTo>
                    <a:pt x="686" y="178"/>
                  </a:lnTo>
                  <a:lnTo>
                    <a:pt x="685" y="182"/>
                  </a:lnTo>
                  <a:lnTo>
                    <a:pt x="682" y="188"/>
                  </a:lnTo>
                  <a:lnTo>
                    <a:pt x="677" y="193"/>
                  </a:lnTo>
                  <a:lnTo>
                    <a:pt x="673" y="197"/>
                  </a:lnTo>
                  <a:lnTo>
                    <a:pt x="665" y="200"/>
                  </a:lnTo>
                  <a:lnTo>
                    <a:pt x="656" y="202"/>
                  </a:lnTo>
                  <a:lnTo>
                    <a:pt x="647" y="204"/>
                  </a:lnTo>
                  <a:lnTo>
                    <a:pt x="647" y="204"/>
                  </a:lnTo>
                  <a:lnTo>
                    <a:pt x="631" y="202"/>
                  </a:lnTo>
                  <a:lnTo>
                    <a:pt x="625" y="199"/>
                  </a:lnTo>
                  <a:lnTo>
                    <a:pt x="619" y="197"/>
                  </a:lnTo>
                  <a:lnTo>
                    <a:pt x="613" y="193"/>
                  </a:lnTo>
                  <a:lnTo>
                    <a:pt x="608" y="188"/>
                  </a:lnTo>
                  <a:lnTo>
                    <a:pt x="604" y="182"/>
                  </a:lnTo>
                  <a:lnTo>
                    <a:pt x="601" y="175"/>
                  </a:lnTo>
                  <a:lnTo>
                    <a:pt x="601" y="175"/>
                  </a:lnTo>
                  <a:lnTo>
                    <a:pt x="598" y="168"/>
                  </a:lnTo>
                  <a:lnTo>
                    <a:pt x="598" y="161"/>
                  </a:lnTo>
                  <a:lnTo>
                    <a:pt x="598" y="161"/>
                  </a:lnTo>
                  <a:lnTo>
                    <a:pt x="596" y="158"/>
                  </a:lnTo>
                  <a:lnTo>
                    <a:pt x="595" y="156"/>
                  </a:lnTo>
                  <a:lnTo>
                    <a:pt x="593" y="156"/>
                  </a:lnTo>
                  <a:lnTo>
                    <a:pt x="593" y="156"/>
                  </a:lnTo>
                  <a:lnTo>
                    <a:pt x="592" y="158"/>
                  </a:lnTo>
                  <a:lnTo>
                    <a:pt x="592" y="159"/>
                  </a:lnTo>
                  <a:lnTo>
                    <a:pt x="590" y="164"/>
                  </a:lnTo>
                  <a:lnTo>
                    <a:pt x="590" y="164"/>
                  </a:lnTo>
                  <a:lnTo>
                    <a:pt x="589" y="175"/>
                  </a:lnTo>
                  <a:lnTo>
                    <a:pt x="589" y="175"/>
                  </a:lnTo>
                  <a:lnTo>
                    <a:pt x="587" y="182"/>
                  </a:lnTo>
                  <a:lnTo>
                    <a:pt x="584" y="188"/>
                  </a:lnTo>
                  <a:lnTo>
                    <a:pt x="581" y="191"/>
                  </a:lnTo>
                  <a:lnTo>
                    <a:pt x="576" y="194"/>
                  </a:lnTo>
                  <a:lnTo>
                    <a:pt x="576" y="194"/>
                  </a:lnTo>
                  <a:lnTo>
                    <a:pt x="570" y="196"/>
                  </a:lnTo>
                  <a:lnTo>
                    <a:pt x="564" y="197"/>
                  </a:lnTo>
                  <a:lnTo>
                    <a:pt x="551" y="197"/>
                  </a:lnTo>
                  <a:lnTo>
                    <a:pt x="551" y="197"/>
                  </a:lnTo>
                  <a:lnTo>
                    <a:pt x="531" y="197"/>
                  </a:lnTo>
                  <a:lnTo>
                    <a:pt x="523" y="196"/>
                  </a:lnTo>
                  <a:lnTo>
                    <a:pt x="515" y="194"/>
                  </a:lnTo>
                  <a:lnTo>
                    <a:pt x="511" y="191"/>
                  </a:lnTo>
                  <a:lnTo>
                    <a:pt x="506" y="187"/>
                  </a:lnTo>
                  <a:lnTo>
                    <a:pt x="503" y="182"/>
                  </a:lnTo>
                  <a:lnTo>
                    <a:pt x="502" y="175"/>
                  </a:lnTo>
                  <a:lnTo>
                    <a:pt x="502" y="175"/>
                  </a:lnTo>
                  <a:lnTo>
                    <a:pt x="502" y="133"/>
                  </a:lnTo>
                  <a:lnTo>
                    <a:pt x="502" y="110"/>
                  </a:lnTo>
                  <a:lnTo>
                    <a:pt x="502" y="110"/>
                  </a:lnTo>
                  <a:lnTo>
                    <a:pt x="502" y="109"/>
                  </a:lnTo>
                  <a:lnTo>
                    <a:pt x="503" y="109"/>
                  </a:lnTo>
                  <a:lnTo>
                    <a:pt x="503" y="109"/>
                  </a:lnTo>
                  <a:lnTo>
                    <a:pt x="554" y="109"/>
                  </a:lnTo>
                  <a:lnTo>
                    <a:pt x="554" y="109"/>
                  </a:lnTo>
                  <a:lnTo>
                    <a:pt x="561" y="110"/>
                  </a:lnTo>
                  <a:lnTo>
                    <a:pt x="566" y="113"/>
                  </a:lnTo>
                  <a:lnTo>
                    <a:pt x="567" y="116"/>
                  </a:lnTo>
                  <a:lnTo>
                    <a:pt x="570" y="119"/>
                  </a:lnTo>
                  <a:lnTo>
                    <a:pt x="570" y="119"/>
                  </a:lnTo>
                  <a:lnTo>
                    <a:pt x="570" y="130"/>
                  </a:lnTo>
                  <a:lnTo>
                    <a:pt x="570" y="130"/>
                  </a:lnTo>
                  <a:lnTo>
                    <a:pt x="572" y="132"/>
                  </a:lnTo>
                  <a:lnTo>
                    <a:pt x="573" y="132"/>
                  </a:lnTo>
                  <a:lnTo>
                    <a:pt x="573" y="132"/>
                  </a:lnTo>
                  <a:lnTo>
                    <a:pt x="575" y="132"/>
                  </a:lnTo>
                  <a:lnTo>
                    <a:pt x="575" y="130"/>
                  </a:lnTo>
                  <a:lnTo>
                    <a:pt x="575" y="127"/>
                  </a:lnTo>
                  <a:lnTo>
                    <a:pt x="575" y="127"/>
                  </a:lnTo>
                  <a:lnTo>
                    <a:pt x="576" y="109"/>
                  </a:lnTo>
                  <a:lnTo>
                    <a:pt x="576" y="109"/>
                  </a:lnTo>
                  <a:lnTo>
                    <a:pt x="578" y="93"/>
                  </a:lnTo>
                  <a:lnTo>
                    <a:pt x="579" y="89"/>
                  </a:lnTo>
                  <a:lnTo>
                    <a:pt x="579" y="89"/>
                  </a:lnTo>
                  <a:lnTo>
                    <a:pt x="578" y="87"/>
                  </a:lnTo>
                  <a:lnTo>
                    <a:pt x="576" y="86"/>
                  </a:lnTo>
                  <a:lnTo>
                    <a:pt x="576" y="86"/>
                  </a:lnTo>
                  <a:lnTo>
                    <a:pt x="575" y="87"/>
                  </a:lnTo>
                  <a:lnTo>
                    <a:pt x="572" y="90"/>
                  </a:lnTo>
                  <a:lnTo>
                    <a:pt x="572" y="90"/>
                  </a:lnTo>
                  <a:lnTo>
                    <a:pt x="567" y="92"/>
                  </a:lnTo>
                  <a:lnTo>
                    <a:pt x="560" y="93"/>
                  </a:lnTo>
                  <a:lnTo>
                    <a:pt x="560" y="93"/>
                  </a:lnTo>
                  <a:lnTo>
                    <a:pt x="503" y="95"/>
                  </a:lnTo>
                  <a:lnTo>
                    <a:pt x="503" y="95"/>
                  </a:lnTo>
                  <a:lnTo>
                    <a:pt x="502" y="93"/>
                  </a:lnTo>
                  <a:lnTo>
                    <a:pt x="502" y="92"/>
                  </a:lnTo>
                  <a:lnTo>
                    <a:pt x="502" y="22"/>
                  </a:lnTo>
                  <a:lnTo>
                    <a:pt x="502" y="22"/>
                  </a:lnTo>
                  <a:lnTo>
                    <a:pt x="502" y="20"/>
                  </a:lnTo>
                  <a:lnTo>
                    <a:pt x="503" y="20"/>
                  </a:lnTo>
                  <a:lnTo>
                    <a:pt x="503" y="20"/>
                  </a:lnTo>
                  <a:lnTo>
                    <a:pt x="555" y="20"/>
                  </a:lnTo>
                  <a:lnTo>
                    <a:pt x="555" y="20"/>
                  </a:lnTo>
                  <a:lnTo>
                    <a:pt x="563" y="22"/>
                  </a:lnTo>
                  <a:lnTo>
                    <a:pt x="569" y="25"/>
                  </a:lnTo>
                  <a:lnTo>
                    <a:pt x="572" y="26"/>
                  </a:lnTo>
                  <a:lnTo>
                    <a:pt x="573" y="31"/>
                  </a:lnTo>
                  <a:lnTo>
                    <a:pt x="573" y="31"/>
                  </a:lnTo>
                  <a:lnTo>
                    <a:pt x="575" y="35"/>
                  </a:lnTo>
                  <a:lnTo>
                    <a:pt x="575" y="40"/>
                  </a:lnTo>
                  <a:lnTo>
                    <a:pt x="575" y="40"/>
                  </a:lnTo>
                  <a:lnTo>
                    <a:pt x="575" y="43"/>
                  </a:lnTo>
                  <a:lnTo>
                    <a:pt x="576" y="45"/>
                  </a:lnTo>
                  <a:lnTo>
                    <a:pt x="576" y="45"/>
                  </a:lnTo>
                  <a:lnTo>
                    <a:pt x="579" y="43"/>
                  </a:lnTo>
                  <a:lnTo>
                    <a:pt x="579" y="41"/>
                  </a:lnTo>
                  <a:lnTo>
                    <a:pt x="579" y="41"/>
                  </a:lnTo>
                  <a:lnTo>
                    <a:pt x="581" y="23"/>
                  </a:lnTo>
                  <a:lnTo>
                    <a:pt x="581" y="23"/>
                  </a:lnTo>
                  <a:lnTo>
                    <a:pt x="583" y="9"/>
                  </a:lnTo>
                  <a:lnTo>
                    <a:pt x="583" y="5"/>
                  </a:lnTo>
                  <a:lnTo>
                    <a:pt x="583" y="5"/>
                  </a:lnTo>
                  <a:lnTo>
                    <a:pt x="583" y="3"/>
                  </a:lnTo>
                  <a:lnTo>
                    <a:pt x="581" y="3"/>
                  </a:lnTo>
                  <a:lnTo>
                    <a:pt x="581" y="3"/>
                  </a:lnTo>
                  <a:lnTo>
                    <a:pt x="578" y="3"/>
                  </a:lnTo>
                  <a:lnTo>
                    <a:pt x="578" y="3"/>
                  </a:lnTo>
                  <a:lnTo>
                    <a:pt x="566" y="5"/>
                  </a:lnTo>
                  <a:lnTo>
                    <a:pt x="566" y="5"/>
                  </a:lnTo>
                  <a:lnTo>
                    <a:pt x="485" y="6"/>
                  </a:lnTo>
                  <a:lnTo>
                    <a:pt x="485" y="6"/>
                  </a:lnTo>
                  <a:lnTo>
                    <a:pt x="468" y="5"/>
                  </a:lnTo>
                  <a:lnTo>
                    <a:pt x="468" y="5"/>
                  </a:lnTo>
                  <a:lnTo>
                    <a:pt x="450" y="5"/>
                  </a:lnTo>
                  <a:lnTo>
                    <a:pt x="450" y="5"/>
                  </a:lnTo>
                  <a:lnTo>
                    <a:pt x="450" y="3"/>
                  </a:lnTo>
                  <a:lnTo>
                    <a:pt x="448" y="3"/>
                  </a:lnTo>
                  <a:lnTo>
                    <a:pt x="448" y="3"/>
                  </a:lnTo>
                  <a:lnTo>
                    <a:pt x="441" y="5"/>
                  </a:lnTo>
                  <a:lnTo>
                    <a:pt x="433" y="5"/>
                  </a:lnTo>
                  <a:lnTo>
                    <a:pt x="422" y="6"/>
                  </a:lnTo>
                  <a:lnTo>
                    <a:pt x="329" y="6"/>
                  </a:lnTo>
                  <a:lnTo>
                    <a:pt x="329" y="6"/>
                  </a:lnTo>
                  <a:lnTo>
                    <a:pt x="303" y="5"/>
                  </a:lnTo>
                  <a:lnTo>
                    <a:pt x="303" y="5"/>
                  </a:lnTo>
                  <a:lnTo>
                    <a:pt x="296" y="3"/>
                  </a:lnTo>
                  <a:lnTo>
                    <a:pt x="291" y="2"/>
                  </a:lnTo>
                  <a:lnTo>
                    <a:pt x="291" y="2"/>
                  </a:lnTo>
                  <a:lnTo>
                    <a:pt x="290" y="3"/>
                  </a:lnTo>
                  <a:lnTo>
                    <a:pt x="288" y="5"/>
                  </a:lnTo>
                  <a:lnTo>
                    <a:pt x="285" y="5"/>
                  </a:lnTo>
                  <a:lnTo>
                    <a:pt x="285" y="5"/>
                  </a:lnTo>
                  <a:lnTo>
                    <a:pt x="274" y="6"/>
                  </a:lnTo>
                  <a:lnTo>
                    <a:pt x="274" y="6"/>
                  </a:lnTo>
                  <a:lnTo>
                    <a:pt x="261" y="6"/>
                  </a:lnTo>
                  <a:lnTo>
                    <a:pt x="261" y="6"/>
                  </a:lnTo>
                  <a:lnTo>
                    <a:pt x="233" y="5"/>
                  </a:lnTo>
                  <a:lnTo>
                    <a:pt x="233" y="5"/>
                  </a:lnTo>
                  <a:lnTo>
                    <a:pt x="229" y="6"/>
                  </a:lnTo>
                  <a:lnTo>
                    <a:pt x="227" y="6"/>
                  </a:lnTo>
                  <a:lnTo>
                    <a:pt x="226" y="8"/>
                  </a:lnTo>
                  <a:lnTo>
                    <a:pt x="226" y="8"/>
                  </a:lnTo>
                  <a:lnTo>
                    <a:pt x="227" y="9"/>
                  </a:lnTo>
                  <a:lnTo>
                    <a:pt x="230" y="11"/>
                  </a:lnTo>
                  <a:lnTo>
                    <a:pt x="230" y="11"/>
                  </a:lnTo>
                  <a:lnTo>
                    <a:pt x="236" y="11"/>
                  </a:lnTo>
                  <a:lnTo>
                    <a:pt x="242" y="12"/>
                  </a:lnTo>
                  <a:lnTo>
                    <a:pt x="242" y="12"/>
                  </a:lnTo>
                  <a:lnTo>
                    <a:pt x="247" y="14"/>
                  </a:lnTo>
                  <a:lnTo>
                    <a:pt x="249" y="19"/>
                  </a:lnTo>
                  <a:lnTo>
                    <a:pt x="250" y="23"/>
                  </a:lnTo>
                  <a:lnTo>
                    <a:pt x="252" y="32"/>
                  </a:lnTo>
                  <a:lnTo>
                    <a:pt x="252" y="142"/>
                  </a:lnTo>
                  <a:lnTo>
                    <a:pt x="252" y="142"/>
                  </a:lnTo>
                  <a:lnTo>
                    <a:pt x="188" y="71"/>
                  </a:lnTo>
                  <a:lnTo>
                    <a:pt x="125" y="2"/>
                  </a:lnTo>
                  <a:lnTo>
                    <a:pt x="125" y="2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7" y="3"/>
                  </a:lnTo>
                  <a:lnTo>
                    <a:pt x="116" y="6"/>
                  </a:lnTo>
                  <a:lnTo>
                    <a:pt x="113" y="77"/>
                  </a:lnTo>
                  <a:lnTo>
                    <a:pt x="110" y="171"/>
                  </a:lnTo>
                  <a:lnTo>
                    <a:pt x="110" y="171"/>
                  </a:lnTo>
                  <a:lnTo>
                    <a:pt x="110" y="185"/>
                  </a:lnTo>
                  <a:lnTo>
                    <a:pt x="107" y="194"/>
                  </a:lnTo>
                  <a:lnTo>
                    <a:pt x="104" y="200"/>
                  </a:lnTo>
                  <a:lnTo>
                    <a:pt x="99" y="204"/>
                  </a:lnTo>
                  <a:lnTo>
                    <a:pt x="99" y="204"/>
                  </a:lnTo>
                  <a:lnTo>
                    <a:pt x="93" y="205"/>
                  </a:lnTo>
                  <a:lnTo>
                    <a:pt x="88" y="207"/>
                  </a:lnTo>
                  <a:lnTo>
                    <a:pt x="88" y="207"/>
                  </a:lnTo>
                  <a:lnTo>
                    <a:pt x="81" y="207"/>
                  </a:lnTo>
                  <a:lnTo>
                    <a:pt x="70" y="205"/>
                  </a:lnTo>
                  <a:lnTo>
                    <a:pt x="70" y="205"/>
                  </a:lnTo>
                  <a:lnTo>
                    <a:pt x="66" y="204"/>
                  </a:lnTo>
                  <a:lnTo>
                    <a:pt x="63" y="200"/>
                  </a:lnTo>
                  <a:lnTo>
                    <a:pt x="59" y="196"/>
                  </a:lnTo>
                  <a:lnTo>
                    <a:pt x="58" y="191"/>
                  </a:lnTo>
                  <a:lnTo>
                    <a:pt x="58" y="191"/>
                  </a:lnTo>
                  <a:lnTo>
                    <a:pt x="58" y="167"/>
                  </a:lnTo>
                  <a:lnTo>
                    <a:pt x="56" y="132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58" y="26"/>
                  </a:lnTo>
                  <a:lnTo>
                    <a:pt x="58" y="26"/>
                  </a:lnTo>
                  <a:lnTo>
                    <a:pt x="58" y="20"/>
                  </a:lnTo>
                  <a:lnTo>
                    <a:pt x="59" y="16"/>
                  </a:lnTo>
                  <a:lnTo>
                    <a:pt x="63" y="12"/>
                  </a:lnTo>
                  <a:lnTo>
                    <a:pt x="67" y="11"/>
                  </a:lnTo>
                  <a:lnTo>
                    <a:pt x="67" y="11"/>
                  </a:lnTo>
                  <a:lnTo>
                    <a:pt x="76" y="11"/>
                  </a:lnTo>
                  <a:lnTo>
                    <a:pt x="76" y="11"/>
                  </a:lnTo>
                  <a:lnTo>
                    <a:pt x="79" y="9"/>
                  </a:lnTo>
                  <a:lnTo>
                    <a:pt x="81" y="8"/>
                  </a:lnTo>
                  <a:lnTo>
                    <a:pt x="81" y="8"/>
                  </a:lnTo>
                  <a:lnTo>
                    <a:pt x="79" y="6"/>
                  </a:lnTo>
                  <a:lnTo>
                    <a:pt x="75" y="5"/>
                  </a:lnTo>
                  <a:lnTo>
                    <a:pt x="75" y="5"/>
                  </a:lnTo>
                  <a:lnTo>
                    <a:pt x="41" y="6"/>
                  </a:lnTo>
                  <a:lnTo>
                    <a:pt x="41" y="6"/>
                  </a:lnTo>
                  <a:lnTo>
                    <a:pt x="6" y="5"/>
                  </a:lnTo>
                  <a:lnTo>
                    <a:pt x="6" y="5"/>
                  </a:lnTo>
                  <a:lnTo>
                    <a:pt x="2" y="6"/>
                  </a:lnTo>
                  <a:lnTo>
                    <a:pt x="0" y="8"/>
                  </a:lnTo>
                  <a:lnTo>
                    <a:pt x="0" y="8"/>
                  </a:lnTo>
                  <a:lnTo>
                    <a:pt x="2" y="9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8" y="12"/>
                  </a:lnTo>
                  <a:lnTo>
                    <a:pt x="21" y="16"/>
                  </a:lnTo>
                  <a:lnTo>
                    <a:pt x="23" y="20"/>
                  </a:lnTo>
                  <a:lnTo>
                    <a:pt x="23" y="26"/>
                  </a:lnTo>
                  <a:lnTo>
                    <a:pt x="23" y="26"/>
                  </a:lnTo>
                  <a:lnTo>
                    <a:pt x="24" y="84"/>
                  </a:lnTo>
                  <a:lnTo>
                    <a:pt x="24" y="132"/>
                  </a:lnTo>
                  <a:lnTo>
                    <a:pt x="24" y="132"/>
                  </a:lnTo>
                  <a:lnTo>
                    <a:pt x="23" y="167"/>
                  </a:lnTo>
                  <a:lnTo>
                    <a:pt x="23" y="191"/>
                  </a:lnTo>
                  <a:lnTo>
                    <a:pt x="23" y="191"/>
                  </a:lnTo>
                  <a:lnTo>
                    <a:pt x="21" y="196"/>
                  </a:lnTo>
                  <a:lnTo>
                    <a:pt x="20" y="200"/>
                  </a:lnTo>
                  <a:lnTo>
                    <a:pt x="18" y="204"/>
                  </a:lnTo>
                  <a:lnTo>
                    <a:pt x="15" y="205"/>
                  </a:lnTo>
                  <a:lnTo>
                    <a:pt x="15" y="205"/>
                  </a:lnTo>
                  <a:lnTo>
                    <a:pt x="5" y="207"/>
                  </a:lnTo>
                  <a:lnTo>
                    <a:pt x="5" y="207"/>
                  </a:lnTo>
                  <a:lnTo>
                    <a:pt x="2" y="207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" y="210"/>
                  </a:lnTo>
                  <a:lnTo>
                    <a:pt x="6" y="211"/>
                  </a:lnTo>
                  <a:lnTo>
                    <a:pt x="6" y="211"/>
                  </a:lnTo>
                  <a:lnTo>
                    <a:pt x="40" y="210"/>
                  </a:lnTo>
                  <a:lnTo>
                    <a:pt x="40" y="210"/>
                  </a:lnTo>
                  <a:lnTo>
                    <a:pt x="88" y="211"/>
                  </a:lnTo>
                  <a:lnTo>
                    <a:pt x="88" y="211"/>
                  </a:lnTo>
                  <a:lnTo>
                    <a:pt x="119" y="211"/>
                  </a:lnTo>
                  <a:lnTo>
                    <a:pt x="119" y="211"/>
                  </a:lnTo>
                  <a:lnTo>
                    <a:pt x="152" y="211"/>
                  </a:lnTo>
                  <a:lnTo>
                    <a:pt x="152" y="211"/>
                  </a:lnTo>
                  <a:lnTo>
                    <a:pt x="157" y="211"/>
                  </a:lnTo>
                  <a:lnTo>
                    <a:pt x="159" y="210"/>
                  </a:lnTo>
                  <a:lnTo>
                    <a:pt x="159" y="208"/>
                  </a:lnTo>
                  <a:lnTo>
                    <a:pt x="159" y="208"/>
                  </a:lnTo>
                  <a:lnTo>
                    <a:pt x="159" y="207"/>
                  </a:lnTo>
                  <a:lnTo>
                    <a:pt x="154" y="207"/>
                  </a:lnTo>
                  <a:lnTo>
                    <a:pt x="154" y="207"/>
                  </a:lnTo>
                  <a:lnTo>
                    <a:pt x="148" y="207"/>
                  </a:lnTo>
                  <a:lnTo>
                    <a:pt x="140" y="205"/>
                  </a:lnTo>
                  <a:lnTo>
                    <a:pt x="140" y="205"/>
                  </a:lnTo>
                  <a:lnTo>
                    <a:pt x="137" y="202"/>
                  </a:lnTo>
                  <a:lnTo>
                    <a:pt x="134" y="197"/>
                  </a:lnTo>
                  <a:lnTo>
                    <a:pt x="133" y="188"/>
                  </a:lnTo>
                  <a:lnTo>
                    <a:pt x="131" y="175"/>
                  </a:lnTo>
                  <a:lnTo>
                    <a:pt x="130" y="121"/>
                  </a:lnTo>
                  <a:lnTo>
                    <a:pt x="130" y="67"/>
                  </a:lnTo>
                  <a:lnTo>
                    <a:pt x="130" y="67"/>
                  </a:lnTo>
                  <a:lnTo>
                    <a:pt x="256" y="208"/>
                  </a:lnTo>
                  <a:lnTo>
                    <a:pt x="256" y="208"/>
                  </a:lnTo>
                  <a:lnTo>
                    <a:pt x="261" y="211"/>
                  </a:lnTo>
                  <a:lnTo>
                    <a:pt x="265" y="214"/>
                  </a:lnTo>
                  <a:lnTo>
                    <a:pt x="265" y="214"/>
                  </a:lnTo>
                  <a:lnTo>
                    <a:pt x="267" y="213"/>
                  </a:lnTo>
                  <a:lnTo>
                    <a:pt x="267" y="211"/>
                  </a:lnTo>
                  <a:lnTo>
                    <a:pt x="268" y="205"/>
                  </a:lnTo>
                  <a:lnTo>
                    <a:pt x="270" y="34"/>
                  </a:lnTo>
                  <a:lnTo>
                    <a:pt x="270" y="34"/>
                  </a:lnTo>
                  <a:lnTo>
                    <a:pt x="271" y="28"/>
                  </a:lnTo>
                  <a:lnTo>
                    <a:pt x="271" y="28"/>
                  </a:lnTo>
                  <a:lnTo>
                    <a:pt x="271" y="22"/>
                  </a:lnTo>
                  <a:lnTo>
                    <a:pt x="273" y="17"/>
                  </a:lnTo>
                  <a:lnTo>
                    <a:pt x="276" y="14"/>
                  </a:lnTo>
                  <a:lnTo>
                    <a:pt x="279" y="12"/>
                  </a:lnTo>
                  <a:lnTo>
                    <a:pt x="279" y="12"/>
                  </a:lnTo>
                  <a:lnTo>
                    <a:pt x="284" y="11"/>
                  </a:lnTo>
                  <a:lnTo>
                    <a:pt x="288" y="11"/>
                  </a:lnTo>
                  <a:lnTo>
                    <a:pt x="288" y="11"/>
                  </a:lnTo>
                  <a:lnTo>
                    <a:pt x="288" y="37"/>
                  </a:lnTo>
                  <a:lnTo>
                    <a:pt x="288" y="37"/>
                  </a:lnTo>
                  <a:lnTo>
                    <a:pt x="288" y="41"/>
                  </a:lnTo>
                  <a:lnTo>
                    <a:pt x="290" y="41"/>
                  </a:lnTo>
                  <a:lnTo>
                    <a:pt x="290" y="41"/>
                  </a:lnTo>
                  <a:lnTo>
                    <a:pt x="293" y="41"/>
                  </a:lnTo>
                  <a:lnTo>
                    <a:pt x="293" y="38"/>
                  </a:lnTo>
                  <a:lnTo>
                    <a:pt x="293" y="38"/>
                  </a:lnTo>
                  <a:lnTo>
                    <a:pt x="294" y="34"/>
                  </a:lnTo>
                  <a:lnTo>
                    <a:pt x="297" y="29"/>
                  </a:lnTo>
                  <a:lnTo>
                    <a:pt x="297" y="29"/>
                  </a:lnTo>
                  <a:lnTo>
                    <a:pt x="302" y="25"/>
                  </a:lnTo>
                  <a:lnTo>
                    <a:pt x="307" y="23"/>
                  </a:lnTo>
                  <a:lnTo>
                    <a:pt x="314" y="22"/>
                  </a:lnTo>
                  <a:lnTo>
                    <a:pt x="323" y="22"/>
                  </a:lnTo>
                  <a:lnTo>
                    <a:pt x="351" y="20"/>
                  </a:lnTo>
                  <a:lnTo>
                    <a:pt x="351" y="132"/>
                  </a:lnTo>
                  <a:lnTo>
                    <a:pt x="351" y="132"/>
                  </a:lnTo>
                  <a:lnTo>
                    <a:pt x="351" y="167"/>
                  </a:lnTo>
                  <a:lnTo>
                    <a:pt x="349" y="190"/>
                  </a:lnTo>
                  <a:lnTo>
                    <a:pt x="349" y="190"/>
                  </a:lnTo>
                  <a:lnTo>
                    <a:pt x="349" y="196"/>
                  </a:lnTo>
                  <a:lnTo>
                    <a:pt x="346" y="200"/>
                  </a:lnTo>
                  <a:lnTo>
                    <a:pt x="345" y="204"/>
                  </a:lnTo>
                  <a:lnTo>
                    <a:pt x="340" y="205"/>
                  </a:lnTo>
                  <a:lnTo>
                    <a:pt x="340" y="205"/>
                  </a:lnTo>
                  <a:lnTo>
                    <a:pt x="325" y="207"/>
                  </a:lnTo>
                  <a:lnTo>
                    <a:pt x="325" y="207"/>
                  </a:lnTo>
                  <a:lnTo>
                    <a:pt x="322" y="207"/>
                  </a:lnTo>
                  <a:lnTo>
                    <a:pt x="320" y="208"/>
                  </a:lnTo>
                  <a:lnTo>
                    <a:pt x="320" y="208"/>
                  </a:lnTo>
                  <a:lnTo>
                    <a:pt x="322" y="211"/>
                  </a:lnTo>
                  <a:lnTo>
                    <a:pt x="326" y="211"/>
                  </a:lnTo>
                  <a:lnTo>
                    <a:pt x="326" y="211"/>
                  </a:lnTo>
                  <a:lnTo>
                    <a:pt x="368" y="210"/>
                  </a:lnTo>
                  <a:lnTo>
                    <a:pt x="368" y="210"/>
                  </a:lnTo>
                  <a:lnTo>
                    <a:pt x="410" y="211"/>
                  </a:lnTo>
                  <a:lnTo>
                    <a:pt x="410" y="211"/>
                  </a:lnTo>
                  <a:lnTo>
                    <a:pt x="413" y="211"/>
                  </a:lnTo>
                  <a:lnTo>
                    <a:pt x="415" y="208"/>
                  </a:lnTo>
                  <a:lnTo>
                    <a:pt x="415" y="208"/>
                  </a:lnTo>
                  <a:lnTo>
                    <a:pt x="415" y="207"/>
                  </a:lnTo>
                  <a:lnTo>
                    <a:pt x="410" y="207"/>
                  </a:lnTo>
                  <a:lnTo>
                    <a:pt x="410" y="207"/>
                  </a:lnTo>
                  <a:lnTo>
                    <a:pt x="396" y="205"/>
                  </a:lnTo>
                  <a:lnTo>
                    <a:pt x="396" y="205"/>
                  </a:lnTo>
                  <a:lnTo>
                    <a:pt x="392" y="204"/>
                  </a:lnTo>
                  <a:lnTo>
                    <a:pt x="389" y="200"/>
                  </a:lnTo>
                  <a:lnTo>
                    <a:pt x="387" y="196"/>
                  </a:lnTo>
                  <a:lnTo>
                    <a:pt x="386" y="190"/>
                  </a:lnTo>
                  <a:lnTo>
                    <a:pt x="386" y="190"/>
                  </a:lnTo>
                  <a:lnTo>
                    <a:pt x="386" y="167"/>
                  </a:lnTo>
                  <a:lnTo>
                    <a:pt x="384" y="132"/>
                  </a:lnTo>
                  <a:lnTo>
                    <a:pt x="384" y="20"/>
                  </a:lnTo>
                  <a:lnTo>
                    <a:pt x="412" y="22"/>
                  </a:lnTo>
                  <a:lnTo>
                    <a:pt x="412" y="22"/>
                  </a:lnTo>
                  <a:lnTo>
                    <a:pt x="427" y="23"/>
                  </a:lnTo>
                  <a:lnTo>
                    <a:pt x="438" y="26"/>
                  </a:lnTo>
                  <a:lnTo>
                    <a:pt x="442" y="31"/>
                  </a:lnTo>
                  <a:lnTo>
                    <a:pt x="445" y="37"/>
                  </a:lnTo>
                  <a:lnTo>
                    <a:pt x="445" y="40"/>
                  </a:lnTo>
                  <a:lnTo>
                    <a:pt x="445" y="40"/>
                  </a:lnTo>
                  <a:lnTo>
                    <a:pt x="445" y="43"/>
                  </a:lnTo>
                  <a:lnTo>
                    <a:pt x="448" y="45"/>
                  </a:lnTo>
                  <a:lnTo>
                    <a:pt x="448" y="45"/>
                  </a:lnTo>
                  <a:lnTo>
                    <a:pt x="450" y="43"/>
                  </a:lnTo>
                  <a:lnTo>
                    <a:pt x="450" y="40"/>
                  </a:lnTo>
                  <a:lnTo>
                    <a:pt x="450" y="40"/>
                  </a:lnTo>
                  <a:lnTo>
                    <a:pt x="450" y="9"/>
                  </a:lnTo>
                  <a:lnTo>
                    <a:pt x="450" y="9"/>
                  </a:lnTo>
                  <a:lnTo>
                    <a:pt x="456" y="11"/>
                  </a:lnTo>
                  <a:lnTo>
                    <a:pt x="456" y="11"/>
                  </a:lnTo>
                  <a:lnTo>
                    <a:pt x="461" y="12"/>
                  </a:lnTo>
                  <a:lnTo>
                    <a:pt x="464" y="16"/>
                  </a:lnTo>
                  <a:lnTo>
                    <a:pt x="467" y="20"/>
                  </a:lnTo>
                  <a:lnTo>
                    <a:pt x="467" y="26"/>
                  </a:lnTo>
                  <a:lnTo>
                    <a:pt x="467" y="26"/>
                  </a:lnTo>
                  <a:lnTo>
                    <a:pt x="468" y="84"/>
                  </a:lnTo>
                  <a:lnTo>
                    <a:pt x="468" y="133"/>
                  </a:lnTo>
                  <a:lnTo>
                    <a:pt x="468" y="133"/>
                  </a:lnTo>
                  <a:lnTo>
                    <a:pt x="467" y="167"/>
                  </a:lnTo>
                  <a:lnTo>
                    <a:pt x="467" y="191"/>
                  </a:lnTo>
                  <a:lnTo>
                    <a:pt x="467" y="191"/>
                  </a:lnTo>
                  <a:lnTo>
                    <a:pt x="464" y="200"/>
                  </a:lnTo>
                  <a:lnTo>
                    <a:pt x="462" y="204"/>
                  </a:lnTo>
                  <a:lnTo>
                    <a:pt x="459" y="207"/>
                  </a:lnTo>
                  <a:lnTo>
                    <a:pt x="459" y="207"/>
                  </a:lnTo>
                  <a:lnTo>
                    <a:pt x="448" y="207"/>
                  </a:lnTo>
                  <a:lnTo>
                    <a:pt x="448" y="207"/>
                  </a:lnTo>
                  <a:lnTo>
                    <a:pt x="445" y="208"/>
                  </a:lnTo>
                  <a:lnTo>
                    <a:pt x="444" y="210"/>
                  </a:lnTo>
                  <a:lnTo>
                    <a:pt x="444" y="210"/>
                  </a:lnTo>
                  <a:lnTo>
                    <a:pt x="445" y="211"/>
                  </a:lnTo>
                  <a:lnTo>
                    <a:pt x="450" y="213"/>
                  </a:lnTo>
                  <a:lnTo>
                    <a:pt x="450" y="213"/>
                  </a:lnTo>
                  <a:lnTo>
                    <a:pt x="468" y="211"/>
                  </a:lnTo>
                  <a:lnTo>
                    <a:pt x="468" y="211"/>
                  </a:lnTo>
                  <a:lnTo>
                    <a:pt x="483" y="211"/>
                  </a:lnTo>
                  <a:lnTo>
                    <a:pt x="483" y="211"/>
                  </a:lnTo>
                  <a:lnTo>
                    <a:pt x="512" y="213"/>
                  </a:lnTo>
                  <a:lnTo>
                    <a:pt x="512" y="213"/>
                  </a:lnTo>
                  <a:lnTo>
                    <a:pt x="575" y="213"/>
                  </a:lnTo>
                  <a:lnTo>
                    <a:pt x="575" y="213"/>
                  </a:lnTo>
                  <a:lnTo>
                    <a:pt x="583" y="213"/>
                  </a:lnTo>
                  <a:lnTo>
                    <a:pt x="586" y="211"/>
                  </a:lnTo>
                  <a:lnTo>
                    <a:pt x="589" y="210"/>
                  </a:lnTo>
                  <a:lnTo>
                    <a:pt x="590" y="205"/>
                  </a:lnTo>
                  <a:lnTo>
                    <a:pt x="590" y="205"/>
                  </a:lnTo>
                  <a:lnTo>
                    <a:pt x="590" y="205"/>
                  </a:lnTo>
                  <a:lnTo>
                    <a:pt x="590" y="205"/>
                  </a:lnTo>
                  <a:lnTo>
                    <a:pt x="592" y="207"/>
                  </a:lnTo>
                  <a:lnTo>
                    <a:pt x="596" y="210"/>
                  </a:lnTo>
                  <a:lnTo>
                    <a:pt x="596" y="210"/>
                  </a:lnTo>
                  <a:lnTo>
                    <a:pt x="607" y="213"/>
                  </a:lnTo>
                  <a:lnTo>
                    <a:pt x="618" y="214"/>
                  </a:lnTo>
                  <a:lnTo>
                    <a:pt x="630" y="216"/>
                  </a:lnTo>
                  <a:lnTo>
                    <a:pt x="642" y="216"/>
                  </a:lnTo>
                  <a:lnTo>
                    <a:pt x="642" y="216"/>
                  </a:lnTo>
                  <a:lnTo>
                    <a:pt x="660" y="216"/>
                  </a:lnTo>
                  <a:lnTo>
                    <a:pt x="660" y="216"/>
                  </a:lnTo>
                  <a:lnTo>
                    <a:pt x="680" y="214"/>
                  </a:lnTo>
                  <a:lnTo>
                    <a:pt x="680" y="214"/>
                  </a:lnTo>
                  <a:lnTo>
                    <a:pt x="709" y="214"/>
                  </a:lnTo>
                  <a:lnTo>
                    <a:pt x="709" y="214"/>
                  </a:lnTo>
                  <a:lnTo>
                    <a:pt x="712" y="214"/>
                  </a:lnTo>
                  <a:lnTo>
                    <a:pt x="714" y="214"/>
                  </a:lnTo>
                  <a:lnTo>
                    <a:pt x="714" y="213"/>
                  </a:lnTo>
                  <a:lnTo>
                    <a:pt x="714" y="213"/>
                  </a:lnTo>
                  <a:lnTo>
                    <a:pt x="714" y="211"/>
                  </a:lnTo>
                  <a:lnTo>
                    <a:pt x="711" y="211"/>
                  </a:lnTo>
                  <a:lnTo>
                    <a:pt x="706" y="211"/>
                  </a:lnTo>
                  <a:lnTo>
                    <a:pt x="706" y="211"/>
                  </a:lnTo>
                  <a:lnTo>
                    <a:pt x="701" y="210"/>
                  </a:lnTo>
                  <a:lnTo>
                    <a:pt x="700" y="208"/>
                  </a:lnTo>
                  <a:lnTo>
                    <a:pt x="700" y="205"/>
                  </a:lnTo>
                  <a:lnTo>
                    <a:pt x="703" y="202"/>
                  </a:lnTo>
                  <a:lnTo>
                    <a:pt x="741" y="147"/>
                  </a:lnTo>
                  <a:lnTo>
                    <a:pt x="741" y="147"/>
                  </a:lnTo>
                  <a:lnTo>
                    <a:pt x="743" y="145"/>
                  </a:lnTo>
                  <a:lnTo>
                    <a:pt x="744" y="145"/>
                  </a:lnTo>
                  <a:lnTo>
                    <a:pt x="799" y="144"/>
                  </a:lnTo>
                  <a:lnTo>
                    <a:pt x="799" y="144"/>
                  </a:lnTo>
                  <a:lnTo>
                    <a:pt x="801" y="145"/>
                  </a:lnTo>
                  <a:lnTo>
                    <a:pt x="801" y="147"/>
                  </a:lnTo>
                  <a:lnTo>
                    <a:pt x="802" y="204"/>
                  </a:lnTo>
                  <a:lnTo>
                    <a:pt x="802" y="204"/>
                  </a:lnTo>
                  <a:lnTo>
                    <a:pt x="802" y="205"/>
                  </a:lnTo>
                  <a:lnTo>
                    <a:pt x="801" y="207"/>
                  </a:lnTo>
                  <a:lnTo>
                    <a:pt x="798" y="210"/>
                  </a:lnTo>
                  <a:lnTo>
                    <a:pt x="798" y="210"/>
                  </a:lnTo>
                  <a:lnTo>
                    <a:pt x="795" y="210"/>
                  </a:lnTo>
                  <a:lnTo>
                    <a:pt x="793" y="213"/>
                  </a:lnTo>
                  <a:lnTo>
                    <a:pt x="793" y="213"/>
                  </a:lnTo>
                  <a:lnTo>
                    <a:pt x="795" y="214"/>
                  </a:lnTo>
                  <a:lnTo>
                    <a:pt x="796" y="214"/>
                  </a:lnTo>
                  <a:lnTo>
                    <a:pt x="801" y="214"/>
                  </a:lnTo>
                  <a:lnTo>
                    <a:pt x="801" y="214"/>
                  </a:lnTo>
                  <a:lnTo>
                    <a:pt x="830" y="214"/>
                  </a:lnTo>
                  <a:lnTo>
                    <a:pt x="830" y="214"/>
                  </a:lnTo>
                  <a:lnTo>
                    <a:pt x="854" y="216"/>
                  </a:lnTo>
                  <a:lnTo>
                    <a:pt x="854" y="216"/>
                  </a:lnTo>
                  <a:lnTo>
                    <a:pt x="865" y="214"/>
                  </a:lnTo>
                  <a:lnTo>
                    <a:pt x="868" y="213"/>
                  </a:lnTo>
                  <a:lnTo>
                    <a:pt x="869" y="211"/>
                  </a:lnTo>
                  <a:lnTo>
                    <a:pt x="869" y="211"/>
                  </a:lnTo>
                  <a:lnTo>
                    <a:pt x="868" y="210"/>
                  </a:lnTo>
                  <a:lnTo>
                    <a:pt x="866" y="210"/>
                  </a:lnTo>
                  <a:lnTo>
                    <a:pt x="866" y="210"/>
                  </a:lnTo>
                  <a:close/>
                  <a:moveTo>
                    <a:pt x="798" y="132"/>
                  </a:moveTo>
                  <a:lnTo>
                    <a:pt x="753" y="132"/>
                  </a:lnTo>
                  <a:lnTo>
                    <a:pt x="753" y="132"/>
                  </a:lnTo>
                  <a:lnTo>
                    <a:pt x="753" y="130"/>
                  </a:lnTo>
                  <a:lnTo>
                    <a:pt x="753" y="129"/>
                  </a:lnTo>
                  <a:lnTo>
                    <a:pt x="753" y="129"/>
                  </a:lnTo>
                  <a:lnTo>
                    <a:pt x="795" y="69"/>
                  </a:lnTo>
                  <a:lnTo>
                    <a:pt x="795" y="69"/>
                  </a:lnTo>
                  <a:lnTo>
                    <a:pt x="796" y="69"/>
                  </a:lnTo>
                  <a:lnTo>
                    <a:pt x="796" y="69"/>
                  </a:lnTo>
                  <a:lnTo>
                    <a:pt x="796" y="69"/>
                  </a:lnTo>
                  <a:lnTo>
                    <a:pt x="799" y="130"/>
                  </a:lnTo>
                  <a:lnTo>
                    <a:pt x="799" y="130"/>
                  </a:lnTo>
                  <a:lnTo>
                    <a:pt x="799" y="132"/>
                  </a:lnTo>
                  <a:lnTo>
                    <a:pt x="798" y="132"/>
                  </a:lnTo>
                  <a:lnTo>
                    <a:pt x="798" y="1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 userDrawn="1"/>
          </p:nvSpPr>
          <p:spPr bwMode="auto">
            <a:xfrm>
              <a:off x="4659" y="4063"/>
              <a:ext cx="119" cy="5"/>
            </a:xfrm>
            <a:custGeom>
              <a:avLst/>
              <a:gdLst/>
              <a:ahLst/>
              <a:cxnLst>
                <a:cxn ang="0">
                  <a:pos x="232" y="4"/>
                </a:cxn>
                <a:cxn ang="0">
                  <a:pos x="232" y="4"/>
                </a:cxn>
                <a:cxn ang="0">
                  <a:pos x="227" y="2"/>
                </a:cxn>
                <a:cxn ang="0">
                  <a:pos x="224" y="2"/>
                </a:cxn>
                <a:cxn ang="0">
                  <a:pos x="190" y="2"/>
                </a:cxn>
                <a:cxn ang="0">
                  <a:pos x="190" y="2"/>
                </a:cxn>
                <a:cxn ang="0">
                  <a:pos x="172" y="2"/>
                </a:cxn>
                <a:cxn ang="0">
                  <a:pos x="123" y="0"/>
                </a:cxn>
                <a:cxn ang="0">
                  <a:pos x="87" y="0"/>
                </a:cxn>
                <a:cxn ang="0">
                  <a:pos x="59" y="2"/>
                </a:cxn>
                <a:cxn ang="0">
                  <a:pos x="15" y="2"/>
                </a:cxn>
                <a:cxn ang="0">
                  <a:pos x="3" y="2"/>
                </a:cxn>
                <a:cxn ang="0">
                  <a:pos x="1" y="4"/>
                </a:cxn>
                <a:cxn ang="0">
                  <a:pos x="0" y="7"/>
                </a:cxn>
                <a:cxn ang="0">
                  <a:pos x="3" y="8"/>
                </a:cxn>
                <a:cxn ang="0">
                  <a:pos x="26" y="8"/>
                </a:cxn>
                <a:cxn ang="0">
                  <a:pos x="41" y="8"/>
                </a:cxn>
                <a:cxn ang="0">
                  <a:pos x="49" y="8"/>
                </a:cxn>
                <a:cxn ang="0">
                  <a:pos x="64" y="8"/>
                </a:cxn>
                <a:cxn ang="0">
                  <a:pos x="81" y="7"/>
                </a:cxn>
                <a:cxn ang="0">
                  <a:pos x="82" y="7"/>
                </a:cxn>
                <a:cxn ang="0">
                  <a:pos x="103" y="7"/>
                </a:cxn>
                <a:cxn ang="0">
                  <a:pos x="108" y="7"/>
                </a:cxn>
                <a:cxn ang="0">
                  <a:pos x="108" y="7"/>
                </a:cxn>
                <a:cxn ang="0">
                  <a:pos x="110" y="7"/>
                </a:cxn>
                <a:cxn ang="0">
                  <a:pos x="116" y="7"/>
                </a:cxn>
                <a:cxn ang="0">
                  <a:pos x="120" y="7"/>
                </a:cxn>
                <a:cxn ang="0">
                  <a:pos x="122" y="7"/>
                </a:cxn>
                <a:cxn ang="0">
                  <a:pos x="126" y="7"/>
                </a:cxn>
                <a:cxn ang="0">
                  <a:pos x="126" y="7"/>
                </a:cxn>
                <a:cxn ang="0">
                  <a:pos x="128" y="8"/>
                </a:cxn>
                <a:cxn ang="0">
                  <a:pos x="151" y="8"/>
                </a:cxn>
                <a:cxn ang="0">
                  <a:pos x="177" y="10"/>
                </a:cxn>
                <a:cxn ang="0">
                  <a:pos x="186" y="10"/>
                </a:cxn>
                <a:cxn ang="0">
                  <a:pos x="186" y="10"/>
                </a:cxn>
                <a:cxn ang="0">
                  <a:pos x="186" y="10"/>
                </a:cxn>
                <a:cxn ang="0">
                  <a:pos x="210" y="11"/>
                </a:cxn>
                <a:cxn ang="0">
                  <a:pos x="210" y="11"/>
                </a:cxn>
                <a:cxn ang="0">
                  <a:pos x="228" y="11"/>
                </a:cxn>
                <a:cxn ang="0">
                  <a:pos x="228" y="11"/>
                </a:cxn>
                <a:cxn ang="0">
                  <a:pos x="232" y="8"/>
                </a:cxn>
                <a:cxn ang="0">
                  <a:pos x="232" y="8"/>
                </a:cxn>
                <a:cxn ang="0">
                  <a:pos x="232" y="8"/>
                </a:cxn>
                <a:cxn ang="0">
                  <a:pos x="232" y="4"/>
                </a:cxn>
              </a:cxnLst>
              <a:rect l="0" t="0" r="r" b="b"/>
              <a:pathLst>
                <a:path w="232" h="11">
                  <a:moveTo>
                    <a:pt x="232" y="4"/>
                  </a:moveTo>
                  <a:lnTo>
                    <a:pt x="232" y="4"/>
                  </a:lnTo>
                  <a:lnTo>
                    <a:pt x="232" y="4"/>
                  </a:lnTo>
                  <a:lnTo>
                    <a:pt x="232" y="4"/>
                  </a:lnTo>
                  <a:lnTo>
                    <a:pt x="232" y="4"/>
                  </a:lnTo>
                  <a:lnTo>
                    <a:pt x="227" y="2"/>
                  </a:lnTo>
                  <a:lnTo>
                    <a:pt x="224" y="2"/>
                  </a:lnTo>
                  <a:lnTo>
                    <a:pt x="224" y="2"/>
                  </a:lnTo>
                  <a:lnTo>
                    <a:pt x="207" y="2"/>
                  </a:lnTo>
                  <a:lnTo>
                    <a:pt x="190" y="2"/>
                  </a:lnTo>
                  <a:lnTo>
                    <a:pt x="190" y="2"/>
                  </a:lnTo>
                  <a:lnTo>
                    <a:pt x="190" y="2"/>
                  </a:lnTo>
                  <a:lnTo>
                    <a:pt x="190" y="2"/>
                  </a:lnTo>
                  <a:lnTo>
                    <a:pt x="172" y="2"/>
                  </a:lnTo>
                  <a:lnTo>
                    <a:pt x="172" y="2"/>
                  </a:lnTo>
                  <a:lnTo>
                    <a:pt x="123" y="0"/>
                  </a:lnTo>
                  <a:lnTo>
                    <a:pt x="123" y="0"/>
                  </a:lnTo>
                  <a:lnTo>
                    <a:pt x="87" y="0"/>
                  </a:lnTo>
                  <a:lnTo>
                    <a:pt x="87" y="0"/>
                  </a:lnTo>
                  <a:lnTo>
                    <a:pt x="59" y="2"/>
                  </a:lnTo>
                  <a:lnTo>
                    <a:pt x="59" y="2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8"/>
                  </a:lnTo>
                  <a:lnTo>
                    <a:pt x="3" y="8"/>
                  </a:lnTo>
                  <a:lnTo>
                    <a:pt x="3" y="8"/>
                  </a:lnTo>
                  <a:lnTo>
                    <a:pt x="26" y="8"/>
                  </a:lnTo>
                  <a:lnTo>
                    <a:pt x="41" y="8"/>
                  </a:lnTo>
                  <a:lnTo>
                    <a:pt x="41" y="8"/>
                  </a:lnTo>
                  <a:lnTo>
                    <a:pt x="49" y="8"/>
                  </a:lnTo>
                  <a:lnTo>
                    <a:pt x="49" y="8"/>
                  </a:lnTo>
                  <a:lnTo>
                    <a:pt x="49" y="8"/>
                  </a:lnTo>
                  <a:lnTo>
                    <a:pt x="64" y="8"/>
                  </a:lnTo>
                  <a:lnTo>
                    <a:pt x="81" y="7"/>
                  </a:lnTo>
                  <a:lnTo>
                    <a:pt x="81" y="7"/>
                  </a:lnTo>
                  <a:lnTo>
                    <a:pt x="82" y="7"/>
                  </a:lnTo>
                  <a:lnTo>
                    <a:pt x="82" y="7"/>
                  </a:lnTo>
                  <a:lnTo>
                    <a:pt x="103" y="7"/>
                  </a:lnTo>
                  <a:lnTo>
                    <a:pt x="103" y="7"/>
                  </a:lnTo>
                  <a:lnTo>
                    <a:pt x="103" y="7"/>
                  </a:lnTo>
                  <a:lnTo>
                    <a:pt x="108" y="7"/>
                  </a:lnTo>
                  <a:lnTo>
                    <a:pt x="108" y="7"/>
                  </a:lnTo>
                  <a:lnTo>
                    <a:pt x="108" y="7"/>
                  </a:lnTo>
                  <a:lnTo>
                    <a:pt x="110" y="7"/>
                  </a:lnTo>
                  <a:lnTo>
                    <a:pt x="110" y="7"/>
                  </a:lnTo>
                  <a:lnTo>
                    <a:pt x="116" y="7"/>
                  </a:lnTo>
                  <a:lnTo>
                    <a:pt x="116" y="7"/>
                  </a:lnTo>
                  <a:lnTo>
                    <a:pt x="120" y="7"/>
                  </a:lnTo>
                  <a:lnTo>
                    <a:pt x="120" y="7"/>
                  </a:lnTo>
                  <a:lnTo>
                    <a:pt x="122" y="7"/>
                  </a:lnTo>
                  <a:lnTo>
                    <a:pt x="122" y="7"/>
                  </a:lnTo>
                  <a:lnTo>
                    <a:pt x="122" y="7"/>
                  </a:lnTo>
                  <a:lnTo>
                    <a:pt x="126" y="7"/>
                  </a:lnTo>
                  <a:lnTo>
                    <a:pt x="126" y="7"/>
                  </a:lnTo>
                  <a:lnTo>
                    <a:pt x="126" y="7"/>
                  </a:lnTo>
                  <a:lnTo>
                    <a:pt x="126" y="7"/>
                  </a:lnTo>
                  <a:lnTo>
                    <a:pt x="128" y="8"/>
                  </a:lnTo>
                  <a:lnTo>
                    <a:pt x="128" y="8"/>
                  </a:lnTo>
                  <a:lnTo>
                    <a:pt x="151" y="8"/>
                  </a:lnTo>
                  <a:lnTo>
                    <a:pt x="177" y="10"/>
                  </a:lnTo>
                  <a:lnTo>
                    <a:pt x="177" y="10"/>
                  </a:lnTo>
                  <a:lnTo>
                    <a:pt x="186" y="10"/>
                  </a:lnTo>
                  <a:lnTo>
                    <a:pt x="186" y="10"/>
                  </a:lnTo>
                  <a:lnTo>
                    <a:pt x="186" y="10"/>
                  </a:lnTo>
                  <a:lnTo>
                    <a:pt x="186" y="10"/>
                  </a:lnTo>
                  <a:lnTo>
                    <a:pt x="186" y="10"/>
                  </a:lnTo>
                  <a:lnTo>
                    <a:pt x="186" y="10"/>
                  </a:lnTo>
                  <a:lnTo>
                    <a:pt x="198" y="10"/>
                  </a:lnTo>
                  <a:lnTo>
                    <a:pt x="210" y="11"/>
                  </a:lnTo>
                  <a:lnTo>
                    <a:pt x="210" y="11"/>
                  </a:lnTo>
                  <a:lnTo>
                    <a:pt x="210" y="11"/>
                  </a:lnTo>
                  <a:lnTo>
                    <a:pt x="210" y="11"/>
                  </a:lnTo>
                  <a:lnTo>
                    <a:pt x="228" y="11"/>
                  </a:lnTo>
                  <a:lnTo>
                    <a:pt x="228" y="11"/>
                  </a:lnTo>
                  <a:lnTo>
                    <a:pt x="228" y="11"/>
                  </a:lnTo>
                  <a:lnTo>
                    <a:pt x="228" y="11"/>
                  </a:lnTo>
                  <a:lnTo>
                    <a:pt x="232" y="8"/>
                  </a:lnTo>
                  <a:lnTo>
                    <a:pt x="232" y="8"/>
                  </a:lnTo>
                  <a:lnTo>
                    <a:pt x="232" y="8"/>
                  </a:lnTo>
                  <a:lnTo>
                    <a:pt x="232" y="8"/>
                  </a:lnTo>
                  <a:lnTo>
                    <a:pt x="232" y="8"/>
                  </a:lnTo>
                  <a:lnTo>
                    <a:pt x="232" y="7"/>
                  </a:lnTo>
                  <a:lnTo>
                    <a:pt x="232" y="4"/>
                  </a:lnTo>
                  <a:lnTo>
                    <a:pt x="232" y="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4701" y="4077"/>
              <a:ext cx="33" cy="53"/>
            </a:xfrm>
            <a:custGeom>
              <a:avLst/>
              <a:gdLst/>
              <a:ahLst/>
              <a:cxnLst>
                <a:cxn ang="0">
                  <a:pos x="65" y="50"/>
                </a:cxn>
                <a:cxn ang="0">
                  <a:pos x="62" y="20"/>
                </a:cxn>
                <a:cxn ang="0">
                  <a:pos x="53" y="6"/>
                </a:cxn>
                <a:cxn ang="0">
                  <a:pos x="47" y="3"/>
                </a:cxn>
                <a:cxn ang="0">
                  <a:pos x="38" y="2"/>
                </a:cxn>
                <a:cxn ang="0">
                  <a:pos x="33" y="0"/>
                </a:cxn>
                <a:cxn ang="0">
                  <a:pos x="26" y="2"/>
                </a:cxn>
                <a:cxn ang="0">
                  <a:pos x="21" y="5"/>
                </a:cxn>
                <a:cxn ang="0">
                  <a:pos x="16" y="6"/>
                </a:cxn>
                <a:cxn ang="0">
                  <a:pos x="13" y="8"/>
                </a:cxn>
                <a:cxn ang="0">
                  <a:pos x="6" y="18"/>
                </a:cxn>
                <a:cxn ang="0">
                  <a:pos x="3" y="23"/>
                </a:cxn>
                <a:cxn ang="0">
                  <a:pos x="3" y="28"/>
                </a:cxn>
                <a:cxn ang="0">
                  <a:pos x="1" y="38"/>
                </a:cxn>
                <a:cxn ang="0">
                  <a:pos x="1" y="46"/>
                </a:cxn>
                <a:cxn ang="0">
                  <a:pos x="0" y="49"/>
                </a:cxn>
                <a:cxn ang="0">
                  <a:pos x="1" y="55"/>
                </a:cxn>
                <a:cxn ang="0">
                  <a:pos x="1" y="58"/>
                </a:cxn>
                <a:cxn ang="0">
                  <a:pos x="1" y="64"/>
                </a:cxn>
                <a:cxn ang="0">
                  <a:pos x="1" y="72"/>
                </a:cxn>
                <a:cxn ang="0">
                  <a:pos x="1" y="73"/>
                </a:cxn>
                <a:cxn ang="0">
                  <a:pos x="1" y="80"/>
                </a:cxn>
                <a:cxn ang="0">
                  <a:pos x="1" y="87"/>
                </a:cxn>
                <a:cxn ang="0">
                  <a:pos x="1" y="93"/>
                </a:cxn>
                <a:cxn ang="0">
                  <a:pos x="4" y="106"/>
                </a:cxn>
                <a:cxn ang="0">
                  <a:pos x="7" y="102"/>
                </a:cxn>
                <a:cxn ang="0">
                  <a:pos x="7" y="93"/>
                </a:cxn>
                <a:cxn ang="0">
                  <a:pos x="6" y="67"/>
                </a:cxn>
                <a:cxn ang="0">
                  <a:pos x="6" y="47"/>
                </a:cxn>
                <a:cxn ang="0">
                  <a:pos x="7" y="41"/>
                </a:cxn>
                <a:cxn ang="0">
                  <a:pos x="7" y="35"/>
                </a:cxn>
                <a:cxn ang="0">
                  <a:pos x="9" y="24"/>
                </a:cxn>
                <a:cxn ang="0">
                  <a:pos x="12" y="18"/>
                </a:cxn>
                <a:cxn ang="0">
                  <a:pos x="16" y="14"/>
                </a:cxn>
                <a:cxn ang="0">
                  <a:pos x="24" y="9"/>
                </a:cxn>
                <a:cxn ang="0">
                  <a:pos x="27" y="8"/>
                </a:cxn>
                <a:cxn ang="0">
                  <a:pos x="32" y="6"/>
                </a:cxn>
                <a:cxn ang="0">
                  <a:pos x="42" y="8"/>
                </a:cxn>
                <a:cxn ang="0">
                  <a:pos x="47" y="9"/>
                </a:cxn>
                <a:cxn ang="0">
                  <a:pos x="53" y="18"/>
                </a:cxn>
                <a:cxn ang="0">
                  <a:pos x="54" y="24"/>
                </a:cxn>
                <a:cxn ang="0">
                  <a:pos x="56" y="29"/>
                </a:cxn>
                <a:cxn ang="0">
                  <a:pos x="58" y="35"/>
                </a:cxn>
                <a:cxn ang="0">
                  <a:pos x="58" y="37"/>
                </a:cxn>
                <a:cxn ang="0">
                  <a:pos x="59" y="40"/>
                </a:cxn>
                <a:cxn ang="0">
                  <a:pos x="59" y="47"/>
                </a:cxn>
                <a:cxn ang="0">
                  <a:pos x="59" y="50"/>
                </a:cxn>
                <a:cxn ang="0">
                  <a:pos x="59" y="57"/>
                </a:cxn>
                <a:cxn ang="0">
                  <a:pos x="59" y="60"/>
                </a:cxn>
                <a:cxn ang="0">
                  <a:pos x="59" y="63"/>
                </a:cxn>
                <a:cxn ang="0">
                  <a:pos x="61" y="69"/>
                </a:cxn>
                <a:cxn ang="0">
                  <a:pos x="59" y="72"/>
                </a:cxn>
                <a:cxn ang="0">
                  <a:pos x="59" y="76"/>
                </a:cxn>
                <a:cxn ang="0">
                  <a:pos x="59" y="78"/>
                </a:cxn>
                <a:cxn ang="0">
                  <a:pos x="59" y="80"/>
                </a:cxn>
                <a:cxn ang="0">
                  <a:pos x="59" y="86"/>
                </a:cxn>
                <a:cxn ang="0">
                  <a:pos x="59" y="90"/>
                </a:cxn>
                <a:cxn ang="0">
                  <a:pos x="59" y="93"/>
                </a:cxn>
                <a:cxn ang="0">
                  <a:pos x="59" y="96"/>
                </a:cxn>
                <a:cxn ang="0">
                  <a:pos x="58" y="101"/>
                </a:cxn>
                <a:cxn ang="0">
                  <a:pos x="61" y="106"/>
                </a:cxn>
                <a:cxn ang="0">
                  <a:pos x="67" y="92"/>
                </a:cxn>
              </a:cxnLst>
              <a:rect l="0" t="0" r="r" b="b"/>
              <a:pathLst>
                <a:path w="67" h="107">
                  <a:moveTo>
                    <a:pt x="67" y="80"/>
                  </a:moveTo>
                  <a:lnTo>
                    <a:pt x="67" y="80"/>
                  </a:lnTo>
                  <a:lnTo>
                    <a:pt x="67" y="78"/>
                  </a:lnTo>
                  <a:lnTo>
                    <a:pt x="67" y="60"/>
                  </a:lnTo>
                  <a:lnTo>
                    <a:pt x="67" y="60"/>
                  </a:lnTo>
                  <a:lnTo>
                    <a:pt x="67" y="60"/>
                  </a:lnTo>
                  <a:lnTo>
                    <a:pt x="67" y="60"/>
                  </a:lnTo>
                  <a:lnTo>
                    <a:pt x="65" y="50"/>
                  </a:lnTo>
                  <a:lnTo>
                    <a:pt x="65" y="50"/>
                  </a:lnTo>
                  <a:lnTo>
                    <a:pt x="65" y="38"/>
                  </a:lnTo>
                  <a:lnTo>
                    <a:pt x="65" y="38"/>
                  </a:lnTo>
                  <a:lnTo>
                    <a:pt x="64" y="23"/>
                  </a:lnTo>
                  <a:lnTo>
                    <a:pt x="62" y="20"/>
                  </a:lnTo>
                  <a:lnTo>
                    <a:pt x="62" y="20"/>
                  </a:lnTo>
                  <a:lnTo>
                    <a:pt x="62" y="20"/>
                  </a:lnTo>
                  <a:lnTo>
                    <a:pt x="62" y="20"/>
                  </a:lnTo>
                  <a:lnTo>
                    <a:pt x="61" y="17"/>
                  </a:lnTo>
                  <a:lnTo>
                    <a:pt x="61" y="17"/>
                  </a:lnTo>
                  <a:lnTo>
                    <a:pt x="59" y="14"/>
                  </a:lnTo>
                  <a:lnTo>
                    <a:pt x="59" y="14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53" y="6"/>
                  </a:lnTo>
                  <a:lnTo>
                    <a:pt x="53" y="6"/>
                  </a:lnTo>
                  <a:lnTo>
                    <a:pt x="53" y="6"/>
                  </a:lnTo>
                  <a:lnTo>
                    <a:pt x="51" y="5"/>
                  </a:lnTo>
                  <a:lnTo>
                    <a:pt x="51" y="5"/>
                  </a:lnTo>
                  <a:lnTo>
                    <a:pt x="51" y="5"/>
                  </a:lnTo>
                  <a:lnTo>
                    <a:pt x="51" y="5"/>
                  </a:lnTo>
                  <a:lnTo>
                    <a:pt x="47" y="3"/>
                  </a:lnTo>
                  <a:lnTo>
                    <a:pt x="47" y="3"/>
                  </a:lnTo>
                  <a:lnTo>
                    <a:pt x="47" y="3"/>
                  </a:lnTo>
                  <a:lnTo>
                    <a:pt x="44" y="2"/>
                  </a:lnTo>
                  <a:lnTo>
                    <a:pt x="44" y="2"/>
                  </a:lnTo>
                  <a:lnTo>
                    <a:pt x="44" y="2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38" y="2"/>
                  </a:lnTo>
                  <a:lnTo>
                    <a:pt x="38" y="2"/>
                  </a:lnTo>
                  <a:lnTo>
                    <a:pt x="38" y="2"/>
                  </a:lnTo>
                  <a:lnTo>
                    <a:pt x="38" y="2"/>
                  </a:lnTo>
                  <a:lnTo>
                    <a:pt x="36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30" y="2"/>
                  </a:lnTo>
                  <a:lnTo>
                    <a:pt x="30" y="2"/>
                  </a:lnTo>
                  <a:lnTo>
                    <a:pt x="29" y="2"/>
                  </a:lnTo>
                  <a:lnTo>
                    <a:pt x="26" y="2"/>
                  </a:lnTo>
                  <a:lnTo>
                    <a:pt x="26" y="2"/>
                  </a:lnTo>
                  <a:lnTo>
                    <a:pt x="26" y="2"/>
                  </a:lnTo>
                  <a:lnTo>
                    <a:pt x="26" y="2"/>
                  </a:lnTo>
                  <a:lnTo>
                    <a:pt x="24" y="2"/>
                  </a:lnTo>
                  <a:lnTo>
                    <a:pt x="22" y="3"/>
                  </a:lnTo>
                  <a:lnTo>
                    <a:pt x="22" y="3"/>
                  </a:lnTo>
                  <a:lnTo>
                    <a:pt x="22" y="3"/>
                  </a:lnTo>
                  <a:lnTo>
                    <a:pt x="22" y="3"/>
                  </a:lnTo>
                  <a:lnTo>
                    <a:pt x="21" y="5"/>
                  </a:lnTo>
                  <a:lnTo>
                    <a:pt x="21" y="5"/>
                  </a:lnTo>
                  <a:lnTo>
                    <a:pt x="21" y="5"/>
                  </a:lnTo>
                  <a:lnTo>
                    <a:pt x="19" y="5"/>
                  </a:lnTo>
                  <a:lnTo>
                    <a:pt x="19" y="5"/>
                  </a:lnTo>
                  <a:lnTo>
                    <a:pt x="19" y="5"/>
                  </a:lnTo>
                  <a:lnTo>
                    <a:pt x="18" y="6"/>
                  </a:lnTo>
                  <a:lnTo>
                    <a:pt x="16" y="6"/>
                  </a:lnTo>
                  <a:lnTo>
                    <a:pt x="16" y="6"/>
                  </a:lnTo>
                  <a:lnTo>
                    <a:pt x="16" y="6"/>
                  </a:lnTo>
                  <a:lnTo>
                    <a:pt x="16" y="8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3" y="8"/>
                  </a:lnTo>
                  <a:lnTo>
                    <a:pt x="13" y="8"/>
                  </a:lnTo>
                  <a:lnTo>
                    <a:pt x="13" y="9"/>
                  </a:lnTo>
                  <a:lnTo>
                    <a:pt x="13" y="9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6" y="17"/>
                  </a:lnTo>
                  <a:lnTo>
                    <a:pt x="6" y="17"/>
                  </a:lnTo>
                  <a:lnTo>
                    <a:pt x="6" y="18"/>
                  </a:lnTo>
                  <a:lnTo>
                    <a:pt x="6" y="18"/>
                  </a:lnTo>
                  <a:lnTo>
                    <a:pt x="4" y="18"/>
                  </a:lnTo>
                  <a:lnTo>
                    <a:pt x="4" y="18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3" y="23"/>
                  </a:lnTo>
                  <a:lnTo>
                    <a:pt x="3" y="23"/>
                  </a:lnTo>
                  <a:lnTo>
                    <a:pt x="3" y="24"/>
                  </a:lnTo>
                  <a:lnTo>
                    <a:pt x="3" y="24"/>
                  </a:lnTo>
                  <a:lnTo>
                    <a:pt x="3" y="24"/>
                  </a:lnTo>
                  <a:lnTo>
                    <a:pt x="3" y="24"/>
                  </a:lnTo>
                  <a:lnTo>
                    <a:pt x="3" y="26"/>
                  </a:lnTo>
                  <a:lnTo>
                    <a:pt x="3" y="26"/>
                  </a:lnTo>
                  <a:lnTo>
                    <a:pt x="3" y="28"/>
                  </a:lnTo>
                  <a:lnTo>
                    <a:pt x="1" y="28"/>
                  </a:lnTo>
                  <a:lnTo>
                    <a:pt x="3" y="28"/>
                  </a:lnTo>
                  <a:lnTo>
                    <a:pt x="3" y="28"/>
                  </a:lnTo>
                  <a:lnTo>
                    <a:pt x="1" y="32"/>
                  </a:lnTo>
                  <a:lnTo>
                    <a:pt x="1" y="32"/>
                  </a:lnTo>
                  <a:lnTo>
                    <a:pt x="1" y="35"/>
                  </a:lnTo>
                  <a:lnTo>
                    <a:pt x="1" y="35"/>
                  </a:lnTo>
                  <a:lnTo>
                    <a:pt x="1" y="38"/>
                  </a:lnTo>
                  <a:lnTo>
                    <a:pt x="1" y="38"/>
                  </a:lnTo>
                  <a:lnTo>
                    <a:pt x="1" y="38"/>
                  </a:lnTo>
                  <a:lnTo>
                    <a:pt x="1" y="40"/>
                  </a:lnTo>
                  <a:lnTo>
                    <a:pt x="1" y="40"/>
                  </a:lnTo>
                  <a:lnTo>
                    <a:pt x="1" y="40"/>
                  </a:lnTo>
                  <a:lnTo>
                    <a:pt x="1" y="43"/>
                  </a:lnTo>
                  <a:lnTo>
                    <a:pt x="1" y="43"/>
                  </a:lnTo>
                  <a:lnTo>
                    <a:pt x="1" y="46"/>
                  </a:lnTo>
                  <a:lnTo>
                    <a:pt x="1" y="46"/>
                  </a:lnTo>
                  <a:lnTo>
                    <a:pt x="1" y="46"/>
                  </a:lnTo>
                  <a:lnTo>
                    <a:pt x="1" y="46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1" y="50"/>
                  </a:lnTo>
                  <a:lnTo>
                    <a:pt x="1" y="50"/>
                  </a:lnTo>
                  <a:lnTo>
                    <a:pt x="1" y="52"/>
                  </a:lnTo>
                  <a:lnTo>
                    <a:pt x="1" y="52"/>
                  </a:lnTo>
                  <a:lnTo>
                    <a:pt x="1" y="52"/>
                  </a:lnTo>
                  <a:lnTo>
                    <a:pt x="0" y="54"/>
                  </a:lnTo>
                  <a:lnTo>
                    <a:pt x="1" y="55"/>
                  </a:lnTo>
                  <a:lnTo>
                    <a:pt x="1" y="55"/>
                  </a:lnTo>
                  <a:lnTo>
                    <a:pt x="1" y="55"/>
                  </a:lnTo>
                  <a:lnTo>
                    <a:pt x="1" y="55"/>
                  </a:lnTo>
                  <a:lnTo>
                    <a:pt x="1" y="57"/>
                  </a:lnTo>
                  <a:lnTo>
                    <a:pt x="1" y="57"/>
                  </a:lnTo>
                  <a:lnTo>
                    <a:pt x="1" y="57"/>
                  </a:lnTo>
                  <a:lnTo>
                    <a:pt x="0" y="57"/>
                  </a:lnTo>
                  <a:lnTo>
                    <a:pt x="1" y="58"/>
                  </a:lnTo>
                  <a:lnTo>
                    <a:pt x="1" y="58"/>
                  </a:lnTo>
                  <a:lnTo>
                    <a:pt x="1" y="60"/>
                  </a:lnTo>
                  <a:lnTo>
                    <a:pt x="1" y="60"/>
                  </a:lnTo>
                  <a:lnTo>
                    <a:pt x="1" y="61"/>
                  </a:lnTo>
                  <a:lnTo>
                    <a:pt x="1" y="61"/>
                  </a:lnTo>
                  <a:lnTo>
                    <a:pt x="1" y="63"/>
                  </a:lnTo>
                  <a:lnTo>
                    <a:pt x="1" y="63"/>
                  </a:lnTo>
                  <a:lnTo>
                    <a:pt x="1" y="64"/>
                  </a:lnTo>
                  <a:lnTo>
                    <a:pt x="1" y="64"/>
                  </a:lnTo>
                  <a:lnTo>
                    <a:pt x="0" y="66"/>
                  </a:lnTo>
                  <a:lnTo>
                    <a:pt x="1" y="67"/>
                  </a:lnTo>
                  <a:lnTo>
                    <a:pt x="1" y="67"/>
                  </a:lnTo>
                  <a:lnTo>
                    <a:pt x="1" y="69"/>
                  </a:lnTo>
                  <a:lnTo>
                    <a:pt x="0" y="69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1" y="73"/>
                  </a:lnTo>
                  <a:lnTo>
                    <a:pt x="1" y="73"/>
                  </a:lnTo>
                  <a:lnTo>
                    <a:pt x="1" y="73"/>
                  </a:lnTo>
                  <a:lnTo>
                    <a:pt x="1" y="76"/>
                  </a:lnTo>
                  <a:lnTo>
                    <a:pt x="1" y="76"/>
                  </a:lnTo>
                  <a:lnTo>
                    <a:pt x="1" y="76"/>
                  </a:lnTo>
                  <a:lnTo>
                    <a:pt x="1" y="76"/>
                  </a:lnTo>
                  <a:lnTo>
                    <a:pt x="1" y="78"/>
                  </a:lnTo>
                  <a:lnTo>
                    <a:pt x="1" y="78"/>
                  </a:lnTo>
                  <a:lnTo>
                    <a:pt x="1" y="80"/>
                  </a:lnTo>
                  <a:lnTo>
                    <a:pt x="1" y="80"/>
                  </a:lnTo>
                  <a:lnTo>
                    <a:pt x="1" y="84"/>
                  </a:lnTo>
                  <a:lnTo>
                    <a:pt x="1" y="84"/>
                  </a:lnTo>
                  <a:lnTo>
                    <a:pt x="1" y="86"/>
                  </a:lnTo>
                  <a:lnTo>
                    <a:pt x="1" y="86"/>
                  </a:lnTo>
                  <a:lnTo>
                    <a:pt x="1" y="86"/>
                  </a:lnTo>
                  <a:lnTo>
                    <a:pt x="1" y="86"/>
                  </a:lnTo>
                  <a:lnTo>
                    <a:pt x="1" y="87"/>
                  </a:lnTo>
                  <a:lnTo>
                    <a:pt x="1" y="87"/>
                  </a:lnTo>
                  <a:lnTo>
                    <a:pt x="1" y="87"/>
                  </a:lnTo>
                  <a:lnTo>
                    <a:pt x="1" y="89"/>
                  </a:lnTo>
                  <a:lnTo>
                    <a:pt x="1" y="89"/>
                  </a:lnTo>
                  <a:lnTo>
                    <a:pt x="1" y="93"/>
                  </a:lnTo>
                  <a:lnTo>
                    <a:pt x="1" y="93"/>
                  </a:lnTo>
                  <a:lnTo>
                    <a:pt x="1" y="93"/>
                  </a:lnTo>
                  <a:lnTo>
                    <a:pt x="1" y="93"/>
                  </a:lnTo>
                  <a:lnTo>
                    <a:pt x="1" y="95"/>
                  </a:lnTo>
                  <a:lnTo>
                    <a:pt x="1" y="95"/>
                  </a:lnTo>
                  <a:lnTo>
                    <a:pt x="1" y="96"/>
                  </a:lnTo>
                  <a:lnTo>
                    <a:pt x="1" y="96"/>
                  </a:lnTo>
                  <a:lnTo>
                    <a:pt x="1" y="99"/>
                  </a:lnTo>
                  <a:lnTo>
                    <a:pt x="1" y="99"/>
                  </a:lnTo>
                  <a:lnTo>
                    <a:pt x="3" y="102"/>
                  </a:lnTo>
                  <a:lnTo>
                    <a:pt x="4" y="106"/>
                  </a:lnTo>
                  <a:lnTo>
                    <a:pt x="4" y="107"/>
                  </a:lnTo>
                  <a:lnTo>
                    <a:pt x="4" y="107"/>
                  </a:lnTo>
                  <a:lnTo>
                    <a:pt x="4" y="107"/>
                  </a:lnTo>
                  <a:lnTo>
                    <a:pt x="6" y="106"/>
                  </a:lnTo>
                  <a:lnTo>
                    <a:pt x="7" y="104"/>
                  </a:lnTo>
                  <a:lnTo>
                    <a:pt x="7" y="104"/>
                  </a:lnTo>
                  <a:lnTo>
                    <a:pt x="7" y="104"/>
                  </a:lnTo>
                  <a:lnTo>
                    <a:pt x="7" y="102"/>
                  </a:lnTo>
                  <a:lnTo>
                    <a:pt x="7" y="102"/>
                  </a:lnTo>
                  <a:lnTo>
                    <a:pt x="7" y="102"/>
                  </a:lnTo>
                  <a:lnTo>
                    <a:pt x="6" y="95"/>
                  </a:lnTo>
                  <a:lnTo>
                    <a:pt x="6" y="95"/>
                  </a:lnTo>
                  <a:lnTo>
                    <a:pt x="7" y="93"/>
                  </a:lnTo>
                  <a:lnTo>
                    <a:pt x="7" y="93"/>
                  </a:lnTo>
                  <a:lnTo>
                    <a:pt x="7" y="93"/>
                  </a:lnTo>
                  <a:lnTo>
                    <a:pt x="7" y="93"/>
                  </a:lnTo>
                  <a:lnTo>
                    <a:pt x="6" y="90"/>
                  </a:lnTo>
                  <a:lnTo>
                    <a:pt x="6" y="90"/>
                  </a:lnTo>
                  <a:lnTo>
                    <a:pt x="6" y="87"/>
                  </a:lnTo>
                  <a:lnTo>
                    <a:pt x="6" y="87"/>
                  </a:lnTo>
                  <a:lnTo>
                    <a:pt x="6" y="73"/>
                  </a:lnTo>
                  <a:lnTo>
                    <a:pt x="6" y="73"/>
                  </a:lnTo>
                  <a:lnTo>
                    <a:pt x="6" y="67"/>
                  </a:lnTo>
                  <a:lnTo>
                    <a:pt x="6" y="67"/>
                  </a:lnTo>
                  <a:lnTo>
                    <a:pt x="6" y="67"/>
                  </a:lnTo>
                  <a:lnTo>
                    <a:pt x="6" y="67"/>
                  </a:lnTo>
                  <a:lnTo>
                    <a:pt x="6" y="61"/>
                  </a:lnTo>
                  <a:lnTo>
                    <a:pt x="6" y="61"/>
                  </a:lnTo>
                  <a:lnTo>
                    <a:pt x="6" y="55"/>
                  </a:lnTo>
                  <a:lnTo>
                    <a:pt x="6" y="55"/>
                  </a:lnTo>
                  <a:lnTo>
                    <a:pt x="6" y="47"/>
                  </a:lnTo>
                  <a:lnTo>
                    <a:pt x="6" y="47"/>
                  </a:lnTo>
                  <a:lnTo>
                    <a:pt x="6" y="44"/>
                  </a:lnTo>
                  <a:lnTo>
                    <a:pt x="6" y="44"/>
                  </a:lnTo>
                  <a:lnTo>
                    <a:pt x="6" y="44"/>
                  </a:lnTo>
                  <a:lnTo>
                    <a:pt x="6" y="44"/>
                  </a:lnTo>
                  <a:lnTo>
                    <a:pt x="6" y="43"/>
                  </a:lnTo>
                  <a:lnTo>
                    <a:pt x="6" y="43"/>
                  </a:lnTo>
                  <a:lnTo>
                    <a:pt x="7" y="41"/>
                  </a:lnTo>
                  <a:lnTo>
                    <a:pt x="7" y="41"/>
                  </a:lnTo>
                  <a:lnTo>
                    <a:pt x="7" y="40"/>
                  </a:lnTo>
                  <a:lnTo>
                    <a:pt x="7" y="38"/>
                  </a:lnTo>
                  <a:lnTo>
                    <a:pt x="7" y="38"/>
                  </a:lnTo>
                  <a:lnTo>
                    <a:pt x="7" y="38"/>
                  </a:lnTo>
                  <a:lnTo>
                    <a:pt x="7" y="37"/>
                  </a:lnTo>
                  <a:lnTo>
                    <a:pt x="7" y="37"/>
                  </a:lnTo>
                  <a:lnTo>
                    <a:pt x="7" y="35"/>
                  </a:lnTo>
                  <a:lnTo>
                    <a:pt x="7" y="35"/>
                  </a:lnTo>
                  <a:lnTo>
                    <a:pt x="9" y="29"/>
                  </a:lnTo>
                  <a:lnTo>
                    <a:pt x="9" y="28"/>
                  </a:lnTo>
                  <a:lnTo>
                    <a:pt x="9" y="28"/>
                  </a:lnTo>
                  <a:lnTo>
                    <a:pt x="7" y="28"/>
                  </a:lnTo>
                  <a:lnTo>
                    <a:pt x="7" y="28"/>
                  </a:lnTo>
                  <a:lnTo>
                    <a:pt x="7" y="28"/>
                  </a:lnTo>
                  <a:lnTo>
                    <a:pt x="7" y="28"/>
                  </a:lnTo>
                  <a:lnTo>
                    <a:pt x="9" y="24"/>
                  </a:lnTo>
                  <a:lnTo>
                    <a:pt x="9" y="24"/>
                  </a:lnTo>
                  <a:lnTo>
                    <a:pt x="10" y="21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3" y="17"/>
                  </a:lnTo>
                  <a:lnTo>
                    <a:pt x="13" y="17"/>
                  </a:lnTo>
                  <a:lnTo>
                    <a:pt x="15" y="14"/>
                  </a:lnTo>
                  <a:lnTo>
                    <a:pt x="16" y="14"/>
                  </a:lnTo>
                  <a:lnTo>
                    <a:pt x="16" y="14"/>
                  </a:lnTo>
                  <a:lnTo>
                    <a:pt x="16" y="14"/>
                  </a:lnTo>
                  <a:lnTo>
                    <a:pt x="18" y="12"/>
                  </a:lnTo>
                  <a:lnTo>
                    <a:pt x="18" y="12"/>
                  </a:lnTo>
                  <a:lnTo>
                    <a:pt x="19" y="11"/>
                  </a:lnTo>
                  <a:lnTo>
                    <a:pt x="19" y="11"/>
                  </a:lnTo>
                  <a:lnTo>
                    <a:pt x="21" y="9"/>
                  </a:lnTo>
                  <a:lnTo>
                    <a:pt x="21" y="9"/>
                  </a:lnTo>
                  <a:lnTo>
                    <a:pt x="24" y="9"/>
                  </a:lnTo>
                  <a:lnTo>
                    <a:pt x="24" y="9"/>
                  </a:lnTo>
                  <a:lnTo>
                    <a:pt x="26" y="8"/>
                  </a:lnTo>
                  <a:lnTo>
                    <a:pt x="26" y="8"/>
                  </a:lnTo>
                  <a:lnTo>
                    <a:pt x="27" y="8"/>
                  </a:lnTo>
                  <a:lnTo>
                    <a:pt x="27" y="8"/>
                  </a:lnTo>
                  <a:lnTo>
                    <a:pt x="27" y="8"/>
                  </a:lnTo>
                  <a:lnTo>
                    <a:pt x="27" y="8"/>
                  </a:lnTo>
                  <a:lnTo>
                    <a:pt x="27" y="8"/>
                  </a:lnTo>
                  <a:lnTo>
                    <a:pt x="27" y="8"/>
                  </a:lnTo>
                  <a:lnTo>
                    <a:pt x="29" y="6"/>
                  </a:lnTo>
                  <a:lnTo>
                    <a:pt x="29" y="6"/>
                  </a:lnTo>
                  <a:lnTo>
                    <a:pt x="29" y="6"/>
                  </a:lnTo>
                  <a:lnTo>
                    <a:pt x="29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36" y="6"/>
                  </a:lnTo>
                  <a:lnTo>
                    <a:pt x="41" y="8"/>
                  </a:lnTo>
                  <a:lnTo>
                    <a:pt x="41" y="8"/>
                  </a:lnTo>
                  <a:lnTo>
                    <a:pt x="41" y="8"/>
                  </a:lnTo>
                  <a:lnTo>
                    <a:pt x="41" y="8"/>
                  </a:lnTo>
                  <a:lnTo>
                    <a:pt x="42" y="8"/>
                  </a:lnTo>
                  <a:lnTo>
                    <a:pt x="42" y="8"/>
                  </a:lnTo>
                  <a:lnTo>
                    <a:pt x="44" y="8"/>
                  </a:lnTo>
                  <a:lnTo>
                    <a:pt x="45" y="9"/>
                  </a:lnTo>
                  <a:lnTo>
                    <a:pt x="45" y="9"/>
                  </a:lnTo>
                  <a:lnTo>
                    <a:pt x="47" y="9"/>
                  </a:lnTo>
                  <a:lnTo>
                    <a:pt x="47" y="9"/>
                  </a:lnTo>
                  <a:lnTo>
                    <a:pt x="47" y="9"/>
                  </a:lnTo>
                  <a:lnTo>
                    <a:pt x="47" y="9"/>
                  </a:lnTo>
                  <a:lnTo>
                    <a:pt x="47" y="11"/>
                  </a:lnTo>
                  <a:lnTo>
                    <a:pt x="47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53" y="17"/>
                  </a:lnTo>
                  <a:lnTo>
                    <a:pt x="53" y="18"/>
                  </a:lnTo>
                  <a:lnTo>
                    <a:pt x="53" y="18"/>
                  </a:lnTo>
                  <a:lnTo>
                    <a:pt x="53" y="18"/>
                  </a:lnTo>
                  <a:lnTo>
                    <a:pt x="53" y="18"/>
                  </a:lnTo>
                  <a:lnTo>
                    <a:pt x="53" y="18"/>
                  </a:lnTo>
                  <a:lnTo>
                    <a:pt x="56" y="21"/>
                  </a:lnTo>
                  <a:lnTo>
                    <a:pt x="56" y="21"/>
                  </a:lnTo>
                  <a:lnTo>
                    <a:pt x="56" y="24"/>
                  </a:lnTo>
                  <a:lnTo>
                    <a:pt x="56" y="24"/>
                  </a:lnTo>
                  <a:lnTo>
                    <a:pt x="56" y="24"/>
                  </a:lnTo>
                  <a:lnTo>
                    <a:pt x="54" y="24"/>
                  </a:lnTo>
                  <a:lnTo>
                    <a:pt x="56" y="26"/>
                  </a:lnTo>
                  <a:lnTo>
                    <a:pt x="56" y="26"/>
                  </a:lnTo>
                  <a:lnTo>
                    <a:pt x="56" y="26"/>
                  </a:lnTo>
                  <a:lnTo>
                    <a:pt x="56" y="28"/>
                  </a:lnTo>
                  <a:lnTo>
                    <a:pt x="56" y="28"/>
                  </a:lnTo>
                  <a:lnTo>
                    <a:pt x="56" y="29"/>
                  </a:lnTo>
                  <a:lnTo>
                    <a:pt x="56" y="29"/>
                  </a:lnTo>
                  <a:lnTo>
                    <a:pt x="56" y="29"/>
                  </a:lnTo>
                  <a:lnTo>
                    <a:pt x="56" y="31"/>
                  </a:lnTo>
                  <a:lnTo>
                    <a:pt x="58" y="32"/>
                  </a:lnTo>
                  <a:lnTo>
                    <a:pt x="58" y="32"/>
                  </a:lnTo>
                  <a:lnTo>
                    <a:pt x="58" y="32"/>
                  </a:lnTo>
                  <a:lnTo>
                    <a:pt x="58" y="32"/>
                  </a:lnTo>
                  <a:lnTo>
                    <a:pt x="58" y="34"/>
                  </a:lnTo>
                  <a:lnTo>
                    <a:pt x="58" y="34"/>
                  </a:lnTo>
                  <a:lnTo>
                    <a:pt x="58" y="35"/>
                  </a:lnTo>
                  <a:lnTo>
                    <a:pt x="58" y="35"/>
                  </a:lnTo>
                  <a:lnTo>
                    <a:pt x="58" y="35"/>
                  </a:lnTo>
                  <a:lnTo>
                    <a:pt x="58" y="35"/>
                  </a:lnTo>
                  <a:lnTo>
                    <a:pt x="58" y="35"/>
                  </a:lnTo>
                  <a:lnTo>
                    <a:pt x="58" y="35"/>
                  </a:lnTo>
                  <a:lnTo>
                    <a:pt x="58" y="35"/>
                  </a:lnTo>
                  <a:lnTo>
                    <a:pt x="58" y="37"/>
                  </a:lnTo>
                  <a:lnTo>
                    <a:pt x="58" y="37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59" y="38"/>
                  </a:lnTo>
                  <a:lnTo>
                    <a:pt x="59" y="38"/>
                  </a:lnTo>
                  <a:lnTo>
                    <a:pt x="59" y="40"/>
                  </a:lnTo>
                  <a:lnTo>
                    <a:pt x="59" y="40"/>
                  </a:lnTo>
                  <a:lnTo>
                    <a:pt x="59" y="40"/>
                  </a:lnTo>
                  <a:lnTo>
                    <a:pt x="58" y="43"/>
                  </a:lnTo>
                  <a:lnTo>
                    <a:pt x="59" y="46"/>
                  </a:lnTo>
                  <a:lnTo>
                    <a:pt x="59" y="46"/>
                  </a:lnTo>
                  <a:lnTo>
                    <a:pt x="59" y="46"/>
                  </a:lnTo>
                  <a:lnTo>
                    <a:pt x="59" y="46"/>
                  </a:lnTo>
                  <a:lnTo>
                    <a:pt x="59" y="47"/>
                  </a:lnTo>
                  <a:lnTo>
                    <a:pt x="59" y="47"/>
                  </a:lnTo>
                  <a:lnTo>
                    <a:pt x="59" y="47"/>
                  </a:lnTo>
                  <a:lnTo>
                    <a:pt x="58" y="49"/>
                  </a:lnTo>
                  <a:lnTo>
                    <a:pt x="58" y="49"/>
                  </a:lnTo>
                  <a:lnTo>
                    <a:pt x="59" y="49"/>
                  </a:lnTo>
                  <a:lnTo>
                    <a:pt x="59" y="49"/>
                  </a:lnTo>
                  <a:lnTo>
                    <a:pt x="59" y="49"/>
                  </a:lnTo>
                  <a:lnTo>
                    <a:pt x="59" y="50"/>
                  </a:lnTo>
                  <a:lnTo>
                    <a:pt x="59" y="50"/>
                  </a:lnTo>
                  <a:lnTo>
                    <a:pt x="59" y="50"/>
                  </a:lnTo>
                  <a:lnTo>
                    <a:pt x="59" y="52"/>
                  </a:lnTo>
                  <a:lnTo>
                    <a:pt x="59" y="52"/>
                  </a:lnTo>
                  <a:lnTo>
                    <a:pt x="59" y="54"/>
                  </a:lnTo>
                  <a:lnTo>
                    <a:pt x="59" y="54"/>
                  </a:lnTo>
                  <a:lnTo>
                    <a:pt x="59" y="54"/>
                  </a:lnTo>
                  <a:lnTo>
                    <a:pt x="59" y="54"/>
                  </a:lnTo>
                  <a:lnTo>
                    <a:pt x="59" y="57"/>
                  </a:lnTo>
                  <a:lnTo>
                    <a:pt x="59" y="57"/>
                  </a:lnTo>
                  <a:lnTo>
                    <a:pt x="59" y="58"/>
                  </a:lnTo>
                  <a:lnTo>
                    <a:pt x="59" y="58"/>
                  </a:lnTo>
                  <a:lnTo>
                    <a:pt x="59" y="58"/>
                  </a:lnTo>
                  <a:lnTo>
                    <a:pt x="59" y="58"/>
                  </a:lnTo>
                  <a:lnTo>
                    <a:pt x="59" y="58"/>
                  </a:lnTo>
                  <a:lnTo>
                    <a:pt x="59" y="58"/>
                  </a:lnTo>
                  <a:lnTo>
                    <a:pt x="59" y="60"/>
                  </a:lnTo>
                  <a:lnTo>
                    <a:pt x="59" y="60"/>
                  </a:lnTo>
                  <a:lnTo>
                    <a:pt x="59" y="60"/>
                  </a:lnTo>
                  <a:lnTo>
                    <a:pt x="59" y="60"/>
                  </a:lnTo>
                  <a:lnTo>
                    <a:pt x="59" y="60"/>
                  </a:lnTo>
                  <a:lnTo>
                    <a:pt x="59" y="61"/>
                  </a:lnTo>
                  <a:lnTo>
                    <a:pt x="59" y="61"/>
                  </a:lnTo>
                  <a:lnTo>
                    <a:pt x="59" y="61"/>
                  </a:lnTo>
                  <a:lnTo>
                    <a:pt x="59" y="63"/>
                  </a:lnTo>
                  <a:lnTo>
                    <a:pt x="59" y="63"/>
                  </a:lnTo>
                  <a:lnTo>
                    <a:pt x="59" y="63"/>
                  </a:lnTo>
                  <a:lnTo>
                    <a:pt x="58" y="64"/>
                  </a:lnTo>
                  <a:lnTo>
                    <a:pt x="58" y="64"/>
                  </a:lnTo>
                  <a:lnTo>
                    <a:pt x="59" y="64"/>
                  </a:lnTo>
                  <a:lnTo>
                    <a:pt x="59" y="64"/>
                  </a:lnTo>
                  <a:lnTo>
                    <a:pt x="59" y="67"/>
                  </a:lnTo>
                  <a:lnTo>
                    <a:pt x="61" y="69"/>
                  </a:lnTo>
                  <a:lnTo>
                    <a:pt x="61" y="69"/>
                  </a:lnTo>
                  <a:lnTo>
                    <a:pt x="61" y="69"/>
                  </a:lnTo>
                  <a:lnTo>
                    <a:pt x="61" y="69"/>
                  </a:lnTo>
                  <a:lnTo>
                    <a:pt x="61" y="70"/>
                  </a:lnTo>
                  <a:lnTo>
                    <a:pt x="61" y="70"/>
                  </a:lnTo>
                  <a:lnTo>
                    <a:pt x="61" y="70"/>
                  </a:lnTo>
                  <a:lnTo>
                    <a:pt x="61" y="70"/>
                  </a:lnTo>
                  <a:lnTo>
                    <a:pt x="59" y="70"/>
                  </a:lnTo>
                  <a:lnTo>
                    <a:pt x="59" y="72"/>
                  </a:lnTo>
                  <a:lnTo>
                    <a:pt x="59" y="72"/>
                  </a:lnTo>
                  <a:lnTo>
                    <a:pt x="59" y="72"/>
                  </a:lnTo>
                  <a:lnTo>
                    <a:pt x="59" y="73"/>
                  </a:lnTo>
                  <a:lnTo>
                    <a:pt x="59" y="73"/>
                  </a:lnTo>
                  <a:lnTo>
                    <a:pt x="59" y="73"/>
                  </a:lnTo>
                  <a:lnTo>
                    <a:pt x="59" y="73"/>
                  </a:lnTo>
                  <a:lnTo>
                    <a:pt x="59" y="75"/>
                  </a:lnTo>
                  <a:lnTo>
                    <a:pt x="59" y="76"/>
                  </a:lnTo>
                  <a:lnTo>
                    <a:pt x="59" y="76"/>
                  </a:lnTo>
                  <a:lnTo>
                    <a:pt x="59" y="76"/>
                  </a:lnTo>
                  <a:lnTo>
                    <a:pt x="59" y="76"/>
                  </a:lnTo>
                  <a:lnTo>
                    <a:pt x="59" y="76"/>
                  </a:lnTo>
                  <a:lnTo>
                    <a:pt x="59" y="78"/>
                  </a:lnTo>
                  <a:lnTo>
                    <a:pt x="59" y="78"/>
                  </a:lnTo>
                  <a:lnTo>
                    <a:pt x="59" y="78"/>
                  </a:lnTo>
                  <a:lnTo>
                    <a:pt x="59" y="78"/>
                  </a:lnTo>
                  <a:lnTo>
                    <a:pt x="61" y="80"/>
                  </a:lnTo>
                  <a:lnTo>
                    <a:pt x="61" y="80"/>
                  </a:lnTo>
                  <a:lnTo>
                    <a:pt x="61" y="80"/>
                  </a:lnTo>
                  <a:lnTo>
                    <a:pt x="61" y="80"/>
                  </a:lnTo>
                  <a:lnTo>
                    <a:pt x="61" y="80"/>
                  </a:lnTo>
                  <a:lnTo>
                    <a:pt x="61" y="80"/>
                  </a:lnTo>
                  <a:lnTo>
                    <a:pt x="59" y="80"/>
                  </a:lnTo>
                  <a:lnTo>
                    <a:pt x="59" y="80"/>
                  </a:lnTo>
                  <a:lnTo>
                    <a:pt x="59" y="81"/>
                  </a:lnTo>
                  <a:lnTo>
                    <a:pt x="59" y="81"/>
                  </a:lnTo>
                  <a:lnTo>
                    <a:pt x="59" y="83"/>
                  </a:lnTo>
                  <a:lnTo>
                    <a:pt x="59" y="83"/>
                  </a:lnTo>
                  <a:lnTo>
                    <a:pt x="59" y="83"/>
                  </a:lnTo>
                  <a:lnTo>
                    <a:pt x="59" y="84"/>
                  </a:lnTo>
                  <a:lnTo>
                    <a:pt x="59" y="84"/>
                  </a:lnTo>
                  <a:lnTo>
                    <a:pt x="59" y="86"/>
                  </a:lnTo>
                  <a:lnTo>
                    <a:pt x="59" y="86"/>
                  </a:lnTo>
                  <a:lnTo>
                    <a:pt x="59" y="86"/>
                  </a:lnTo>
                  <a:lnTo>
                    <a:pt x="59" y="86"/>
                  </a:lnTo>
                  <a:lnTo>
                    <a:pt x="59" y="87"/>
                  </a:lnTo>
                  <a:lnTo>
                    <a:pt x="59" y="87"/>
                  </a:lnTo>
                  <a:lnTo>
                    <a:pt x="59" y="89"/>
                  </a:lnTo>
                  <a:lnTo>
                    <a:pt x="58" y="89"/>
                  </a:lnTo>
                  <a:lnTo>
                    <a:pt x="59" y="90"/>
                  </a:lnTo>
                  <a:lnTo>
                    <a:pt x="59" y="90"/>
                  </a:lnTo>
                  <a:lnTo>
                    <a:pt x="59" y="90"/>
                  </a:lnTo>
                  <a:lnTo>
                    <a:pt x="59" y="92"/>
                  </a:lnTo>
                  <a:lnTo>
                    <a:pt x="58" y="92"/>
                  </a:lnTo>
                  <a:lnTo>
                    <a:pt x="59" y="93"/>
                  </a:lnTo>
                  <a:lnTo>
                    <a:pt x="59" y="93"/>
                  </a:lnTo>
                  <a:lnTo>
                    <a:pt x="59" y="93"/>
                  </a:lnTo>
                  <a:lnTo>
                    <a:pt x="59" y="93"/>
                  </a:lnTo>
                  <a:lnTo>
                    <a:pt x="59" y="93"/>
                  </a:lnTo>
                  <a:lnTo>
                    <a:pt x="59" y="93"/>
                  </a:lnTo>
                  <a:lnTo>
                    <a:pt x="59" y="96"/>
                  </a:lnTo>
                  <a:lnTo>
                    <a:pt x="59" y="96"/>
                  </a:lnTo>
                  <a:lnTo>
                    <a:pt x="59" y="96"/>
                  </a:lnTo>
                  <a:lnTo>
                    <a:pt x="59" y="96"/>
                  </a:lnTo>
                  <a:lnTo>
                    <a:pt x="59" y="96"/>
                  </a:lnTo>
                  <a:lnTo>
                    <a:pt x="59" y="96"/>
                  </a:lnTo>
                  <a:lnTo>
                    <a:pt x="59" y="96"/>
                  </a:lnTo>
                  <a:lnTo>
                    <a:pt x="59" y="98"/>
                  </a:lnTo>
                  <a:lnTo>
                    <a:pt x="59" y="98"/>
                  </a:lnTo>
                  <a:lnTo>
                    <a:pt x="59" y="98"/>
                  </a:lnTo>
                  <a:lnTo>
                    <a:pt x="58" y="98"/>
                  </a:lnTo>
                  <a:lnTo>
                    <a:pt x="59" y="99"/>
                  </a:lnTo>
                  <a:lnTo>
                    <a:pt x="58" y="99"/>
                  </a:lnTo>
                  <a:lnTo>
                    <a:pt x="58" y="101"/>
                  </a:lnTo>
                  <a:lnTo>
                    <a:pt x="58" y="104"/>
                  </a:lnTo>
                  <a:lnTo>
                    <a:pt x="58" y="104"/>
                  </a:lnTo>
                  <a:lnTo>
                    <a:pt x="59" y="104"/>
                  </a:lnTo>
                  <a:lnTo>
                    <a:pt x="59" y="104"/>
                  </a:lnTo>
                  <a:lnTo>
                    <a:pt x="59" y="104"/>
                  </a:lnTo>
                  <a:lnTo>
                    <a:pt x="59" y="104"/>
                  </a:lnTo>
                  <a:lnTo>
                    <a:pt x="61" y="106"/>
                  </a:lnTo>
                  <a:lnTo>
                    <a:pt x="61" y="106"/>
                  </a:lnTo>
                  <a:lnTo>
                    <a:pt x="62" y="106"/>
                  </a:lnTo>
                  <a:lnTo>
                    <a:pt x="62" y="106"/>
                  </a:lnTo>
                  <a:lnTo>
                    <a:pt x="65" y="106"/>
                  </a:lnTo>
                  <a:lnTo>
                    <a:pt x="65" y="106"/>
                  </a:lnTo>
                  <a:lnTo>
                    <a:pt x="65" y="104"/>
                  </a:lnTo>
                  <a:lnTo>
                    <a:pt x="65" y="104"/>
                  </a:lnTo>
                  <a:lnTo>
                    <a:pt x="67" y="92"/>
                  </a:lnTo>
                  <a:lnTo>
                    <a:pt x="67" y="92"/>
                  </a:lnTo>
                  <a:lnTo>
                    <a:pt x="67" y="81"/>
                  </a:lnTo>
                  <a:lnTo>
                    <a:pt x="67" y="81"/>
                  </a:lnTo>
                  <a:lnTo>
                    <a:pt x="67" y="80"/>
                  </a:lnTo>
                  <a:lnTo>
                    <a:pt x="67" y="8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5" name="Freeform 14"/>
            <p:cNvSpPr>
              <a:spLocks/>
            </p:cNvSpPr>
            <p:nvPr userDrawn="1"/>
          </p:nvSpPr>
          <p:spPr bwMode="auto">
            <a:xfrm>
              <a:off x="4660" y="4077"/>
              <a:ext cx="37" cy="53"/>
            </a:xfrm>
            <a:custGeom>
              <a:avLst/>
              <a:gdLst/>
              <a:ahLst/>
              <a:cxnLst>
                <a:cxn ang="0">
                  <a:pos x="65" y="50"/>
                </a:cxn>
                <a:cxn ang="0">
                  <a:pos x="62" y="20"/>
                </a:cxn>
                <a:cxn ang="0">
                  <a:pos x="53" y="6"/>
                </a:cxn>
                <a:cxn ang="0">
                  <a:pos x="47" y="3"/>
                </a:cxn>
                <a:cxn ang="0">
                  <a:pos x="38" y="2"/>
                </a:cxn>
                <a:cxn ang="0">
                  <a:pos x="33" y="0"/>
                </a:cxn>
                <a:cxn ang="0">
                  <a:pos x="26" y="2"/>
                </a:cxn>
                <a:cxn ang="0">
                  <a:pos x="21" y="5"/>
                </a:cxn>
                <a:cxn ang="0">
                  <a:pos x="17" y="6"/>
                </a:cxn>
                <a:cxn ang="0">
                  <a:pos x="13" y="8"/>
                </a:cxn>
                <a:cxn ang="0">
                  <a:pos x="6" y="18"/>
                </a:cxn>
                <a:cxn ang="0">
                  <a:pos x="3" y="23"/>
                </a:cxn>
                <a:cxn ang="0">
                  <a:pos x="3" y="28"/>
                </a:cxn>
                <a:cxn ang="0">
                  <a:pos x="1" y="38"/>
                </a:cxn>
                <a:cxn ang="0">
                  <a:pos x="1" y="46"/>
                </a:cxn>
                <a:cxn ang="0">
                  <a:pos x="0" y="49"/>
                </a:cxn>
                <a:cxn ang="0">
                  <a:pos x="0" y="55"/>
                </a:cxn>
                <a:cxn ang="0">
                  <a:pos x="1" y="58"/>
                </a:cxn>
                <a:cxn ang="0">
                  <a:pos x="1" y="64"/>
                </a:cxn>
                <a:cxn ang="0">
                  <a:pos x="1" y="72"/>
                </a:cxn>
                <a:cxn ang="0">
                  <a:pos x="1" y="73"/>
                </a:cxn>
                <a:cxn ang="0">
                  <a:pos x="1" y="80"/>
                </a:cxn>
                <a:cxn ang="0">
                  <a:pos x="1" y="87"/>
                </a:cxn>
                <a:cxn ang="0">
                  <a:pos x="1" y="93"/>
                </a:cxn>
                <a:cxn ang="0">
                  <a:pos x="4" y="106"/>
                </a:cxn>
                <a:cxn ang="0">
                  <a:pos x="7" y="102"/>
                </a:cxn>
                <a:cxn ang="0">
                  <a:pos x="6" y="93"/>
                </a:cxn>
                <a:cxn ang="0">
                  <a:pos x="6" y="67"/>
                </a:cxn>
                <a:cxn ang="0">
                  <a:pos x="6" y="47"/>
                </a:cxn>
                <a:cxn ang="0">
                  <a:pos x="7" y="41"/>
                </a:cxn>
                <a:cxn ang="0">
                  <a:pos x="7" y="35"/>
                </a:cxn>
                <a:cxn ang="0">
                  <a:pos x="9" y="24"/>
                </a:cxn>
                <a:cxn ang="0">
                  <a:pos x="12" y="18"/>
                </a:cxn>
                <a:cxn ang="0">
                  <a:pos x="17" y="14"/>
                </a:cxn>
                <a:cxn ang="0">
                  <a:pos x="24" y="9"/>
                </a:cxn>
                <a:cxn ang="0">
                  <a:pos x="27" y="8"/>
                </a:cxn>
                <a:cxn ang="0">
                  <a:pos x="32" y="6"/>
                </a:cxn>
                <a:cxn ang="0">
                  <a:pos x="42" y="8"/>
                </a:cxn>
                <a:cxn ang="0">
                  <a:pos x="47" y="9"/>
                </a:cxn>
                <a:cxn ang="0">
                  <a:pos x="53" y="18"/>
                </a:cxn>
                <a:cxn ang="0">
                  <a:pos x="55" y="24"/>
                </a:cxn>
                <a:cxn ang="0">
                  <a:pos x="56" y="29"/>
                </a:cxn>
                <a:cxn ang="0">
                  <a:pos x="58" y="35"/>
                </a:cxn>
                <a:cxn ang="0">
                  <a:pos x="58" y="37"/>
                </a:cxn>
                <a:cxn ang="0">
                  <a:pos x="59" y="40"/>
                </a:cxn>
                <a:cxn ang="0">
                  <a:pos x="59" y="47"/>
                </a:cxn>
                <a:cxn ang="0">
                  <a:pos x="59" y="50"/>
                </a:cxn>
                <a:cxn ang="0">
                  <a:pos x="59" y="57"/>
                </a:cxn>
                <a:cxn ang="0">
                  <a:pos x="59" y="60"/>
                </a:cxn>
                <a:cxn ang="0">
                  <a:pos x="59" y="63"/>
                </a:cxn>
                <a:cxn ang="0">
                  <a:pos x="59" y="69"/>
                </a:cxn>
                <a:cxn ang="0">
                  <a:pos x="59" y="72"/>
                </a:cxn>
                <a:cxn ang="0">
                  <a:pos x="59" y="76"/>
                </a:cxn>
                <a:cxn ang="0">
                  <a:pos x="59" y="78"/>
                </a:cxn>
                <a:cxn ang="0">
                  <a:pos x="59" y="80"/>
                </a:cxn>
                <a:cxn ang="0">
                  <a:pos x="59" y="86"/>
                </a:cxn>
                <a:cxn ang="0">
                  <a:pos x="59" y="90"/>
                </a:cxn>
                <a:cxn ang="0">
                  <a:pos x="59" y="93"/>
                </a:cxn>
                <a:cxn ang="0">
                  <a:pos x="59" y="96"/>
                </a:cxn>
                <a:cxn ang="0">
                  <a:pos x="58" y="99"/>
                </a:cxn>
                <a:cxn ang="0">
                  <a:pos x="61" y="106"/>
                </a:cxn>
                <a:cxn ang="0">
                  <a:pos x="67" y="92"/>
                </a:cxn>
              </a:cxnLst>
              <a:rect l="0" t="0" r="r" b="b"/>
              <a:pathLst>
                <a:path w="67" h="107">
                  <a:moveTo>
                    <a:pt x="67" y="80"/>
                  </a:moveTo>
                  <a:lnTo>
                    <a:pt x="67" y="80"/>
                  </a:lnTo>
                  <a:lnTo>
                    <a:pt x="67" y="78"/>
                  </a:lnTo>
                  <a:lnTo>
                    <a:pt x="67" y="60"/>
                  </a:lnTo>
                  <a:lnTo>
                    <a:pt x="67" y="60"/>
                  </a:lnTo>
                  <a:lnTo>
                    <a:pt x="67" y="60"/>
                  </a:lnTo>
                  <a:lnTo>
                    <a:pt x="67" y="60"/>
                  </a:lnTo>
                  <a:lnTo>
                    <a:pt x="65" y="50"/>
                  </a:lnTo>
                  <a:lnTo>
                    <a:pt x="65" y="50"/>
                  </a:lnTo>
                  <a:lnTo>
                    <a:pt x="65" y="38"/>
                  </a:lnTo>
                  <a:lnTo>
                    <a:pt x="65" y="38"/>
                  </a:lnTo>
                  <a:lnTo>
                    <a:pt x="64" y="23"/>
                  </a:lnTo>
                  <a:lnTo>
                    <a:pt x="62" y="20"/>
                  </a:lnTo>
                  <a:lnTo>
                    <a:pt x="62" y="20"/>
                  </a:lnTo>
                  <a:lnTo>
                    <a:pt x="62" y="20"/>
                  </a:lnTo>
                  <a:lnTo>
                    <a:pt x="62" y="20"/>
                  </a:lnTo>
                  <a:lnTo>
                    <a:pt x="61" y="17"/>
                  </a:lnTo>
                  <a:lnTo>
                    <a:pt x="61" y="17"/>
                  </a:lnTo>
                  <a:lnTo>
                    <a:pt x="59" y="14"/>
                  </a:lnTo>
                  <a:lnTo>
                    <a:pt x="59" y="14"/>
                  </a:lnTo>
                  <a:lnTo>
                    <a:pt x="55" y="8"/>
                  </a:lnTo>
                  <a:lnTo>
                    <a:pt x="55" y="8"/>
                  </a:lnTo>
                  <a:lnTo>
                    <a:pt x="55" y="8"/>
                  </a:lnTo>
                  <a:lnTo>
                    <a:pt x="53" y="6"/>
                  </a:lnTo>
                  <a:lnTo>
                    <a:pt x="53" y="6"/>
                  </a:lnTo>
                  <a:lnTo>
                    <a:pt x="53" y="6"/>
                  </a:lnTo>
                  <a:lnTo>
                    <a:pt x="52" y="5"/>
                  </a:lnTo>
                  <a:lnTo>
                    <a:pt x="52" y="5"/>
                  </a:lnTo>
                  <a:lnTo>
                    <a:pt x="52" y="5"/>
                  </a:lnTo>
                  <a:lnTo>
                    <a:pt x="52" y="5"/>
                  </a:lnTo>
                  <a:lnTo>
                    <a:pt x="47" y="3"/>
                  </a:lnTo>
                  <a:lnTo>
                    <a:pt x="47" y="3"/>
                  </a:lnTo>
                  <a:lnTo>
                    <a:pt x="47" y="3"/>
                  </a:lnTo>
                  <a:lnTo>
                    <a:pt x="44" y="2"/>
                  </a:lnTo>
                  <a:lnTo>
                    <a:pt x="44" y="2"/>
                  </a:lnTo>
                  <a:lnTo>
                    <a:pt x="44" y="2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38" y="2"/>
                  </a:lnTo>
                  <a:lnTo>
                    <a:pt x="38" y="2"/>
                  </a:lnTo>
                  <a:lnTo>
                    <a:pt x="38" y="2"/>
                  </a:lnTo>
                  <a:lnTo>
                    <a:pt x="38" y="2"/>
                  </a:lnTo>
                  <a:lnTo>
                    <a:pt x="36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30" y="2"/>
                  </a:lnTo>
                  <a:lnTo>
                    <a:pt x="30" y="2"/>
                  </a:lnTo>
                  <a:lnTo>
                    <a:pt x="27" y="2"/>
                  </a:lnTo>
                  <a:lnTo>
                    <a:pt x="26" y="2"/>
                  </a:lnTo>
                  <a:lnTo>
                    <a:pt x="26" y="2"/>
                  </a:lnTo>
                  <a:lnTo>
                    <a:pt x="26" y="2"/>
                  </a:lnTo>
                  <a:lnTo>
                    <a:pt x="26" y="2"/>
                  </a:lnTo>
                  <a:lnTo>
                    <a:pt x="24" y="2"/>
                  </a:lnTo>
                  <a:lnTo>
                    <a:pt x="23" y="3"/>
                  </a:lnTo>
                  <a:lnTo>
                    <a:pt x="23" y="3"/>
                  </a:lnTo>
                  <a:lnTo>
                    <a:pt x="23" y="3"/>
                  </a:lnTo>
                  <a:lnTo>
                    <a:pt x="23" y="3"/>
                  </a:lnTo>
                  <a:lnTo>
                    <a:pt x="21" y="5"/>
                  </a:lnTo>
                  <a:lnTo>
                    <a:pt x="21" y="5"/>
                  </a:lnTo>
                  <a:lnTo>
                    <a:pt x="21" y="5"/>
                  </a:lnTo>
                  <a:lnTo>
                    <a:pt x="20" y="5"/>
                  </a:lnTo>
                  <a:lnTo>
                    <a:pt x="20" y="5"/>
                  </a:lnTo>
                  <a:lnTo>
                    <a:pt x="20" y="5"/>
                  </a:lnTo>
                  <a:lnTo>
                    <a:pt x="18" y="6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3" y="8"/>
                  </a:lnTo>
                  <a:lnTo>
                    <a:pt x="13" y="8"/>
                  </a:lnTo>
                  <a:lnTo>
                    <a:pt x="13" y="8"/>
                  </a:lnTo>
                  <a:lnTo>
                    <a:pt x="13" y="9"/>
                  </a:lnTo>
                  <a:lnTo>
                    <a:pt x="13" y="9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6" y="17"/>
                  </a:lnTo>
                  <a:lnTo>
                    <a:pt x="6" y="17"/>
                  </a:lnTo>
                  <a:lnTo>
                    <a:pt x="6" y="18"/>
                  </a:lnTo>
                  <a:lnTo>
                    <a:pt x="6" y="18"/>
                  </a:lnTo>
                  <a:lnTo>
                    <a:pt x="4" y="18"/>
                  </a:lnTo>
                  <a:lnTo>
                    <a:pt x="4" y="18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3" y="23"/>
                  </a:lnTo>
                  <a:lnTo>
                    <a:pt x="3" y="23"/>
                  </a:lnTo>
                  <a:lnTo>
                    <a:pt x="3" y="24"/>
                  </a:lnTo>
                  <a:lnTo>
                    <a:pt x="3" y="24"/>
                  </a:lnTo>
                  <a:lnTo>
                    <a:pt x="3" y="24"/>
                  </a:lnTo>
                  <a:lnTo>
                    <a:pt x="3" y="24"/>
                  </a:lnTo>
                  <a:lnTo>
                    <a:pt x="3" y="26"/>
                  </a:lnTo>
                  <a:lnTo>
                    <a:pt x="3" y="26"/>
                  </a:lnTo>
                  <a:lnTo>
                    <a:pt x="3" y="28"/>
                  </a:lnTo>
                  <a:lnTo>
                    <a:pt x="1" y="28"/>
                  </a:lnTo>
                  <a:lnTo>
                    <a:pt x="1" y="28"/>
                  </a:lnTo>
                  <a:lnTo>
                    <a:pt x="1" y="28"/>
                  </a:lnTo>
                  <a:lnTo>
                    <a:pt x="1" y="32"/>
                  </a:lnTo>
                  <a:lnTo>
                    <a:pt x="1" y="32"/>
                  </a:lnTo>
                  <a:lnTo>
                    <a:pt x="1" y="35"/>
                  </a:lnTo>
                  <a:lnTo>
                    <a:pt x="1" y="35"/>
                  </a:lnTo>
                  <a:lnTo>
                    <a:pt x="1" y="38"/>
                  </a:lnTo>
                  <a:lnTo>
                    <a:pt x="1" y="38"/>
                  </a:lnTo>
                  <a:lnTo>
                    <a:pt x="1" y="38"/>
                  </a:lnTo>
                  <a:lnTo>
                    <a:pt x="1" y="40"/>
                  </a:lnTo>
                  <a:lnTo>
                    <a:pt x="1" y="40"/>
                  </a:lnTo>
                  <a:lnTo>
                    <a:pt x="1" y="40"/>
                  </a:lnTo>
                  <a:lnTo>
                    <a:pt x="1" y="43"/>
                  </a:lnTo>
                  <a:lnTo>
                    <a:pt x="1" y="43"/>
                  </a:lnTo>
                  <a:lnTo>
                    <a:pt x="1" y="46"/>
                  </a:lnTo>
                  <a:lnTo>
                    <a:pt x="1" y="46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1" y="50"/>
                  </a:lnTo>
                  <a:lnTo>
                    <a:pt x="1" y="50"/>
                  </a:lnTo>
                  <a:lnTo>
                    <a:pt x="1" y="52"/>
                  </a:lnTo>
                  <a:lnTo>
                    <a:pt x="1" y="52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0" y="55"/>
                  </a:lnTo>
                  <a:lnTo>
                    <a:pt x="0" y="55"/>
                  </a:lnTo>
                  <a:lnTo>
                    <a:pt x="0" y="55"/>
                  </a:lnTo>
                  <a:lnTo>
                    <a:pt x="0" y="55"/>
                  </a:lnTo>
                  <a:lnTo>
                    <a:pt x="1" y="57"/>
                  </a:lnTo>
                  <a:lnTo>
                    <a:pt x="1" y="57"/>
                  </a:lnTo>
                  <a:lnTo>
                    <a:pt x="1" y="57"/>
                  </a:lnTo>
                  <a:lnTo>
                    <a:pt x="0" y="57"/>
                  </a:lnTo>
                  <a:lnTo>
                    <a:pt x="1" y="58"/>
                  </a:lnTo>
                  <a:lnTo>
                    <a:pt x="1" y="58"/>
                  </a:lnTo>
                  <a:lnTo>
                    <a:pt x="1" y="60"/>
                  </a:lnTo>
                  <a:lnTo>
                    <a:pt x="1" y="60"/>
                  </a:lnTo>
                  <a:lnTo>
                    <a:pt x="1" y="61"/>
                  </a:lnTo>
                  <a:lnTo>
                    <a:pt x="1" y="61"/>
                  </a:lnTo>
                  <a:lnTo>
                    <a:pt x="1" y="63"/>
                  </a:lnTo>
                  <a:lnTo>
                    <a:pt x="1" y="63"/>
                  </a:lnTo>
                  <a:lnTo>
                    <a:pt x="1" y="64"/>
                  </a:lnTo>
                  <a:lnTo>
                    <a:pt x="1" y="64"/>
                  </a:lnTo>
                  <a:lnTo>
                    <a:pt x="0" y="66"/>
                  </a:lnTo>
                  <a:lnTo>
                    <a:pt x="1" y="67"/>
                  </a:lnTo>
                  <a:lnTo>
                    <a:pt x="1" y="67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1" y="73"/>
                  </a:lnTo>
                  <a:lnTo>
                    <a:pt x="1" y="73"/>
                  </a:lnTo>
                  <a:lnTo>
                    <a:pt x="1" y="73"/>
                  </a:lnTo>
                  <a:lnTo>
                    <a:pt x="1" y="76"/>
                  </a:lnTo>
                  <a:lnTo>
                    <a:pt x="1" y="76"/>
                  </a:lnTo>
                  <a:lnTo>
                    <a:pt x="1" y="76"/>
                  </a:lnTo>
                  <a:lnTo>
                    <a:pt x="1" y="76"/>
                  </a:lnTo>
                  <a:lnTo>
                    <a:pt x="1" y="78"/>
                  </a:lnTo>
                  <a:lnTo>
                    <a:pt x="1" y="78"/>
                  </a:lnTo>
                  <a:lnTo>
                    <a:pt x="1" y="80"/>
                  </a:lnTo>
                  <a:lnTo>
                    <a:pt x="1" y="80"/>
                  </a:lnTo>
                  <a:lnTo>
                    <a:pt x="1" y="84"/>
                  </a:lnTo>
                  <a:lnTo>
                    <a:pt x="1" y="84"/>
                  </a:lnTo>
                  <a:lnTo>
                    <a:pt x="1" y="86"/>
                  </a:lnTo>
                  <a:lnTo>
                    <a:pt x="1" y="86"/>
                  </a:lnTo>
                  <a:lnTo>
                    <a:pt x="1" y="86"/>
                  </a:lnTo>
                  <a:lnTo>
                    <a:pt x="1" y="86"/>
                  </a:lnTo>
                  <a:lnTo>
                    <a:pt x="1" y="87"/>
                  </a:lnTo>
                  <a:lnTo>
                    <a:pt x="1" y="87"/>
                  </a:lnTo>
                  <a:lnTo>
                    <a:pt x="1" y="87"/>
                  </a:lnTo>
                  <a:lnTo>
                    <a:pt x="1" y="89"/>
                  </a:lnTo>
                  <a:lnTo>
                    <a:pt x="1" y="89"/>
                  </a:lnTo>
                  <a:lnTo>
                    <a:pt x="1" y="93"/>
                  </a:lnTo>
                  <a:lnTo>
                    <a:pt x="1" y="93"/>
                  </a:lnTo>
                  <a:lnTo>
                    <a:pt x="1" y="93"/>
                  </a:lnTo>
                  <a:lnTo>
                    <a:pt x="1" y="93"/>
                  </a:lnTo>
                  <a:lnTo>
                    <a:pt x="1" y="95"/>
                  </a:lnTo>
                  <a:lnTo>
                    <a:pt x="1" y="95"/>
                  </a:lnTo>
                  <a:lnTo>
                    <a:pt x="1" y="96"/>
                  </a:lnTo>
                  <a:lnTo>
                    <a:pt x="1" y="96"/>
                  </a:lnTo>
                  <a:lnTo>
                    <a:pt x="1" y="99"/>
                  </a:lnTo>
                  <a:lnTo>
                    <a:pt x="1" y="99"/>
                  </a:lnTo>
                  <a:lnTo>
                    <a:pt x="3" y="102"/>
                  </a:lnTo>
                  <a:lnTo>
                    <a:pt x="4" y="106"/>
                  </a:lnTo>
                  <a:lnTo>
                    <a:pt x="4" y="107"/>
                  </a:lnTo>
                  <a:lnTo>
                    <a:pt x="4" y="107"/>
                  </a:lnTo>
                  <a:lnTo>
                    <a:pt x="4" y="107"/>
                  </a:lnTo>
                  <a:lnTo>
                    <a:pt x="6" y="106"/>
                  </a:lnTo>
                  <a:lnTo>
                    <a:pt x="6" y="104"/>
                  </a:lnTo>
                  <a:lnTo>
                    <a:pt x="6" y="104"/>
                  </a:lnTo>
                  <a:lnTo>
                    <a:pt x="7" y="104"/>
                  </a:lnTo>
                  <a:lnTo>
                    <a:pt x="7" y="102"/>
                  </a:lnTo>
                  <a:lnTo>
                    <a:pt x="6" y="102"/>
                  </a:lnTo>
                  <a:lnTo>
                    <a:pt x="6" y="102"/>
                  </a:lnTo>
                  <a:lnTo>
                    <a:pt x="6" y="95"/>
                  </a:lnTo>
                  <a:lnTo>
                    <a:pt x="6" y="95"/>
                  </a:lnTo>
                  <a:lnTo>
                    <a:pt x="7" y="93"/>
                  </a:lnTo>
                  <a:lnTo>
                    <a:pt x="7" y="93"/>
                  </a:lnTo>
                  <a:lnTo>
                    <a:pt x="6" y="93"/>
                  </a:lnTo>
                  <a:lnTo>
                    <a:pt x="6" y="93"/>
                  </a:lnTo>
                  <a:lnTo>
                    <a:pt x="6" y="90"/>
                  </a:lnTo>
                  <a:lnTo>
                    <a:pt x="6" y="90"/>
                  </a:lnTo>
                  <a:lnTo>
                    <a:pt x="6" y="87"/>
                  </a:lnTo>
                  <a:lnTo>
                    <a:pt x="6" y="87"/>
                  </a:lnTo>
                  <a:lnTo>
                    <a:pt x="6" y="73"/>
                  </a:lnTo>
                  <a:lnTo>
                    <a:pt x="6" y="73"/>
                  </a:lnTo>
                  <a:lnTo>
                    <a:pt x="6" y="67"/>
                  </a:lnTo>
                  <a:lnTo>
                    <a:pt x="6" y="67"/>
                  </a:lnTo>
                  <a:lnTo>
                    <a:pt x="6" y="67"/>
                  </a:lnTo>
                  <a:lnTo>
                    <a:pt x="6" y="67"/>
                  </a:lnTo>
                  <a:lnTo>
                    <a:pt x="6" y="61"/>
                  </a:lnTo>
                  <a:lnTo>
                    <a:pt x="6" y="61"/>
                  </a:lnTo>
                  <a:lnTo>
                    <a:pt x="6" y="55"/>
                  </a:lnTo>
                  <a:lnTo>
                    <a:pt x="6" y="55"/>
                  </a:lnTo>
                  <a:lnTo>
                    <a:pt x="6" y="47"/>
                  </a:lnTo>
                  <a:lnTo>
                    <a:pt x="6" y="47"/>
                  </a:lnTo>
                  <a:lnTo>
                    <a:pt x="6" y="44"/>
                  </a:lnTo>
                  <a:lnTo>
                    <a:pt x="6" y="44"/>
                  </a:lnTo>
                  <a:lnTo>
                    <a:pt x="6" y="44"/>
                  </a:lnTo>
                  <a:lnTo>
                    <a:pt x="6" y="44"/>
                  </a:lnTo>
                  <a:lnTo>
                    <a:pt x="6" y="43"/>
                  </a:lnTo>
                  <a:lnTo>
                    <a:pt x="6" y="43"/>
                  </a:lnTo>
                  <a:lnTo>
                    <a:pt x="7" y="41"/>
                  </a:lnTo>
                  <a:lnTo>
                    <a:pt x="7" y="41"/>
                  </a:lnTo>
                  <a:lnTo>
                    <a:pt x="7" y="40"/>
                  </a:lnTo>
                  <a:lnTo>
                    <a:pt x="7" y="38"/>
                  </a:lnTo>
                  <a:lnTo>
                    <a:pt x="7" y="38"/>
                  </a:lnTo>
                  <a:lnTo>
                    <a:pt x="7" y="38"/>
                  </a:lnTo>
                  <a:lnTo>
                    <a:pt x="7" y="37"/>
                  </a:lnTo>
                  <a:lnTo>
                    <a:pt x="7" y="37"/>
                  </a:lnTo>
                  <a:lnTo>
                    <a:pt x="7" y="35"/>
                  </a:lnTo>
                  <a:lnTo>
                    <a:pt x="7" y="35"/>
                  </a:lnTo>
                  <a:lnTo>
                    <a:pt x="9" y="29"/>
                  </a:lnTo>
                  <a:lnTo>
                    <a:pt x="9" y="28"/>
                  </a:lnTo>
                  <a:lnTo>
                    <a:pt x="9" y="28"/>
                  </a:lnTo>
                  <a:lnTo>
                    <a:pt x="7" y="28"/>
                  </a:lnTo>
                  <a:lnTo>
                    <a:pt x="7" y="28"/>
                  </a:lnTo>
                  <a:lnTo>
                    <a:pt x="7" y="28"/>
                  </a:lnTo>
                  <a:lnTo>
                    <a:pt x="7" y="28"/>
                  </a:lnTo>
                  <a:lnTo>
                    <a:pt x="9" y="24"/>
                  </a:lnTo>
                  <a:lnTo>
                    <a:pt x="9" y="24"/>
                  </a:lnTo>
                  <a:lnTo>
                    <a:pt x="10" y="21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3" y="17"/>
                  </a:lnTo>
                  <a:lnTo>
                    <a:pt x="13" y="17"/>
                  </a:lnTo>
                  <a:lnTo>
                    <a:pt x="15" y="14"/>
                  </a:lnTo>
                  <a:lnTo>
                    <a:pt x="17" y="14"/>
                  </a:lnTo>
                  <a:lnTo>
                    <a:pt x="17" y="14"/>
                  </a:lnTo>
                  <a:lnTo>
                    <a:pt x="17" y="14"/>
                  </a:lnTo>
                  <a:lnTo>
                    <a:pt x="18" y="12"/>
                  </a:lnTo>
                  <a:lnTo>
                    <a:pt x="18" y="12"/>
                  </a:lnTo>
                  <a:lnTo>
                    <a:pt x="20" y="11"/>
                  </a:lnTo>
                  <a:lnTo>
                    <a:pt x="20" y="11"/>
                  </a:lnTo>
                  <a:lnTo>
                    <a:pt x="21" y="9"/>
                  </a:lnTo>
                  <a:lnTo>
                    <a:pt x="21" y="9"/>
                  </a:lnTo>
                  <a:lnTo>
                    <a:pt x="24" y="9"/>
                  </a:lnTo>
                  <a:lnTo>
                    <a:pt x="24" y="9"/>
                  </a:lnTo>
                  <a:lnTo>
                    <a:pt x="26" y="8"/>
                  </a:lnTo>
                  <a:lnTo>
                    <a:pt x="26" y="8"/>
                  </a:lnTo>
                  <a:lnTo>
                    <a:pt x="27" y="8"/>
                  </a:lnTo>
                  <a:lnTo>
                    <a:pt x="27" y="8"/>
                  </a:lnTo>
                  <a:lnTo>
                    <a:pt x="27" y="8"/>
                  </a:lnTo>
                  <a:lnTo>
                    <a:pt x="27" y="8"/>
                  </a:lnTo>
                  <a:lnTo>
                    <a:pt x="27" y="8"/>
                  </a:lnTo>
                  <a:lnTo>
                    <a:pt x="27" y="8"/>
                  </a:lnTo>
                  <a:lnTo>
                    <a:pt x="29" y="6"/>
                  </a:lnTo>
                  <a:lnTo>
                    <a:pt x="29" y="6"/>
                  </a:lnTo>
                  <a:lnTo>
                    <a:pt x="29" y="6"/>
                  </a:lnTo>
                  <a:lnTo>
                    <a:pt x="29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36" y="6"/>
                  </a:lnTo>
                  <a:lnTo>
                    <a:pt x="41" y="8"/>
                  </a:lnTo>
                  <a:lnTo>
                    <a:pt x="41" y="8"/>
                  </a:lnTo>
                  <a:lnTo>
                    <a:pt x="41" y="8"/>
                  </a:lnTo>
                  <a:lnTo>
                    <a:pt x="41" y="8"/>
                  </a:lnTo>
                  <a:lnTo>
                    <a:pt x="42" y="8"/>
                  </a:lnTo>
                  <a:lnTo>
                    <a:pt x="42" y="8"/>
                  </a:lnTo>
                  <a:lnTo>
                    <a:pt x="42" y="8"/>
                  </a:lnTo>
                  <a:lnTo>
                    <a:pt x="46" y="9"/>
                  </a:lnTo>
                  <a:lnTo>
                    <a:pt x="46" y="9"/>
                  </a:lnTo>
                  <a:lnTo>
                    <a:pt x="46" y="9"/>
                  </a:lnTo>
                  <a:lnTo>
                    <a:pt x="46" y="9"/>
                  </a:lnTo>
                  <a:lnTo>
                    <a:pt x="47" y="9"/>
                  </a:lnTo>
                  <a:lnTo>
                    <a:pt x="47" y="9"/>
                  </a:lnTo>
                  <a:lnTo>
                    <a:pt x="47" y="11"/>
                  </a:lnTo>
                  <a:lnTo>
                    <a:pt x="47" y="11"/>
                  </a:lnTo>
                  <a:lnTo>
                    <a:pt x="49" y="11"/>
                  </a:lnTo>
                  <a:lnTo>
                    <a:pt x="49" y="11"/>
                  </a:lnTo>
                  <a:lnTo>
                    <a:pt x="53" y="17"/>
                  </a:lnTo>
                  <a:lnTo>
                    <a:pt x="53" y="18"/>
                  </a:lnTo>
                  <a:lnTo>
                    <a:pt x="53" y="18"/>
                  </a:lnTo>
                  <a:lnTo>
                    <a:pt x="53" y="18"/>
                  </a:lnTo>
                  <a:lnTo>
                    <a:pt x="53" y="18"/>
                  </a:lnTo>
                  <a:lnTo>
                    <a:pt x="53" y="18"/>
                  </a:lnTo>
                  <a:lnTo>
                    <a:pt x="55" y="21"/>
                  </a:lnTo>
                  <a:lnTo>
                    <a:pt x="55" y="21"/>
                  </a:lnTo>
                  <a:lnTo>
                    <a:pt x="55" y="24"/>
                  </a:lnTo>
                  <a:lnTo>
                    <a:pt x="55" y="24"/>
                  </a:lnTo>
                  <a:lnTo>
                    <a:pt x="56" y="24"/>
                  </a:lnTo>
                  <a:lnTo>
                    <a:pt x="55" y="24"/>
                  </a:lnTo>
                  <a:lnTo>
                    <a:pt x="56" y="26"/>
                  </a:lnTo>
                  <a:lnTo>
                    <a:pt x="56" y="26"/>
                  </a:lnTo>
                  <a:lnTo>
                    <a:pt x="56" y="26"/>
                  </a:lnTo>
                  <a:lnTo>
                    <a:pt x="56" y="28"/>
                  </a:lnTo>
                  <a:lnTo>
                    <a:pt x="56" y="28"/>
                  </a:lnTo>
                  <a:lnTo>
                    <a:pt x="56" y="29"/>
                  </a:lnTo>
                  <a:lnTo>
                    <a:pt x="56" y="29"/>
                  </a:lnTo>
                  <a:lnTo>
                    <a:pt x="56" y="29"/>
                  </a:lnTo>
                  <a:lnTo>
                    <a:pt x="56" y="31"/>
                  </a:lnTo>
                  <a:lnTo>
                    <a:pt x="58" y="32"/>
                  </a:lnTo>
                  <a:lnTo>
                    <a:pt x="58" y="32"/>
                  </a:lnTo>
                  <a:lnTo>
                    <a:pt x="58" y="32"/>
                  </a:lnTo>
                  <a:lnTo>
                    <a:pt x="58" y="32"/>
                  </a:lnTo>
                  <a:lnTo>
                    <a:pt x="58" y="34"/>
                  </a:lnTo>
                  <a:lnTo>
                    <a:pt x="58" y="34"/>
                  </a:lnTo>
                  <a:lnTo>
                    <a:pt x="58" y="35"/>
                  </a:lnTo>
                  <a:lnTo>
                    <a:pt x="58" y="35"/>
                  </a:lnTo>
                  <a:lnTo>
                    <a:pt x="58" y="35"/>
                  </a:lnTo>
                  <a:lnTo>
                    <a:pt x="58" y="35"/>
                  </a:lnTo>
                  <a:lnTo>
                    <a:pt x="58" y="35"/>
                  </a:lnTo>
                  <a:lnTo>
                    <a:pt x="58" y="35"/>
                  </a:lnTo>
                  <a:lnTo>
                    <a:pt x="58" y="35"/>
                  </a:lnTo>
                  <a:lnTo>
                    <a:pt x="58" y="37"/>
                  </a:lnTo>
                  <a:lnTo>
                    <a:pt x="58" y="37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59" y="38"/>
                  </a:lnTo>
                  <a:lnTo>
                    <a:pt x="59" y="38"/>
                  </a:lnTo>
                  <a:lnTo>
                    <a:pt x="59" y="40"/>
                  </a:lnTo>
                  <a:lnTo>
                    <a:pt x="59" y="40"/>
                  </a:lnTo>
                  <a:lnTo>
                    <a:pt x="59" y="40"/>
                  </a:lnTo>
                  <a:lnTo>
                    <a:pt x="58" y="43"/>
                  </a:lnTo>
                  <a:lnTo>
                    <a:pt x="59" y="46"/>
                  </a:lnTo>
                  <a:lnTo>
                    <a:pt x="59" y="46"/>
                  </a:lnTo>
                  <a:lnTo>
                    <a:pt x="59" y="46"/>
                  </a:lnTo>
                  <a:lnTo>
                    <a:pt x="59" y="46"/>
                  </a:lnTo>
                  <a:lnTo>
                    <a:pt x="58" y="47"/>
                  </a:lnTo>
                  <a:lnTo>
                    <a:pt x="58" y="47"/>
                  </a:lnTo>
                  <a:lnTo>
                    <a:pt x="59" y="47"/>
                  </a:lnTo>
                  <a:lnTo>
                    <a:pt x="58" y="49"/>
                  </a:lnTo>
                  <a:lnTo>
                    <a:pt x="58" y="49"/>
                  </a:lnTo>
                  <a:lnTo>
                    <a:pt x="59" y="49"/>
                  </a:lnTo>
                  <a:lnTo>
                    <a:pt x="59" y="49"/>
                  </a:lnTo>
                  <a:lnTo>
                    <a:pt x="59" y="49"/>
                  </a:lnTo>
                  <a:lnTo>
                    <a:pt x="59" y="50"/>
                  </a:lnTo>
                  <a:lnTo>
                    <a:pt x="59" y="50"/>
                  </a:lnTo>
                  <a:lnTo>
                    <a:pt x="59" y="50"/>
                  </a:lnTo>
                  <a:lnTo>
                    <a:pt x="59" y="52"/>
                  </a:lnTo>
                  <a:lnTo>
                    <a:pt x="59" y="52"/>
                  </a:lnTo>
                  <a:lnTo>
                    <a:pt x="59" y="54"/>
                  </a:lnTo>
                  <a:lnTo>
                    <a:pt x="59" y="54"/>
                  </a:lnTo>
                  <a:lnTo>
                    <a:pt x="59" y="54"/>
                  </a:lnTo>
                  <a:lnTo>
                    <a:pt x="59" y="54"/>
                  </a:lnTo>
                  <a:lnTo>
                    <a:pt x="59" y="57"/>
                  </a:lnTo>
                  <a:lnTo>
                    <a:pt x="59" y="57"/>
                  </a:lnTo>
                  <a:lnTo>
                    <a:pt x="59" y="58"/>
                  </a:lnTo>
                  <a:lnTo>
                    <a:pt x="59" y="58"/>
                  </a:lnTo>
                  <a:lnTo>
                    <a:pt x="59" y="58"/>
                  </a:lnTo>
                  <a:lnTo>
                    <a:pt x="59" y="58"/>
                  </a:lnTo>
                  <a:lnTo>
                    <a:pt x="59" y="58"/>
                  </a:lnTo>
                  <a:lnTo>
                    <a:pt x="59" y="58"/>
                  </a:lnTo>
                  <a:lnTo>
                    <a:pt x="59" y="60"/>
                  </a:lnTo>
                  <a:lnTo>
                    <a:pt x="59" y="60"/>
                  </a:lnTo>
                  <a:lnTo>
                    <a:pt x="59" y="60"/>
                  </a:lnTo>
                  <a:lnTo>
                    <a:pt x="59" y="60"/>
                  </a:lnTo>
                  <a:lnTo>
                    <a:pt x="59" y="60"/>
                  </a:lnTo>
                  <a:lnTo>
                    <a:pt x="59" y="61"/>
                  </a:lnTo>
                  <a:lnTo>
                    <a:pt x="59" y="61"/>
                  </a:lnTo>
                  <a:lnTo>
                    <a:pt x="59" y="61"/>
                  </a:lnTo>
                  <a:lnTo>
                    <a:pt x="59" y="63"/>
                  </a:lnTo>
                  <a:lnTo>
                    <a:pt x="59" y="63"/>
                  </a:lnTo>
                  <a:lnTo>
                    <a:pt x="59" y="63"/>
                  </a:lnTo>
                  <a:lnTo>
                    <a:pt x="58" y="64"/>
                  </a:lnTo>
                  <a:lnTo>
                    <a:pt x="58" y="64"/>
                  </a:lnTo>
                  <a:lnTo>
                    <a:pt x="59" y="64"/>
                  </a:lnTo>
                  <a:lnTo>
                    <a:pt x="59" y="64"/>
                  </a:lnTo>
                  <a:lnTo>
                    <a:pt x="59" y="67"/>
                  </a:lnTo>
                  <a:lnTo>
                    <a:pt x="59" y="69"/>
                  </a:lnTo>
                  <a:lnTo>
                    <a:pt x="59" y="69"/>
                  </a:lnTo>
                  <a:lnTo>
                    <a:pt x="61" y="69"/>
                  </a:lnTo>
                  <a:lnTo>
                    <a:pt x="61" y="69"/>
                  </a:lnTo>
                  <a:lnTo>
                    <a:pt x="61" y="70"/>
                  </a:lnTo>
                  <a:lnTo>
                    <a:pt x="61" y="70"/>
                  </a:lnTo>
                  <a:lnTo>
                    <a:pt x="61" y="70"/>
                  </a:lnTo>
                  <a:lnTo>
                    <a:pt x="61" y="70"/>
                  </a:lnTo>
                  <a:lnTo>
                    <a:pt x="59" y="70"/>
                  </a:lnTo>
                  <a:lnTo>
                    <a:pt x="59" y="72"/>
                  </a:lnTo>
                  <a:lnTo>
                    <a:pt x="59" y="72"/>
                  </a:lnTo>
                  <a:lnTo>
                    <a:pt x="59" y="72"/>
                  </a:lnTo>
                  <a:lnTo>
                    <a:pt x="59" y="73"/>
                  </a:lnTo>
                  <a:lnTo>
                    <a:pt x="59" y="73"/>
                  </a:lnTo>
                  <a:lnTo>
                    <a:pt x="59" y="73"/>
                  </a:lnTo>
                  <a:lnTo>
                    <a:pt x="59" y="73"/>
                  </a:lnTo>
                  <a:lnTo>
                    <a:pt x="59" y="75"/>
                  </a:lnTo>
                  <a:lnTo>
                    <a:pt x="59" y="76"/>
                  </a:lnTo>
                  <a:lnTo>
                    <a:pt x="59" y="76"/>
                  </a:lnTo>
                  <a:lnTo>
                    <a:pt x="59" y="76"/>
                  </a:lnTo>
                  <a:lnTo>
                    <a:pt x="59" y="76"/>
                  </a:lnTo>
                  <a:lnTo>
                    <a:pt x="59" y="76"/>
                  </a:lnTo>
                  <a:lnTo>
                    <a:pt x="59" y="78"/>
                  </a:lnTo>
                  <a:lnTo>
                    <a:pt x="59" y="78"/>
                  </a:lnTo>
                  <a:lnTo>
                    <a:pt x="59" y="78"/>
                  </a:lnTo>
                  <a:lnTo>
                    <a:pt x="59" y="78"/>
                  </a:lnTo>
                  <a:lnTo>
                    <a:pt x="61" y="80"/>
                  </a:lnTo>
                  <a:lnTo>
                    <a:pt x="61" y="80"/>
                  </a:lnTo>
                  <a:lnTo>
                    <a:pt x="61" y="80"/>
                  </a:lnTo>
                  <a:lnTo>
                    <a:pt x="61" y="80"/>
                  </a:lnTo>
                  <a:lnTo>
                    <a:pt x="59" y="80"/>
                  </a:lnTo>
                  <a:lnTo>
                    <a:pt x="59" y="80"/>
                  </a:lnTo>
                  <a:lnTo>
                    <a:pt x="59" y="80"/>
                  </a:lnTo>
                  <a:lnTo>
                    <a:pt x="59" y="80"/>
                  </a:lnTo>
                  <a:lnTo>
                    <a:pt x="59" y="81"/>
                  </a:lnTo>
                  <a:lnTo>
                    <a:pt x="59" y="81"/>
                  </a:lnTo>
                  <a:lnTo>
                    <a:pt x="59" y="83"/>
                  </a:lnTo>
                  <a:lnTo>
                    <a:pt x="59" y="83"/>
                  </a:lnTo>
                  <a:lnTo>
                    <a:pt x="59" y="83"/>
                  </a:lnTo>
                  <a:lnTo>
                    <a:pt x="59" y="84"/>
                  </a:lnTo>
                  <a:lnTo>
                    <a:pt x="59" y="84"/>
                  </a:lnTo>
                  <a:lnTo>
                    <a:pt x="59" y="86"/>
                  </a:lnTo>
                  <a:lnTo>
                    <a:pt x="59" y="86"/>
                  </a:lnTo>
                  <a:lnTo>
                    <a:pt x="59" y="86"/>
                  </a:lnTo>
                  <a:lnTo>
                    <a:pt x="59" y="86"/>
                  </a:lnTo>
                  <a:lnTo>
                    <a:pt x="59" y="87"/>
                  </a:lnTo>
                  <a:lnTo>
                    <a:pt x="59" y="87"/>
                  </a:lnTo>
                  <a:lnTo>
                    <a:pt x="59" y="89"/>
                  </a:lnTo>
                  <a:lnTo>
                    <a:pt x="58" y="89"/>
                  </a:lnTo>
                  <a:lnTo>
                    <a:pt x="59" y="90"/>
                  </a:lnTo>
                  <a:lnTo>
                    <a:pt x="59" y="90"/>
                  </a:lnTo>
                  <a:lnTo>
                    <a:pt x="59" y="90"/>
                  </a:lnTo>
                  <a:lnTo>
                    <a:pt x="59" y="90"/>
                  </a:lnTo>
                  <a:lnTo>
                    <a:pt x="59" y="92"/>
                  </a:lnTo>
                  <a:lnTo>
                    <a:pt x="58" y="92"/>
                  </a:lnTo>
                  <a:lnTo>
                    <a:pt x="59" y="93"/>
                  </a:lnTo>
                  <a:lnTo>
                    <a:pt x="59" y="93"/>
                  </a:lnTo>
                  <a:lnTo>
                    <a:pt x="59" y="93"/>
                  </a:lnTo>
                  <a:lnTo>
                    <a:pt x="59" y="93"/>
                  </a:lnTo>
                  <a:lnTo>
                    <a:pt x="59" y="93"/>
                  </a:lnTo>
                  <a:lnTo>
                    <a:pt x="59" y="93"/>
                  </a:lnTo>
                  <a:lnTo>
                    <a:pt x="59" y="96"/>
                  </a:lnTo>
                  <a:lnTo>
                    <a:pt x="59" y="96"/>
                  </a:lnTo>
                  <a:lnTo>
                    <a:pt x="59" y="96"/>
                  </a:lnTo>
                  <a:lnTo>
                    <a:pt x="59" y="96"/>
                  </a:lnTo>
                  <a:lnTo>
                    <a:pt x="59" y="96"/>
                  </a:lnTo>
                  <a:lnTo>
                    <a:pt x="59" y="96"/>
                  </a:lnTo>
                  <a:lnTo>
                    <a:pt x="59" y="96"/>
                  </a:lnTo>
                  <a:lnTo>
                    <a:pt x="59" y="98"/>
                  </a:lnTo>
                  <a:lnTo>
                    <a:pt x="59" y="98"/>
                  </a:lnTo>
                  <a:lnTo>
                    <a:pt x="59" y="98"/>
                  </a:lnTo>
                  <a:lnTo>
                    <a:pt x="58" y="98"/>
                  </a:lnTo>
                  <a:lnTo>
                    <a:pt x="58" y="99"/>
                  </a:lnTo>
                  <a:lnTo>
                    <a:pt x="58" y="99"/>
                  </a:lnTo>
                  <a:lnTo>
                    <a:pt x="58" y="101"/>
                  </a:lnTo>
                  <a:lnTo>
                    <a:pt x="58" y="104"/>
                  </a:lnTo>
                  <a:lnTo>
                    <a:pt x="58" y="104"/>
                  </a:lnTo>
                  <a:lnTo>
                    <a:pt x="59" y="104"/>
                  </a:lnTo>
                  <a:lnTo>
                    <a:pt x="59" y="104"/>
                  </a:lnTo>
                  <a:lnTo>
                    <a:pt x="59" y="104"/>
                  </a:lnTo>
                  <a:lnTo>
                    <a:pt x="59" y="104"/>
                  </a:lnTo>
                  <a:lnTo>
                    <a:pt x="61" y="106"/>
                  </a:lnTo>
                  <a:lnTo>
                    <a:pt x="61" y="106"/>
                  </a:lnTo>
                  <a:lnTo>
                    <a:pt x="62" y="106"/>
                  </a:lnTo>
                  <a:lnTo>
                    <a:pt x="62" y="106"/>
                  </a:lnTo>
                  <a:lnTo>
                    <a:pt x="65" y="106"/>
                  </a:lnTo>
                  <a:lnTo>
                    <a:pt x="65" y="106"/>
                  </a:lnTo>
                  <a:lnTo>
                    <a:pt x="65" y="104"/>
                  </a:lnTo>
                  <a:lnTo>
                    <a:pt x="65" y="104"/>
                  </a:lnTo>
                  <a:lnTo>
                    <a:pt x="67" y="92"/>
                  </a:lnTo>
                  <a:lnTo>
                    <a:pt x="67" y="92"/>
                  </a:lnTo>
                  <a:lnTo>
                    <a:pt x="67" y="81"/>
                  </a:lnTo>
                  <a:lnTo>
                    <a:pt x="67" y="81"/>
                  </a:lnTo>
                  <a:lnTo>
                    <a:pt x="67" y="80"/>
                  </a:lnTo>
                  <a:lnTo>
                    <a:pt x="67" y="8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6" name="Freeform 15"/>
            <p:cNvSpPr>
              <a:spLocks/>
            </p:cNvSpPr>
            <p:nvPr userDrawn="1"/>
          </p:nvSpPr>
          <p:spPr bwMode="auto">
            <a:xfrm>
              <a:off x="4740" y="4077"/>
              <a:ext cx="37" cy="54"/>
            </a:xfrm>
            <a:custGeom>
              <a:avLst/>
              <a:gdLst/>
              <a:ahLst/>
              <a:cxnLst>
                <a:cxn ang="0">
                  <a:pos x="67" y="50"/>
                </a:cxn>
                <a:cxn ang="0">
                  <a:pos x="62" y="19"/>
                </a:cxn>
                <a:cxn ang="0">
                  <a:pos x="53" y="6"/>
                </a:cxn>
                <a:cxn ang="0">
                  <a:pos x="47" y="3"/>
                </a:cxn>
                <a:cxn ang="0">
                  <a:pos x="38" y="0"/>
                </a:cxn>
                <a:cxn ang="0">
                  <a:pos x="33" y="0"/>
                </a:cxn>
                <a:cxn ang="0">
                  <a:pos x="26" y="1"/>
                </a:cxn>
                <a:cxn ang="0">
                  <a:pos x="21" y="4"/>
                </a:cxn>
                <a:cxn ang="0">
                  <a:pos x="17" y="6"/>
                </a:cxn>
                <a:cxn ang="0">
                  <a:pos x="15" y="7"/>
                </a:cxn>
                <a:cxn ang="0">
                  <a:pos x="6" y="16"/>
                </a:cxn>
                <a:cxn ang="0">
                  <a:pos x="4" y="21"/>
                </a:cxn>
                <a:cxn ang="0">
                  <a:pos x="3" y="26"/>
                </a:cxn>
                <a:cxn ang="0">
                  <a:pos x="1" y="35"/>
                </a:cxn>
                <a:cxn ang="0">
                  <a:pos x="1" y="42"/>
                </a:cxn>
                <a:cxn ang="0">
                  <a:pos x="0" y="48"/>
                </a:cxn>
                <a:cxn ang="0">
                  <a:pos x="1" y="55"/>
                </a:cxn>
                <a:cxn ang="0">
                  <a:pos x="1" y="58"/>
                </a:cxn>
                <a:cxn ang="0">
                  <a:pos x="1" y="64"/>
                </a:cxn>
                <a:cxn ang="0">
                  <a:pos x="1" y="70"/>
                </a:cxn>
                <a:cxn ang="0">
                  <a:pos x="1" y="73"/>
                </a:cxn>
                <a:cxn ang="0">
                  <a:pos x="1" y="78"/>
                </a:cxn>
                <a:cxn ang="0">
                  <a:pos x="1" y="85"/>
                </a:cxn>
                <a:cxn ang="0">
                  <a:pos x="1" y="93"/>
                </a:cxn>
                <a:cxn ang="0">
                  <a:pos x="3" y="102"/>
                </a:cxn>
                <a:cxn ang="0">
                  <a:pos x="8" y="102"/>
                </a:cxn>
                <a:cxn ang="0">
                  <a:pos x="8" y="93"/>
                </a:cxn>
                <a:cxn ang="0">
                  <a:pos x="6" y="67"/>
                </a:cxn>
                <a:cxn ang="0">
                  <a:pos x="6" y="47"/>
                </a:cxn>
                <a:cxn ang="0">
                  <a:pos x="8" y="41"/>
                </a:cxn>
                <a:cxn ang="0">
                  <a:pos x="8" y="35"/>
                </a:cxn>
                <a:cxn ang="0">
                  <a:pos x="9" y="24"/>
                </a:cxn>
                <a:cxn ang="0">
                  <a:pos x="12" y="18"/>
                </a:cxn>
                <a:cxn ang="0">
                  <a:pos x="17" y="13"/>
                </a:cxn>
                <a:cxn ang="0">
                  <a:pos x="24" y="9"/>
                </a:cxn>
                <a:cxn ang="0">
                  <a:pos x="29" y="7"/>
                </a:cxn>
                <a:cxn ang="0">
                  <a:pos x="30" y="6"/>
                </a:cxn>
                <a:cxn ang="0">
                  <a:pos x="43" y="6"/>
                </a:cxn>
                <a:cxn ang="0">
                  <a:pos x="47" y="9"/>
                </a:cxn>
                <a:cxn ang="0">
                  <a:pos x="53" y="18"/>
                </a:cxn>
                <a:cxn ang="0">
                  <a:pos x="56" y="24"/>
                </a:cxn>
                <a:cxn ang="0">
                  <a:pos x="58" y="29"/>
                </a:cxn>
                <a:cxn ang="0">
                  <a:pos x="58" y="35"/>
                </a:cxn>
                <a:cxn ang="0">
                  <a:pos x="58" y="38"/>
                </a:cxn>
                <a:cxn ang="0">
                  <a:pos x="59" y="42"/>
                </a:cxn>
                <a:cxn ang="0">
                  <a:pos x="59" y="48"/>
                </a:cxn>
                <a:cxn ang="0">
                  <a:pos x="59" y="52"/>
                </a:cxn>
                <a:cxn ang="0">
                  <a:pos x="59" y="56"/>
                </a:cxn>
                <a:cxn ang="0">
                  <a:pos x="59" y="59"/>
                </a:cxn>
                <a:cxn ang="0">
                  <a:pos x="59" y="62"/>
                </a:cxn>
                <a:cxn ang="0">
                  <a:pos x="61" y="68"/>
                </a:cxn>
                <a:cxn ang="0">
                  <a:pos x="59" y="71"/>
                </a:cxn>
                <a:cxn ang="0">
                  <a:pos x="61" y="76"/>
                </a:cxn>
                <a:cxn ang="0">
                  <a:pos x="61" y="78"/>
                </a:cxn>
                <a:cxn ang="0">
                  <a:pos x="59" y="81"/>
                </a:cxn>
                <a:cxn ang="0">
                  <a:pos x="59" y="85"/>
                </a:cxn>
                <a:cxn ang="0">
                  <a:pos x="59" y="90"/>
                </a:cxn>
                <a:cxn ang="0">
                  <a:pos x="61" y="93"/>
                </a:cxn>
                <a:cxn ang="0">
                  <a:pos x="59" y="96"/>
                </a:cxn>
                <a:cxn ang="0">
                  <a:pos x="59" y="104"/>
                </a:cxn>
                <a:cxn ang="0">
                  <a:pos x="62" y="105"/>
                </a:cxn>
                <a:cxn ang="0">
                  <a:pos x="67" y="81"/>
                </a:cxn>
              </a:cxnLst>
              <a:rect l="0" t="0" r="r" b="b"/>
              <a:pathLst>
                <a:path w="67" h="107">
                  <a:moveTo>
                    <a:pt x="67" y="79"/>
                  </a:moveTo>
                  <a:lnTo>
                    <a:pt x="67" y="79"/>
                  </a:lnTo>
                  <a:lnTo>
                    <a:pt x="67" y="78"/>
                  </a:lnTo>
                  <a:lnTo>
                    <a:pt x="67" y="59"/>
                  </a:lnTo>
                  <a:lnTo>
                    <a:pt x="67" y="59"/>
                  </a:lnTo>
                  <a:lnTo>
                    <a:pt x="67" y="59"/>
                  </a:lnTo>
                  <a:lnTo>
                    <a:pt x="67" y="59"/>
                  </a:lnTo>
                  <a:lnTo>
                    <a:pt x="67" y="50"/>
                  </a:lnTo>
                  <a:lnTo>
                    <a:pt x="67" y="50"/>
                  </a:lnTo>
                  <a:lnTo>
                    <a:pt x="65" y="38"/>
                  </a:lnTo>
                  <a:lnTo>
                    <a:pt x="65" y="38"/>
                  </a:lnTo>
                  <a:lnTo>
                    <a:pt x="64" y="22"/>
                  </a:lnTo>
                  <a:lnTo>
                    <a:pt x="62" y="19"/>
                  </a:lnTo>
                  <a:lnTo>
                    <a:pt x="62" y="19"/>
                  </a:lnTo>
                  <a:lnTo>
                    <a:pt x="62" y="19"/>
                  </a:lnTo>
                  <a:lnTo>
                    <a:pt x="62" y="19"/>
                  </a:lnTo>
                  <a:lnTo>
                    <a:pt x="61" y="16"/>
                  </a:lnTo>
                  <a:lnTo>
                    <a:pt x="61" y="16"/>
                  </a:lnTo>
                  <a:lnTo>
                    <a:pt x="61" y="13"/>
                  </a:lnTo>
                  <a:lnTo>
                    <a:pt x="61" y="13"/>
                  </a:lnTo>
                  <a:lnTo>
                    <a:pt x="55" y="7"/>
                  </a:lnTo>
                  <a:lnTo>
                    <a:pt x="55" y="7"/>
                  </a:lnTo>
                  <a:lnTo>
                    <a:pt x="55" y="7"/>
                  </a:lnTo>
                  <a:lnTo>
                    <a:pt x="53" y="6"/>
                  </a:lnTo>
                  <a:lnTo>
                    <a:pt x="53" y="6"/>
                  </a:lnTo>
                  <a:lnTo>
                    <a:pt x="53" y="6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47" y="3"/>
                  </a:lnTo>
                  <a:lnTo>
                    <a:pt x="47" y="3"/>
                  </a:lnTo>
                  <a:lnTo>
                    <a:pt x="47" y="3"/>
                  </a:lnTo>
                  <a:lnTo>
                    <a:pt x="46" y="1"/>
                  </a:lnTo>
                  <a:lnTo>
                    <a:pt x="46" y="1"/>
                  </a:lnTo>
                  <a:lnTo>
                    <a:pt x="44" y="1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32" y="1"/>
                  </a:lnTo>
                  <a:lnTo>
                    <a:pt x="30" y="1"/>
                  </a:lnTo>
                  <a:lnTo>
                    <a:pt x="29" y="1"/>
                  </a:lnTo>
                  <a:lnTo>
                    <a:pt x="26" y="1"/>
                  </a:lnTo>
                  <a:lnTo>
                    <a:pt x="26" y="1"/>
                  </a:lnTo>
                  <a:lnTo>
                    <a:pt x="26" y="1"/>
                  </a:lnTo>
                  <a:lnTo>
                    <a:pt x="26" y="1"/>
                  </a:lnTo>
                  <a:lnTo>
                    <a:pt x="26" y="1"/>
                  </a:lnTo>
                  <a:lnTo>
                    <a:pt x="24" y="1"/>
                  </a:lnTo>
                  <a:lnTo>
                    <a:pt x="24" y="3"/>
                  </a:lnTo>
                  <a:lnTo>
                    <a:pt x="24" y="3"/>
                  </a:lnTo>
                  <a:lnTo>
                    <a:pt x="23" y="3"/>
                  </a:lnTo>
                  <a:lnTo>
                    <a:pt x="23" y="3"/>
                  </a:lnTo>
                  <a:lnTo>
                    <a:pt x="21" y="4"/>
                  </a:lnTo>
                  <a:lnTo>
                    <a:pt x="21" y="4"/>
                  </a:lnTo>
                  <a:lnTo>
                    <a:pt x="21" y="4"/>
                  </a:lnTo>
                  <a:lnTo>
                    <a:pt x="21" y="4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6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17" y="7"/>
                  </a:lnTo>
                  <a:lnTo>
                    <a:pt x="15" y="7"/>
                  </a:lnTo>
                  <a:lnTo>
                    <a:pt x="15" y="7"/>
                  </a:lnTo>
                  <a:lnTo>
                    <a:pt x="15" y="7"/>
                  </a:lnTo>
                  <a:lnTo>
                    <a:pt x="15" y="7"/>
                  </a:lnTo>
                  <a:lnTo>
                    <a:pt x="15" y="7"/>
                  </a:lnTo>
                  <a:lnTo>
                    <a:pt x="15" y="7"/>
                  </a:lnTo>
                  <a:lnTo>
                    <a:pt x="14" y="7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11" y="12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6" y="18"/>
                  </a:lnTo>
                  <a:lnTo>
                    <a:pt x="6" y="18"/>
                  </a:lnTo>
                  <a:lnTo>
                    <a:pt x="6" y="18"/>
                  </a:lnTo>
                  <a:lnTo>
                    <a:pt x="6" y="18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2"/>
                  </a:lnTo>
                  <a:lnTo>
                    <a:pt x="4" y="22"/>
                  </a:lnTo>
                  <a:lnTo>
                    <a:pt x="3" y="24"/>
                  </a:lnTo>
                  <a:lnTo>
                    <a:pt x="3" y="24"/>
                  </a:lnTo>
                  <a:lnTo>
                    <a:pt x="3" y="24"/>
                  </a:lnTo>
                  <a:lnTo>
                    <a:pt x="3" y="24"/>
                  </a:lnTo>
                  <a:lnTo>
                    <a:pt x="3" y="26"/>
                  </a:lnTo>
                  <a:lnTo>
                    <a:pt x="3" y="26"/>
                  </a:lnTo>
                  <a:lnTo>
                    <a:pt x="3" y="27"/>
                  </a:lnTo>
                  <a:lnTo>
                    <a:pt x="3" y="27"/>
                  </a:lnTo>
                  <a:lnTo>
                    <a:pt x="3" y="27"/>
                  </a:lnTo>
                  <a:lnTo>
                    <a:pt x="3" y="27"/>
                  </a:lnTo>
                  <a:lnTo>
                    <a:pt x="3" y="32"/>
                  </a:lnTo>
                  <a:lnTo>
                    <a:pt x="3" y="32"/>
                  </a:lnTo>
                  <a:lnTo>
                    <a:pt x="1" y="35"/>
                  </a:lnTo>
                  <a:lnTo>
                    <a:pt x="1" y="35"/>
                  </a:lnTo>
                  <a:lnTo>
                    <a:pt x="1" y="38"/>
                  </a:lnTo>
                  <a:lnTo>
                    <a:pt x="1" y="38"/>
                  </a:lnTo>
                  <a:lnTo>
                    <a:pt x="1" y="38"/>
                  </a:lnTo>
                  <a:lnTo>
                    <a:pt x="1" y="39"/>
                  </a:lnTo>
                  <a:lnTo>
                    <a:pt x="1" y="39"/>
                  </a:lnTo>
                  <a:lnTo>
                    <a:pt x="1" y="39"/>
                  </a:lnTo>
                  <a:lnTo>
                    <a:pt x="1" y="42"/>
                  </a:lnTo>
                  <a:lnTo>
                    <a:pt x="1" y="42"/>
                  </a:lnTo>
                  <a:lnTo>
                    <a:pt x="1" y="45"/>
                  </a:lnTo>
                  <a:lnTo>
                    <a:pt x="1" y="45"/>
                  </a:lnTo>
                  <a:lnTo>
                    <a:pt x="1" y="45"/>
                  </a:lnTo>
                  <a:lnTo>
                    <a:pt x="1" y="45"/>
                  </a:lnTo>
                  <a:lnTo>
                    <a:pt x="1" y="45"/>
                  </a:lnTo>
                  <a:lnTo>
                    <a:pt x="1" y="45"/>
                  </a:lnTo>
                  <a:lnTo>
                    <a:pt x="1" y="47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" y="48"/>
                  </a:lnTo>
                  <a:lnTo>
                    <a:pt x="1" y="48"/>
                  </a:lnTo>
                  <a:lnTo>
                    <a:pt x="1" y="52"/>
                  </a:lnTo>
                  <a:lnTo>
                    <a:pt x="1" y="52"/>
                  </a:lnTo>
                  <a:lnTo>
                    <a:pt x="1" y="52"/>
                  </a:lnTo>
                  <a:lnTo>
                    <a:pt x="0" y="53"/>
                  </a:lnTo>
                  <a:lnTo>
                    <a:pt x="1" y="55"/>
                  </a:lnTo>
                  <a:lnTo>
                    <a:pt x="1" y="55"/>
                  </a:lnTo>
                  <a:lnTo>
                    <a:pt x="1" y="55"/>
                  </a:lnTo>
                  <a:lnTo>
                    <a:pt x="1" y="55"/>
                  </a:lnTo>
                  <a:lnTo>
                    <a:pt x="1" y="56"/>
                  </a:lnTo>
                  <a:lnTo>
                    <a:pt x="1" y="56"/>
                  </a:lnTo>
                  <a:lnTo>
                    <a:pt x="1" y="56"/>
                  </a:lnTo>
                  <a:lnTo>
                    <a:pt x="0" y="56"/>
                  </a:lnTo>
                  <a:lnTo>
                    <a:pt x="1" y="58"/>
                  </a:lnTo>
                  <a:lnTo>
                    <a:pt x="1" y="58"/>
                  </a:lnTo>
                  <a:lnTo>
                    <a:pt x="1" y="58"/>
                  </a:lnTo>
                  <a:lnTo>
                    <a:pt x="1" y="58"/>
                  </a:lnTo>
                  <a:lnTo>
                    <a:pt x="1" y="61"/>
                  </a:lnTo>
                  <a:lnTo>
                    <a:pt x="1" y="61"/>
                  </a:lnTo>
                  <a:lnTo>
                    <a:pt x="1" y="62"/>
                  </a:lnTo>
                  <a:lnTo>
                    <a:pt x="1" y="62"/>
                  </a:lnTo>
                  <a:lnTo>
                    <a:pt x="1" y="64"/>
                  </a:lnTo>
                  <a:lnTo>
                    <a:pt x="1" y="64"/>
                  </a:lnTo>
                  <a:lnTo>
                    <a:pt x="1" y="65"/>
                  </a:lnTo>
                  <a:lnTo>
                    <a:pt x="1" y="67"/>
                  </a:lnTo>
                  <a:lnTo>
                    <a:pt x="1" y="67"/>
                  </a:lnTo>
                  <a:lnTo>
                    <a:pt x="1" y="68"/>
                  </a:lnTo>
                  <a:lnTo>
                    <a:pt x="0" y="68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1" y="71"/>
                  </a:lnTo>
                  <a:lnTo>
                    <a:pt x="1" y="71"/>
                  </a:lnTo>
                  <a:lnTo>
                    <a:pt x="1" y="71"/>
                  </a:lnTo>
                  <a:lnTo>
                    <a:pt x="1" y="71"/>
                  </a:lnTo>
                  <a:lnTo>
                    <a:pt x="1" y="71"/>
                  </a:lnTo>
                  <a:lnTo>
                    <a:pt x="1" y="71"/>
                  </a:lnTo>
                  <a:lnTo>
                    <a:pt x="1" y="71"/>
                  </a:lnTo>
                  <a:lnTo>
                    <a:pt x="1" y="73"/>
                  </a:lnTo>
                  <a:lnTo>
                    <a:pt x="1" y="73"/>
                  </a:lnTo>
                  <a:lnTo>
                    <a:pt x="1" y="73"/>
                  </a:lnTo>
                  <a:lnTo>
                    <a:pt x="1" y="74"/>
                  </a:lnTo>
                  <a:lnTo>
                    <a:pt x="1" y="74"/>
                  </a:lnTo>
                  <a:lnTo>
                    <a:pt x="1" y="76"/>
                  </a:lnTo>
                  <a:lnTo>
                    <a:pt x="1" y="76"/>
                  </a:lnTo>
                  <a:lnTo>
                    <a:pt x="1" y="78"/>
                  </a:lnTo>
                  <a:lnTo>
                    <a:pt x="1" y="78"/>
                  </a:lnTo>
                  <a:lnTo>
                    <a:pt x="1" y="79"/>
                  </a:lnTo>
                  <a:lnTo>
                    <a:pt x="1" y="79"/>
                  </a:lnTo>
                  <a:lnTo>
                    <a:pt x="1" y="84"/>
                  </a:lnTo>
                  <a:lnTo>
                    <a:pt x="1" y="84"/>
                  </a:lnTo>
                  <a:lnTo>
                    <a:pt x="1" y="84"/>
                  </a:lnTo>
                  <a:lnTo>
                    <a:pt x="1" y="84"/>
                  </a:lnTo>
                  <a:lnTo>
                    <a:pt x="1" y="85"/>
                  </a:lnTo>
                  <a:lnTo>
                    <a:pt x="1" y="85"/>
                  </a:lnTo>
                  <a:lnTo>
                    <a:pt x="1" y="87"/>
                  </a:lnTo>
                  <a:lnTo>
                    <a:pt x="1" y="87"/>
                  </a:lnTo>
                  <a:lnTo>
                    <a:pt x="1" y="87"/>
                  </a:lnTo>
                  <a:lnTo>
                    <a:pt x="1" y="88"/>
                  </a:lnTo>
                  <a:lnTo>
                    <a:pt x="1" y="88"/>
                  </a:lnTo>
                  <a:lnTo>
                    <a:pt x="1" y="93"/>
                  </a:lnTo>
                  <a:lnTo>
                    <a:pt x="1" y="93"/>
                  </a:lnTo>
                  <a:lnTo>
                    <a:pt x="1" y="93"/>
                  </a:lnTo>
                  <a:lnTo>
                    <a:pt x="1" y="93"/>
                  </a:lnTo>
                  <a:lnTo>
                    <a:pt x="1" y="94"/>
                  </a:lnTo>
                  <a:lnTo>
                    <a:pt x="1" y="94"/>
                  </a:lnTo>
                  <a:lnTo>
                    <a:pt x="1" y="96"/>
                  </a:lnTo>
                  <a:lnTo>
                    <a:pt x="1" y="96"/>
                  </a:lnTo>
                  <a:lnTo>
                    <a:pt x="3" y="99"/>
                  </a:lnTo>
                  <a:lnTo>
                    <a:pt x="3" y="99"/>
                  </a:lnTo>
                  <a:lnTo>
                    <a:pt x="3" y="102"/>
                  </a:lnTo>
                  <a:lnTo>
                    <a:pt x="4" y="105"/>
                  </a:lnTo>
                  <a:lnTo>
                    <a:pt x="4" y="107"/>
                  </a:lnTo>
                  <a:lnTo>
                    <a:pt x="6" y="107"/>
                  </a:lnTo>
                  <a:lnTo>
                    <a:pt x="6" y="107"/>
                  </a:lnTo>
                  <a:lnTo>
                    <a:pt x="8" y="105"/>
                  </a:lnTo>
                  <a:lnTo>
                    <a:pt x="8" y="104"/>
                  </a:lnTo>
                  <a:lnTo>
                    <a:pt x="8" y="104"/>
                  </a:lnTo>
                  <a:lnTo>
                    <a:pt x="8" y="102"/>
                  </a:lnTo>
                  <a:lnTo>
                    <a:pt x="8" y="102"/>
                  </a:lnTo>
                  <a:lnTo>
                    <a:pt x="8" y="102"/>
                  </a:lnTo>
                  <a:lnTo>
                    <a:pt x="8" y="102"/>
                  </a:lnTo>
                  <a:lnTo>
                    <a:pt x="8" y="94"/>
                  </a:lnTo>
                  <a:lnTo>
                    <a:pt x="8" y="94"/>
                  </a:lnTo>
                  <a:lnTo>
                    <a:pt x="8" y="93"/>
                  </a:lnTo>
                  <a:lnTo>
                    <a:pt x="8" y="93"/>
                  </a:lnTo>
                  <a:lnTo>
                    <a:pt x="8" y="93"/>
                  </a:lnTo>
                  <a:lnTo>
                    <a:pt x="8" y="93"/>
                  </a:lnTo>
                  <a:lnTo>
                    <a:pt x="8" y="90"/>
                  </a:lnTo>
                  <a:lnTo>
                    <a:pt x="8" y="90"/>
                  </a:lnTo>
                  <a:lnTo>
                    <a:pt x="6" y="87"/>
                  </a:lnTo>
                  <a:lnTo>
                    <a:pt x="6" y="87"/>
                  </a:lnTo>
                  <a:lnTo>
                    <a:pt x="6" y="73"/>
                  </a:lnTo>
                  <a:lnTo>
                    <a:pt x="6" y="73"/>
                  </a:lnTo>
                  <a:lnTo>
                    <a:pt x="6" y="67"/>
                  </a:lnTo>
                  <a:lnTo>
                    <a:pt x="6" y="67"/>
                  </a:lnTo>
                  <a:lnTo>
                    <a:pt x="6" y="67"/>
                  </a:lnTo>
                  <a:lnTo>
                    <a:pt x="6" y="67"/>
                  </a:lnTo>
                  <a:lnTo>
                    <a:pt x="6" y="61"/>
                  </a:lnTo>
                  <a:lnTo>
                    <a:pt x="6" y="61"/>
                  </a:lnTo>
                  <a:lnTo>
                    <a:pt x="6" y="55"/>
                  </a:lnTo>
                  <a:lnTo>
                    <a:pt x="6" y="55"/>
                  </a:lnTo>
                  <a:lnTo>
                    <a:pt x="6" y="47"/>
                  </a:lnTo>
                  <a:lnTo>
                    <a:pt x="6" y="47"/>
                  </a:lnTo>
                  <a:lnTo>
                    <a:pt x="6" y="44"/>
                  </a:lnTo>
                  <a:lnTo>
                    <a:pt x="6" y="44"/>
                  </a:lnTo>
                  <a:lnTo>
                    <a:pt x="6" y="44"/>
                  </a:lnTo>
                  <a:lnTo>
                    <a:pt x="6" y="44"/>
                  </a:lnTo>
                  <a:lnTo>
                    <a:pt x="8" y="42"/>
                  </a:lnTo>
                  <a:lnTo>
                    <a:pt x="8" y="42"/>
                  </a:lnTo>
                  <a:lnTo>
                    <a:pt x="8" y="41"/>
                  </a:lnTo>
                  <a:lnTo>
                    <a:pt x="8" y="41"/>
                  </a:lnTo>
                  <a:lnTo>
                    <a:pt x="8" y="39"/>
                  </a:lnTo>
                  <a:lnTo>
                    <a:pt x="8" y="38"/>
                  </a:lnTo>
                  <a:lnTo>
                    <a:pt x="8" y="38"/>
                  </a:lnTo>
                  <a:lnTo>
                    <a:pt x="8" y="38"/>
                  </a:lnTo>
                  <a:lnTo>
                    <a:pt x="8" y="36"/>
                  </a:lnTo>
                  <a:lnTo>
                    <a:pt x="8" y="36"/>
                  </a:lnTo>
                  <a:lnTo>
                    <a:pt x="8" y="35"/>
                  </a:lnTo>
                  <a:lnTo>
                    <a:pt x="8" y="35"/>
                  </a:lnTo>
                  <a:lnTo>
                    <a:pt x="9" y="29"/>
                  </a:lnTo>
                  <a:lnTo>
                    <a:pt x="9" y="27"/>
                  </a:lnTo>
                  <a:lnTo>
                    <a:pt x="9" y="27"/>
                  </a:lnTo>
                  <a:lnTo>
                    <a:pt x="9" y="27"/>
                  </a:lnTo>
                  <a:lnTo>
                    <a:pt x="9" y="27"/>
                  </a:lnTo>
                  <a:lnTo>
                    <a:pt x="9" y="27"/>
                  </a:lnTo>
                  <a:lnTo>
                    <a:pt x="9" y="24"/>
                  </a:lnTo>
                  <a:lnTo>
                    <a:pt x="9" y="24"/>
                  </a:lnTo>
                  <a:lnTo>
                    <a:pt x="11" y="21"/>
                  </a:lnTo>
                  <a:lnTo>
                    <a:pt x="11" y="19"/>
                  </a:lnTo>
                  <a:lnTo>
                    <a:pt x="11" y="19"/>
                  </a:lnTo>
                  <a:lnTo>
                    <a:pt x="11" y="19"/>
                  </a:lnTo>
                  <a:lnTo>
                    <a:pt x="11" y="19"/>
                  </a:lnTo>
                  <a:lnTo>
                    <a:pt x="11" y="19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4" y="16"/>
                  </a:lnTo>
                  <a:lnTo>
                    <a:pt x="14" y="16"/>
                  </a:lnTo>
                  <a:lnTo>
                    <a:pt x="15" y="13"/>
                  </a:lnTo>
                  <a:lnTo>
                    <a:pt x="17" y="13"/>
                  </a:lnTo>
                  <a:lnTo>
                    <a:pt x="17" y="13"/>
                  </a:lnTo>
                  <a:lnTo>
                    <a:pt x="17" y="13"/>
                  </a:lnTo>
                  <a:lnTo>
                    <a:pt x="18" y="12"/>
                  </a:lnTo>
                  <a:lnTo>
                    <a:pt x="18" y="12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21" y="9"/>
                  </a:lnTo>
                  <a:lnTo>
                    <a:pt x="21" y="9"/>
                  </a:lnTo>
                  <a:lnTo>
                    <a:pt x="24" y="9"/>
                  </a:lnTo>
                  <a:lnTo>
                    <a:pt x="24" y="9"/>
                  </a:lnTo>
                  <a:lnTo>
                    <a:pt x="26" y="7"/>
                  </a:lnTo>
                  <a:lnTo>
                    <a:pt x="26" y="7"/>
                  </a:lnTo>
                  <a:lnTo>
                    <a:pt x="27" y="7"/>
                  </a:lnTo>
                  <a:lnTo>
                    <a:pt x="27" y="7"/>
                  </a:lnTo>
                  <a:lnTo>
                    <a:pt x="27" y="7"/>
                  </a:lnTo>
                  <a:lnTo>
                    <a:pt x="27" y="7"/>
                  </a:lnTo>
                  <a:lnTo>
                    <a:pt x="29" y="7"/>
                  </a:lnTo>
                  <a:lnTo>
                    <a:pt x="29" y="7"/>
                  </a:lnTo>
                  <a:lnTo>
                    <a:pt x="29" y="6"/>
                  </a:lnTo>
                  <a:lnTo>
                    <a:pt x="29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36" y="6"/>
                  </a:lnTo>
                  <a:lnTo>
                    <a:pt x="41" y="7"/>
                  </a:lnTo>
                  <a:lnTo>
                    <a:pt x="41" y="7"/>
                  </a:lnTo>
                  <a:lnTo>
                    <a:pt x="43" y="6"/>
                  </a:lnTo>
                  <a:lnTo>
                    <a:pt x="43" y="6"/>
                  </a:lnTo>
                  <a:lnTo>
                    <a:pt x="43" y="7"/>
                  </a:lnTo>
                  <a:lnTo>
                    <a:pt x="43" y="7"/>
                  </a:lnTo>
                  <a:lnTo>
                    <a:pt x="44" y="7"/>
                  </a:lnTo>
                  <a:lnTo>
                    <a:pt x="46" y="9"/>
                  </a:lnTo>
                  <a:lnTo>
                    <a:pt x="46" y="9"/>
                  </a:lnTo>
                  <a:lnTo>
                    <a:pt x="47" y="9"/>
                  </a:lnTo>
                  <a:lnTo>
                    <a:pt x="47" y="9"/>
                  </a:lnTo>
                  <a:lnTo>
                    <a:pt x="47" y="9"/>
                  </a:lnTo>
                  <a:lnTo>
                    <a:pt x="47" y="9"/>
                  </a:lnTo>
                  <a:lnTo>
                    <a:pt x="47" y="10"/>
                  </a:lnTo>
                  <a:lnTo>
                    <a:pt x="47" y="10"/>
                  </a:lnTo>
                  <a:lnTo>
                    <a:pt x="50" y="10"/>
                  </a:lnTo>
                  <a:lnTo>
                    <a:pt x="50" y="10"/>
                  </a:lnTo>
                  <a:lnTo>
                    <a:pt x="53" y="16"/>
                  </a:lnTo>
                  <a:lnTo>
                    <a:pt x="53" y="18"/>
                  </a:lnTo>
                  <a:lnTo>
                    <a:pt x="53" y="18"/>
                  </a:lnTo>
                  <a:lnTo>
                    <a:pt x="55" y="18"/>
                  </a:lnTo>
                  <a:lnTo>
                    <a:pt x="55" y="18"/>
                  </a:lnTo>
                  <a:lnTo>
                    <a:pt x="56" y="21"/>
                  </a:lnTo>
                  <a:lnTo>
                    <a:pt x="56" y="21"/>
                  </a:lnTo>
                  <a:lnTo>
                    <a:pt x="56" y="24"/>
                  </a:lnTo>
                  <a:lnTo>
                    <a:pt x="56" y="24"/>
                  </a:lnTo>
                  <a:lnTo>
                    <a:pt x="56" y="24"/>
                  </a:lnTo>
                  <a:lnTo>
                    <a:pt x="56" y="24"/>
                  </a:lnTo>
                  <a:lnTo>
                    <a:pt x="56" y="26"/>
                  </a:lnTo>
                  <a:lnTo>
                    <a:pt x="56" y="26"/>
                  </a:lnTo>
                  <a:lnTo>
                    <a:pt x="56" y="26"/>
                  </a:lnTo>
                  <a:lnTo>
                    <a:pt x="58" y="27"/>
                  </a:lnTo>
                  <a:lnTo>
                    <a:pt x="58" y="27"/>
                  </a:lnTo>
                  <a:lnTo>
                    <a:pt x="58" y="27"/>
                  </a:lnTo>
                  <a:lnTo>
                    <a:pt x="58" y="29"/>
                  </a:lnTo>
                  <a:lnTo>
                    <a:pt x="58" y="29"/>
                  </a:lnTo>
                  <a:lnTo>
                    <a:pt x="56" y="30"/>
                  </a:lnTo>
                  <a:lnTo>
                    <a:pt x="58" y="32"/>
                  </a:lnTo>
                  <a:lnTo>
                    <a:pt x="58" y="32"/>
                  </a:lnTo>
                  <a:lnTo>
                    <a:pt x="58" y="32"/>
                  </a:lnTo>
                  <a:lnTo>
                    <a:pt x="58" y="32"/>
                  </a:lnTo>
                  <a:lnTo>
                    <a:pt x="58" y="33"/>
                  </a:lnTo>
                  <a:lnTo>
                    <a:pt x="58" y="33"/>
                  </a:lnTo>
                  <a:lnTo>
                    <a:pt x="58" y="35"/>
                  </a:lnTo>
                  <a:lnTo>
                    <a:pt x="58" y="35"/>
                  </a:lnTo>
                  <a:lnTo>
                    <a:pt x="58" y="35"/>
                  </a:lnTo>
                  <a:lnTo>
                    <a:pt x="58" y="35"/>
                  </a:lnTo>
                  <a:lnTo>
                    <a:pt x="58" y="35"/>
                  </a:lnTo>
                  <a:lnTo>
                    <a:pt x="58" y="35"/>
                  </a:lnTo>
                  <a:lnTo>
                    <a:pt x="58" y="35"/>
                  </a:lnTo>
                  <a:lnTo>
                    <a:pt x="58" y="36"/>
                  </a:lnTo>
                  <a:lnTo>
                    <a:pt x="58" y="38"/>
                  </a:lnTo>
                  <a:lnTo>
                    <a:pt x="59" y="38"/>
                  </a:lnTo>
                  <a:lnTo>
                    <a:pt x="59" y="38"/>
                  </a:lnTo>
                  <a:lnTo>
                    <a:pt x="59" y="38"/>
                  </a:lnTo>
                  <a:lnTo>
                    <a:pt x="59" y="38"/>
                  </a:lnTo>
                  <a:lnTo>
                    <a:pt x="59" y="39"/>
                  </a:lnTo>
                  <a:lnTo>
                    <a:pt x="59" y="39"/>
                  </a:lnTo>
                  <a:lnTo>
                    <a:pt x="59" y="39"/>
                  </a:lnTo>
                  <a:lnTo>
                    <a:pt x="59" y="42"/>
                  </a:lnTo>
                  <a:lnTo>
                    <a:pt x="59" y="45"/>
                  </a:lnTo>
                  <a:lnTo>
                    <a:pt x="59" y="45"/>
                  </a:lnTo>
                  <a:lnTo>
                    <a:pt x="59" y="45"/>
                  </a:lnTo>
                  <a:lnTo>
                    <a:pt x="59" y="45"/>
                  </a:lnTo>
                  <a:lnTo>
                    <a:pt x="59" y="47"/>
                  </a:lnTo>
                  <a:lnTo>
                    <a:pt x="59" y="47"/>
                  </a:lnTo>
                  <a:lnTo>
                    <a:pt x="59" y="47"/>
                  </a:lnTo>
                  <a:lnTo>
                    <a:pt x="59" y="48"/>
                  </a:lnTo>
                  <a:lnTo>
                    <a:pt x="59" y="48"/>
                  </a:lnTo>
                  <a:lnTo>
                    <a:pt x="59" y="48"/>
                  </a:lnTo>
                  <a:lnTo>
                    <a:pt x="59" y="48"/>
                  </a:lnTo>
                  <a:lnTo>
                    <a:pt x="59" y="48"/>
                  </a:lnTo>
                  <a:lnTo>
                    <a:pt x="59" y="50"/>
                  </a:lnTo>
                  <a:lnTo>
                    <a:pt x="59" y="50"/>
                  </a:lnTo>
                  <a:lnTo>
                    <a:pt x="59" y="50"/>
                  </a:lnTo>
                  <a:lnTo>
                    <a:pt x="59" y="52"/>
                  </a:lnTo>
                  <a:lnTo>
                    <a:pt x="59" y="52"/>
                  </a:lnTo>
                  <a:lnTo>
                    <a:pt x="59" y="53"/>
                  </a:lnTo>
                  <a:lnTo>
                    <a:pt x="59" y="53"/>
                  </a:lnTo>
                  <a:lnTo>
                    <a:pt x="59" y="53"/>
                  </a:lnTo>
                  <a:lnTo>
                    <a:pt x="59" y="53"/>
                  </a:lnTo>
                  <a:lnTo>
                    <a:pt x="59" y="56"/>
                  </a:lnTo>
                  <a:lnTo>
                    <a:pt x="59" y="56"/>
                  </a:lnTo>
                  <a:lnTo>
                    <a:pt x="59" y="56"/>
                  </a:lnTo>
                  <a:lnTo>
                    <a:pt x="59" y="56"/>
                  </a:lnTo>
                  <a:lnTo>
                    <a:pt x="59" y="58"/>
                  </a:lnTo>
                  <a:lnTo>
                    <a:pt x="59" y="58"/>
                  </a:lnTo>
                  <a:lnTo>
                    <a:pt x="59" y="58"/>
                  </a:lnTo>
                  <a:lnTo>
                    <a:pt x="59" y="58"/>
                  </a:lnTo>
                  <a:lnTo>
                    <a:pt x="59" y="59"/>
                  </a:lnTo>
                  <a:lnTo>
                    <a:pt x="59" y="59"/>
                  </a:lnTo>
                  <a:lnTo>
                    <a:pt x="59" y="59"/>
                  </a:lnTo>
                  <a:lnTo>
                    <a:pt x="59" y="59"/>
                  </a:lnTo>
                  <a:lnTo>
                    <a:pt x="59" y="59"/>
                  </a:lnTo>
                  <a:lnTo>
                    <a:pt x="59" y="61"/>
                  </a:lnTo>
                  <a:lnTo>
                    <a:pt x="59" y="61"/>
                  </a:lnTo>
                  <a:lnTo>
                    <a:pt x="59" y="61"/>
                  </a:lnTo>
                  <a:lnTo>
                    <a:pt x="59" y="62"/>
                  </a:lnTo>
                  <a:lnTo>
                    <a:pt x="59" y="62"/>
                  </a:lnTo>
                  <a:lnTo>
                    <a:pt x="59" y="62"/>
                  </a:lnTo>
                  <a:lnTo>
                    <a:pt x="59" y="64"/>
                  </a:lnTo>
                  <a:lnTo>
                    <a:pt x="59" y="64"/>
                  </a:lnTo>
                  <a:lnTo>
                    <a:pt x="59" y="64"/>
                  </a:lnTo>
                  <a:lnTo>
                    <a:pt x="59" y="64"/>
                  </a:lnTo>
                  <a:lnTo>
                    <a:pt x="59" y="67"/>
                  </a:lnTo>
                  <a:lnTo>
                    <a:pt x="61" y="67"/>
                  </a:lnTo>
                  <a:lnTo>
                    <a:pt x="61" y="67"/>
                  </a:lnTo>
                  <a:lnTo>
                    <a:pt x="61" y="68"/>
                  </a:lnTo>
                  <a:lnTo>
                    <a:pt x="61" y="68"/>
                  </a:lnTo>
                  <a:lnTo>
                    <a:pt x="61" y="70"/>
                  </a:lnTo>
                  <a:lnTo>
                    <a:pt x="61" y="70"/>
                  </a:lnTo>
                  <a:lnTo>
                    <a:pt x="61" y="70"/>
                  </a:lnTo>
                  <a:lnTo>
                    <a:pt x="61" y="70"/>
                  </a:lnTo>
                  <a:lnTo>
                    <a:pt x="59" y="70"/>
                  </a:lnTo>
                  <a:lnTo>
                    <a:pt x="59" y="71"/>
                  </a:lnTo>
                  <a:lnTo>
                    <a:pt x="59" y="71"/>
                  </a:lnTo>
                  <a:lnTo>
                    <a:pt x="59" y="71"/>
                  </a:lnTo>
                  <a:lnTo>
                    <a:pt x="59" y="73"/>
                  </a:lnTo>
                  <a:lnTo>
                    <a:pt x="59" y="73"/>
                  </a:lnTo>
                  <a:lnTo>
                    <a:pt x="61" y="73"/>
                  </a:lnTo>
                  <a:lnTo>
                    <a:pt x="61" y="73"/>
                  </a:lnTo>
                  <a:lnTo>
                    <a:pt x="59" y="74"/>
                  </a:lnTo>
                  <a:lnTo>
                    <a:pt x="59" y="76"/>
                  </a:lnTo>
                  <a:lnTo>
                    <a:pt x="61" y="76"/>
                  </a:lnTo>
                  <a:lnTo>
                    <a:pt x="61" y="76"/>
                  </a:lnTo>
                  <a:lnTo>
                    <a:pt x="59" y="76"/>
                  </a:lnTo>
                  <a:lnTo>
                    <a:pt x="59" y="76"/>
                  </a:lnTo>
                  <a:lnTo>
                    <a:pt x="59" y="78"/>
                  </a:lnTo>
                  <a:lnTo>
                    <a:pt x="59" y="78"/>
                  </a:lnTo>
                  <a:lnTo>
                    <a:pt x="59" y="78"/>
                  </a:lnTo>
                  <a:lnTo>
                    <a:pt x="59" y="78"/>
                  </a:lnTo>
                  <a:lnTo>
                    <a:pt x="61" y="78"/>
                  </a:lnTo>
                  <a:lnTo>
                    <a:pt x="61" y="78"/>
                  </a:lnTo>
                  <a:lnTo>
                    <a:pt x="61" y="79"/>
                  </a:lnTo>
                  <a:lnTo>
                    <a:pt x="61" y="79"/>
                  </a:lnTo>
                  <a:lnTo>
                    <a:pt x="61" y="79"/>
                  </a:lnTo>
                  <a:lnTo>
                    <a:pt x="61" y="79"/>
                  </a:lnTo>
                  <a:lnTo>
                    <a:pt x="61" y="79"/>
                  </a:lnTo>
                  <a:lnTo>
                    <a:pt x="59" y="79"/>
                  </a:lnTo>
                  <a:lnTo>
                    <a:pt x="59" y="81"/>
                  </a:lnTo>
                  <a:lnTo>
                    <a:pt x="59" y="81"/>
                  </a:lnTo>
                  <a:lnTo>
                    <a:pt x="59" y="82"/>
                  </a:lnTo>
                  <a:lnTo>
                    <a:pt x="59" y="82"/>
                  </a:lnTo>
                  <a:lnTo>
                    <a:pt x="59" y="82"/>
                  </a:lnTo>
                  <a:lnTo>
                    <a:pt x="59" y="84"/>
                  </a:lnTo>
                  <a:lnTo>
                    <a:pt x="59" y="84"/>
                  </a:lnTo>
                  <a:lnTo>
                    <a:pt x="59" y="85"/>
                  </a:lnTo>
                  <a:lnTo>
                    <a:pt x="59" y="85"/>
                  </a:lnTo>
                  <a:lnTo>
                    <a:pt x="59" y="85"/>
                  </a:lnTo>
                  <a:lnTo>
                    <a:pt x="59" y="85"/>
                  </a:lnTo>
                  <a:lnTo>
                    <a:pt x="59" y="87"/>
                  </a:lnTo>
                  <a:lnTo>
                    <a:pt x="59" y="87"/>
                  </a:lnTo>
                  <a:lnTo>
                    <a:pt x="59" y="88"/>
                  </a:lnTo>
                  <a:lnTo>
                    <a:pt x="58" y="88"/>
                  </a:lnTo>
                  <a:lnTo>
                    <a:pt x="59" y="90"/>
                  </a:lnTo>
                  <a:lnTo>
                    <a:pt x="59" y="90"/>
                  </a:lnTo>
                  <a:lnTo>
                    <a:pt x="59" y="90"/>
                  </a:lnTo>
                  <a:lnTo>
                    <a:pt x="59" y="90"/>
                  </a:lnTo>
                  <a:lnTo>
                    <a:pt x="59" y="91"/>
                  </a:lnTo>
                  <a:lnTo>
                    <a:pt x="58" y="91"/>
                  </a:lnTo>
                  <a:lnTo>
                    <a:pt x="59" y="93"/>
                  </a:lnTo>
                  <a:lnTo>
                    <a:pt x="59" y="93"/>
                  </a:lnTo>
                  <a:lnTo>
                    <a:pt x="61" y="93"/>
                  </a:lnTo>
                  <a:lnTo>
                    <a:pt x="61" y="93"/>
                  </a:lnTo>
                  <a:lnTo>
                    <a:pt x="61" y="93"/>
                  </a:lnTo>
                  <a:lnTo>
                    <a:pt x="61" y="93"/>
                  </a:lnTo>
                  <a:lnTo>
                    <a:pt x="59" y="94"/>
                  </a:lnTo>
                  <a:lnTo>
                    <a:pt x="59" y="94"/>
                  </a:lnTo>
                  <a:lnTo>
                    <a:pt x="59" y="96"/>
                  </a:lnTo>
                  <a:lnTo>
                    <a:pt x="59" y="96"/>
                  </a:lnTo>
                  <a:lnTo>
                    <a:pt x="59" y="96"/>
                  </a:lnTo>
                  <a:lnTo>
                    <a:pt x="59" y="96"/>
                  </a:lnTo>
                  <a:lnTo>
                    <a:pt x="59" y="97"/>
                  </a:lnTo>
                  <a:lnTo>
                    <a:pt x="59" y="97"/>
                  </a:lnTo>
                  <a:lnTo>
                    <a:pt x="59" y="97"/>
                  </a:lnTo>
                  <a:lnTo>
                    <a:pt x="58" y="97"/>
                  </a:lnTo>
                  <a:lnTo>
                    <a:pt x="59" y="99"/>
                  </a:lnTo>
                  <a:lnTo>
                    <a:pt x="58" y="99"/>
                  </a:lnTo>
                  <a:lnTo>
                    <a:pt x="59" y="100"/>
                  </a:lnTo>
                  <a:lnTo>
                    <a:pt x="59" y="104"/>
                  </a:lnTo>
                  <a:lnTo>
                    <a:pt x="59" y="104"/>
                  </a:lnTo>
                  <a:lnTo>
                    <a:pt x="59" y="104"/>
                  </a:lnTo>
                  <a:lnTo>
                    <a:pt x="59" y="104"/>
                  </a:lnTo>
                  <a:lnTo>
                    <a:pt x="59" y="104"/>
                  </a:lnTo>
                  <a:lnTo>
                    <a:pt x="59" y="104"/>
                  </a:lnTo>
                  <a:lnTo>
                    <a:pt x="61" y="104"/>
                  </a:lnTo>
                  <a:lnTo>
                    <a:pt x="61" y="105"/>
                  </a:lnTo>
                  <a:lnTo>
                    <a:pt x="62" y="105"/>
                  </a:lnTo>
                  <a:lnTo>
                    <a:pt x="62" y="105"/>
                  </a:lnTo>
                  <a:lnTo>
                    <a:pt x="65" y="105"/>
                  </a:lnTo>
                  <a:lnTo>
                    <a:pt x="65" y="105"/>
                  </a:lnTo>
                  <a:lnTo>
                    <a:pt x="67" y="104"/>
                  </a:lnTo>
                  <a:lnTo>
                    <a:pt x="67" y="104"/>
                  </a:lnTo>
                  <a:lnTo>
                    <a:pt x="67" y="91"/>
                  </a:lnTo>
                  <a:lnTo>
                    <a:pt x="67" y="91"/>
                  </a:lnTo>
                  <a:lnTo>
                    <a:pt x="67" y="81"/>
                  </a:lnTo>
                  <a:lnTo>
                    <a:pt x="67" y="81"/>
                  </a:lnTo>
                  <a:lnTo>
                    <a:pt x="67" y="79"/>
                  </a:lnTo>
                  <a:lnTo>
                    <a:pt x="67" y="7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7" name="Freeform 16"/>
            <p:cNvSpPr>
              <a:spLocks noEditPoints="1"/>
            </p:cNvSpPr>
            <p:nvPr userDrawn="1"/>
          </p:nvSpPr>
          <p:spPr bwMode="auto">
            <a:xfrm>
              <a:off x="4643" y="4023"/>
              <a:ext cx="147" cy="14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92"/>
                </a:cxn>
                <a:cxn ang="0">
                  <a:pos x="291" y="292"/>
                </a:cxn>
                <a:cxn ang="0">
                  <a:pos x="29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76" y="277"/>
                </a:cxn>
                <a:cxn ang="0">
                  <a:pos x="15" y="277"/>
                </a:cxn>
                <a:cxn ang="0">
                  <a:pos x="15" y="15"/>
                </a:cxn>
                <a:cxn ang="0">
                  <a:pos x="276" y="15"/>
                </a:cxn>
                <a:cxn ang="0">
                  <a:pos x="276" y="277"/>
                </a:cxn>
                <a:cxn ang="0">
                  <a:pos x="276" y="277"/>
                </a:cxn>
              </a:cxnLst>
              <a:rect l="0" t="0" r="r" b="b"/>
              <a:pathLst>
                <a:path w="291" h="292">
                  <a:moveTo>
                    <a:pt x="0" y="0"/>
                  </a:moveTo>
                  <a:lnTo>
                    <a:pt x="0" y="292"/>
                  </a:lnTo>
                  <a:lnTo>
                    <a:pt x="291" y="292"/>
                  </a:lnTo>
                  <a:lnTo>
                    <a:pt x="291" y="0"/>
                  </a:ln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276" y="277"/>
                  </a:moveTo>
                  <a:lnTo>
                    <a:pt x="15" y="277"/>
                  </a:lnTo>
                  <a:lnTo>
                    <a:pt x="15" y="15"/>
                  </a:lnTo>
                  <a:lnTo>
                    <a:pt x="276" y="15"/>
                  </a:lnTo>
                  <a:lnTo>
                    <a:pt x="276" y="277"/>
                  </a:lnTo>
                  <a:lnTo>
                    <a:pt x="276" y="27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8432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</p:sldLayoutIdLst>
  <p:hf hdr="0" ftr="0" dt="0"/>
  <p:txStyles>
    <p:titleStyle>
      <a:lvl1pPr algn="ctr" defTabSz="609585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defTabSz="609585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2pPr>
      <a:lvl3pPr algn="ctr" defTabSz="609585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3pPr>
      <a:lvl4pPr algn="ctr" defTabSz="609585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4pPr>
      <a:lvl5pPr algn="ctr" defTabSz="609585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5pPr>
      <a:lvl6pPr marL="609585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1219170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828754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2438339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457189" indent="-457189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990575" indent="-380990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523962" indent="-304792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2133547" indent="-304792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743131" indent="-304792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magine 19" descr="INTESA_SANPAOLO white.png">
            <a:extLst>
              <a:ext uri="{FF2B5EF4-FFF2-40B4-BE49-F238E27FC236}">
                <a16:creationId xmlns:a16="http://schemas.microsoft.com/office/drawing/2014/main" id="{DB581C32-EBA3-4FE7-BE73-FD38E6E073A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6152" y="6311901"/>
            <a:ext cx="2076449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484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</p:sldLayoutIdLst>
  <p:hf hdr="0" ftr="0" dt="0"/>
  <p:txStyles>
    <p:titleStyle>
      <a:lvl1pPr algn="ctr" defTabSz="609585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defTabSz="609585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2pPr>
      <a:lvl3pPr algn="ctr" defTabSz="609585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3pPr>
      <a:lvl4pPr algn="ctr" defTabSz="609585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4pPr>
      <a:lvl5pPr algn="ctr" defTabSz="609585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5pPr>
      <a:lvl6pPr marL="609585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1219170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828754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2438339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457189" indent="-457189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990575" indent="-380990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523962" indent="-304792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2133547" indent="-304792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743131" indent="-304792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87.xml"/><Relationship Id="rId7" Type="http://schemas.openxmlformats.org/officeDocument/2006/relationships/image" Target="../media/image11.emf"/><Relationship Id="rId2" Type="http://schemas.openxmlformats.org/officeDocument/2006/relationships/tags" Target="../tags/tag86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16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tags" Target="../tags/tag89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88.xml"/><Relationship Id="rId1" Type="http://schemas.openxmlformats.org/officeDocument/2006/relationships/vmlDrawing" Target="../drawings/vmlDrawing17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91.xml"/><Relationship Id="rId4" Type="http://schemas.openxmlformats.org/officeDocument/2006/relationships/tags" Target="../tags/tag90.xml"/><Relationship Id="rId9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tags" Target="../tags/tag93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92.xml"/><Relationship Id="rId1" Type="http://schemas.openxmlformats.org/officeDocument/2006/relationships/vmlDrawing" Target="../drawings/vmlDrawing18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95.xml"/><Relationship Id="rId4" Type="http://schemas.openxmlformats.org/officeDocument/2006/relationships/tags" Target="../tags/tag94.xml"/><Relationship Id="rId9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1468955A-AD14-48B4-B488-22FD2DF1974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2596087"/>
              </p:ext>
            </p:extLst>
          </p:nvPr>
        </p:nvGraphicFramePr>
        <p:xfrm>
          <a:off x="1711" y="1621"/>
          <a:ext cx="1620" cy="1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91" name="Diapositiva think-cell" r:id="rId6" imgW="592" imgH="595" progId="TCLayout.ActiveDocument.1">
                  <p:embed/>
                </p:oleObj>
              </mc:Choice>
              <mc:Fallback>
                <p:oleObj name="Diapositiva think-cell" r:id="rId6" imgW="592" imgH="595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1468955A-AD14-48B4-B488-22FD2DF197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11" y="1621"/>
                        <a:ext cx="1620" cy="1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01803843-9E16-416A-993C-A3302A8A3A4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90" y="1"/>
            <a:ext cx="161974" cy="16197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 defTabSz="932962" eaLnBrk="1" hangingPunct="1"/>
            <a:endParaRPr lang="it-IT" sz="3673" b="1" dirty="0">
              <a:solidFill>
                <a:srgbClr val="000000"/>
              </a:solidFill>
              <a:latin typeface="Century Gothic" panose="020B0502020202020204" pitchFamily="34" charset="0"/>
              <a:sym typeface="Century Gothic" panose="020B0502020202020204" pitchFamily="34" charset="0"/>
            </a:endParaRPr>
          </a:p>
        </p:txBody>
      </p:sp>
      <p:sp>
        <p:nvSpPr>
          <p:cNvPr id="3" name="Title">
            <a:extLst>
              <a:ext uri="{FF2B5EF4-FFF2-40B4-BE49-F238E27FC236}">
                <a16:creationId xmlns:a16="http://schemas.microsoft.com/office/drawing/2014/main" id="{D86352EE-5DBB-4BEE-B931-1EA003A6A8F9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2080831" y="3429000"/>
            <a:ext cx="8478028" cy="1130438"/>
          </a:xfrm>
        </p:spPr>
        <p:txBody>
          <a:bodyPr vert="horz"/>
          <a:lstStyle/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Crisi Russia - Ucraina</a:t>
            </a:r>
            <a:b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Interventi a favore delle imprese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FBA8B4-37E1-40EE-B525-CE135D664D3B}"/>
              </a:ext>
            </a:extLst>
          </p:cNvPr>
          <p:cNvSpPr txBox="1"/>
          <p:nvPr/>
        </p:nvSpPr>
        <p:spPr>
          <a:xfrm>
            <a:off x="2080831" y="5220979"/>
            <a:ext cx="4917368" cy="256260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0" lvl="0" indent="0" defTabSz="1193860" eaLnBrk="1" latinLnBrk="0" hangingPunct="1">
              <a:buClr>
                <a:schemeClr val="tx2"/>
              </a:buClr>
              <a:buSzPct val="100000"/>
              <a:defRPr baseline="0">
                <a:latin typeface="Century Gothic" panose="020B0502020202020204" pitchFamily="34" charset="0"/>
                <a:sym typeface="Century Gothic" panose="020B0502020202020204" pitchFamily="34" charset="0"/>
              </a:defRPr>
            </a:lvl1pPr>
            <a:lvl2pPr marL="258246" lvl="1" indent="-256130" defTabSz="119386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Century Gothic" panose="020B0502020202020204" pitchFamily="34" charset="0"/>
                <a:sym typeface="Century Gothic" panose="020B0502020202020204" pitchFamily="34" charset="0"/>
              </a:defRPr>
            </a:lvl2pPr>
            <a:lvl3pPr marL="609630" lvl="2" indent="-349268" defTabSz="119386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Century Gothic" panose="020B0502020202020204" pitchFamily="34" charset="0"/>
                <a:sym typeface="Century Gothic" panose="020B0502020202020204" pitchFamily="34" charset="0"/>
              </a:defRPr>
            </a:lvl3pPr>
            <a:lvl4pPr marL="819192" lvl="3" indent="-207444" defTabSz="119386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Century Gothic" panose="020B0502020202020204" pitchFamily="34" charset="0"/>
                <a:sym typeface="Century Gothic" panose="020B0502020202020204" pitchFamily="34" charset="0"/>
              </a:defRPr>
            </a:lvl4pPr>
            <a:lvl5pPr marL="999794" lvl="4" indent="-173575" defTabSz="119386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Century Gothic" panose="020B0502020202020204" pitchFamily="34" charset="0"/>
                <a:sym typeface="Century Gothic" panose="020B0502020202020204" pitchFamily="34" charset="0"/>
              </a:defRPr>
            </a:lvl5pPr>
            <a:lvl6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6pPr>
            <a:lvl7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7pPr>
            <a:lvl8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8pPr>
            <a:lvl9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9pPr>
          </a:lstStyle>
          <a:p>
            <a:pPr defTabSz="1218095">
              <a:buClr>
                <a:srgbClr val="003A79"/>
              </a:buClr>
            </a:pPr>
            <a:r>
              <a:rPr lang="it-IT" sz="163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 Febbraio 2022</a:t>
            </a:r>
          </a:p>
        </p:txBody>
      </p:sp>
    </p:spTree>
    <p:extLst>
      <p:ext uri="{BB962C8B-B14F-4D97-AF65-F5344CB8AC3E}">
        <p14:creationId xmlns:p14="http://schemas.microsoft.com/office/powerpoint/2010/main" val="2990674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6C5102AA-0288-4115-9559-4FF166B89E1F}"/>
              </a:ext>
            </a:extLst>
          </p:cNvPr>
          <p:cNvSpPr/>
          <p:nvPr/>
        </p:nvSpPr>
        <p:spPr>
          <a:xfrm>
            <a:off x="227132" y="737273"/>
            <a:ext cx="117377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dirty="0"/>
              <a:t>Una </a:t>
            </a:r>
            <a:r>
              <a:rPr lang="it-IT" u="sng" dirty="0"/>
              <a:t>crisi energetica mondiale </a:t>
            </a:r>
            <a:r>
              <a:rPr lang="it-IT" dirty="0"/>
              <a:t>senza precedenti è esplosa nel 2021 per una lunga serie di cause: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it-IT" dirty="0"/>
              <a:t>Globalizzazione nei mercati del gas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it-IT" dirty="0"/>
              <a:t>Una forte ripresa post-pandemia e scarsità di materie prime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it-IT" dirty="0"/>
              <a:t>Conflitti fra vari obbiettivi politici e geopolitici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it-IT" dirty="0"/>
              <a:t>Cambiamenti climatici, condizioni metereologiche inusuali o eccezionali.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it-IT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dirty="0"/>
              <a:t>In Europa, </a:t>
            </a:r>
            <a:r>
              <a:rPr lang="it-IT" u="sng" dirty="0"/>
              <a:t>volatilità dei prezzi e vulnerabilità dei sistemi energetici </a:t>
            </a:r>
            <a:r>
              <a:rPr lang="it-IT" dirty="0"/>
              <a:t>a causa di una più ampia dipendenza dalle importazioni di carburanti fossili: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it-IT" dirty="0"/>
              <a:t>Calo strutturale nella produzione domestica di gas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it-IT" dirty="0"/>
              <a:t>Dismissione delle centrali nucleari in Germania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it-IT" dirty="0"/>
              <a:t>Transizione verde ed un mercato efficiente per i diritti di emissione.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it-IT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u="sng" dirty="0"/>
              <a:t>Ipotizzando che la crisi fra Russia e Ucraina non causi gravi interruzioni dei flussi</a:t>
            </a:r>
            <a:r>
              <a:rPr lang="it-IT" dirty="0"/>
              <a:t>, i mercati di gas ed energia dovrebbero gradualmente tornare verso l’equilibrio: l’offerta dovrebbe aumentare, la distruzione di domanda dovrebbe continuare.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it-IT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dirty="0"/>
              <a:t>Nel nostro scenario di base, i prezzi di gas ed energia diminuiscono nei prossimi mesi, </a:t>
            </a:r>
            <a:r>
              <a:rPr lang="it-IT" u="sng" dirty="0"/>
              <a:t>ma rimangono persistentemente superiori alla media a 5 anni</a:t>
            </a:r>
            <a:r>
              <a:rPr lang="it-IT" dirty="0"/>
              <a:t>. La volatilità resta una minaccia mentre procede la transizione verso fonti energetiche più pulite. Principali fonti di incertezza: rischi geopolitici e condizioni metereologiche</a:t>
            </a:r>
            <a:endParaRPr lang="it-IT" b="1" dirty="0">
              <a:cs typeface="Arial" panose="020B0604020202020204" pitchFamily="34" charset="0"/>
            </a:endParaRP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9AC4E079-F051-42BA-A45D-0C4EE8586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110000"/>
            <a:ext cx="11984567" cy="357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 defTabSz="60958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it-IT" alt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 1. </a:t>
            </a:r>
            <a:r>
              <a:rPr lang="it-IT" altLang="it-IT" sz="3600" b="1" dirty="0">
                <a:solidFill>
                  <a:srgbClr val="000066"/>
                </a:solidFill>
                <a:latin typeface="+mn-lt"/>
                <a:cs typeface="Arial" panose="020B0604020202020204" pitchFamily="34" charset="0"/>
              </a:rPr>
              <a:t>Costi energetici</a:t>
            </a:r>
            <a:endParaRPr kumimoji="0" lang="it-IT" altLang="it-IT" sz="3600" b="1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535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E01A0DF3-6ABD-4233-B1C4-3D7FC25AD4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110000"/>
            <a:ext cx="11984567" cy="357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 defTabSz="60958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it-IT" alt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 2. </a:t>
            </a:r>
            <a:r>
              <a:rPr lang="it-IT" altLang="it-IT" sz="3600" b="1" dirty="0">
                <a:solidFill>
                  <a:srgbClr val="000066"/>
                </a:solidFill>
                <a:latin typeface="+mn-lt"/>
                <a:cs typeface="Arial" panose="020B0604020202020204" pitchFamily="34" charset="0"/>
              </a:rPr>
              <a:t>Impatti sulle imprese esportatrici</a:t>
            </a:r>
            <a:endParaRPr kumimoji="0" lang="it-IT" altLang="it-IT" sz="3600" b="1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8F3BE931-AF6C-4D9D-8B8A-8172437CE7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0024773"/>
              </p:ext>
            </p:extLst>
          </p:nvPr>
        </p:nvGraphicFramePr>
        <p:xfrm>
          <a:off x="191638" y="1946788"/>
          <a:ext cx="5904362" cy="3670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4578D9A0-D1EF-465E-AA14-DBB87923BA74}"/>
              </a:ext>
            </a:extLst>
          </p:cNvPr>
          <p:cNvSpPr txBox="1"/>
          <p:nvPr/>
        </p:nvSpPr>
        <p:spPr>
          <a:xfrm>
            <a:off x="1038839" y="1086326"/>
            <a:ext cx="37543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Volumi export verso Russia – distribuzione % per settore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08FB5894-994E-4279-A474-00548529C3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9613" y="2143370"/>
            <a:ext cx="5760749" cy="4106304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D7E871F5-EF5B-4C9C-A1F1-A183651F75F2}"/>
              </a:ext>
            </a:extLst>
          </p:cNvPr>
          <p:cNvSpPr txBox="1"/>
          <p:nvPr/>
        </p:nvSpPr>
        <p:spPr>
          <a:xfrm>
            <a:off x="7002104" y="1088041"/>
            <a:ext cx="37543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Volumi export verso Ucraina – distribuzione % per settore</a:t>
            </a:r>
          </a:p>
        </p:txBody>
      </p:sp>
    </p:spTree>
    <p:extLst>
      <p:ext uri="{BB962C8B-B14F-4D97-AF65-F5344CB8AC3E}">
        <p14:creationId xmlns:p14="http://schemas.microsoft.com/office/powerpoint/2010/main" val="280943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610" name="Oggetto 2" hidden="1">
            <a:extLst>
              <a:ext uri="{FF2B5EF4-FFF2-40B4-BE49-F238E27FC236}">
                <a16:creationId xmlns:a16="http://schemas.microsoft.com/office/drawing/2014/main" id="{DF51BE8C-A1C7-4DFD-8A91-6EE52D32D41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7276144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68" name="Diapositiva think-cell" r:id="rId8" imgW="383" imgH="384" progId="TCLayout.ActiveDocument.1">
                  <p:embed/>
                </p:oleObj>
              </mc:Choice>
              <mc:Fallback>
                <p:oleObj name="Diapositiva think-cell" r:id="rId8" imgW="383" imgH="384" progId="TCLayout.ActiveDocument.1">
                  <p:embed/>
                  <p:pic>
                    <p:nvPicPr>
                      <p:cNvPr id="68610" name="Oggetto 2" hidden="1">
                        <a:extLst>
                          <a:ext uri="{FF2B5EF4-FFF2-40B4-BE49-F238E27FC236}">
                            <a16:creationId xmlns:a16="http://schemas.microsoft.com/office/drawing/2014/main" id="{DF51BE8C-A1C7-4DFD-8A91-6EE52D32D4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ttangolo 4" hidden="1">
            <a:extLst>
              <a:ext uri="{FF2B5EF4-FFF2-40B4-BE49-F238E27FC236}">
                <a16:creationId xmlns:a16="http://schemas.microsoft.com/office/drawing/2014/main" id="{8D6286C4-22D1-46C9-A5A0-239AF465D73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  <a:sym typeface="Century Gothic" panose="020B0502020202020204" pitchFamily="34" charset="0"/>
            </a:endParaRPr>
          </a:p>
        </p:txBody>
      </p:sp>
      <p:sp>
        <p:nvSpPr>
          <p:cNvPr id="3" name="Rettangolo 2" hidden="1">
            <a:extLst>
              <a:ext uri="{FF2B5EF4-FFF2-40B4-BE49-F238E27FC236}">
                <a16:creationId xmlns:a16="http://schemas.microsoft.com/office/drawing/2014/main" id="{ADC91BD7-6074-4B6B-9B11-0B289D280356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  <a:sym typeface="Century Gothic" panose="020B0502020202020204" pitchFamily="34" charset="0"/>
            </a:endParaRPr>
          </a:p>
        </p:txBody>
      </p:sp>
      <p:sp>
        <p:nvSpPr>
          <p:cNvPr id="2" name="Rettangolo 1" hidden="1">
            <a:extLst>
              <a:ext uri="{FF2B5EF4-FFF2-40B4-BE49-F238E27FC236}">
                <a16:creationId xmlns:a16="http://schemas.microsoft.com/office/drawing/2014/main" id="{E0953E6F-C65D-4492-9D6F-EA399E2E73D8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  <a:solidFill>
            <a:srgbClr val="9F5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  <a:sym typeface="Century Gothic" panose="020B0502020202020204" pitchFamily="34" charset="0"/>
            </a:endParaRPr>
          </a:p>
        </p:txBody>
      </p:sp>
      <p:sp>
        <p:nvSpPr>
          <p:cNvPr id="7" name="Rettangolo 6" hidden="1">
            <a:extLst>
              <a:ext uri="{FF2B5EF4-FFF2-40B4-BE49-F238E27FC236}">
                <a16:creationId xmlns:a16="http://schemas.microsoft.com/office/drawing/2014/main" id="{15F946FE-15F0-4E6D-A3C1-9F988C205FE5}"/>
              </a:ext>
            </a:extLst>
          </p:cNvPr>
          <p:cNvSpPr/>
          <p:nvPr/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  <a:sym typeface="Century Gothic" panose="020B0502020202020204" pitchFamily="34" charset="0"/>
            </a:endParaRPr>
          </a:p>
        </p:txBody>
      </p:sp>
      <p:sp>
        <p:nvSpPr>
          <p:cNvPr id="68724" name="Rettangolo 68723" hidden="1">
            <a:extLst>
              <a:ext uri="{FF2B5EF4-FFF2-40B4-BE49-F238E27FC236}">
                <a16:creationId xmlns:a16="http://schemas.microsoft.com/office/drawing/2014/main" id="{A3456608-3F07-4CB1-AAF0-AB8A0EAD3B73}"/>
              </a:ext>
            </a:extLst>
          </p:cNvPr>
          <p:cNvSpPr/>
          <p:nvPr/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  <a:sym typeface="Century Gothic" panose="020B0502020202020204" pitchFamily="34" charset="0"/>
            </a:endParaRPr>
          </a:p>
        </p:txBody>
      </p:sp>
      <p:sp>
        <p:nvSpPr>
          <p:cNvPr id="750" name="Rettangolo 749" hidden="1">
            <a:extLst>
              <a:ext uri="{FF2B5EF4-FFF2-40B4-BE49-F238E27FC236}">
                <a16:creationId xmlns:a16="http://schemas.microsoft.com/office/drawing/2014/main" id="{958106BF-5E18-484A-9809-E2FFC95FC397}"/>
              </a:ext>
            </a:extLst>
          </p:cNvPr>
          <p:cNvSpPr/>
          <p:nvPr/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  <a:sym typeface="Century Gothic" panose="020B0502020202020204" pitchFamily="34" charset="0"/>
            </a:endParaRPr>
          </a:p>
        </p:txBody>
      </p:sp>
      <p:sp>
        <p:nvSpPr>
          <p:cNvPr id="72" name="Rettangolo 71">
            <a:extLst>
              <a:ext uri="{FF2B5EF4-FFF2-40B4-BE49-F238E27FC236}">
                <a16:creationId xmlns:a16="http://schemas.microsoft.com/office/drawing/2014/main" id="{AED9A35C-21B1-46A9-B3AF-6D343C736A32}"/>
              </a:ext>
            </a:extLst>
          </p:cNvPr>
          <p:cNvSpPr/>
          <p:nvPr/>
        </p:nvSpPr>
        <p:spPr>
          <a:xfrm>
            <a:off x="215900" y="1417585"/>
            <a:ext cx="7594600" cy="4610100"/>
          </a:xfrm>
          <a:prstGeom prst="rect">
            <a:avLst/>
          </a:prstGeom>
          <a:gradFill>
            <a:gsLst>
              <a:gs pos="0">
                <a:schemeClr val="bg1">
                  <a:lumMod val="85000"/>
                  <a:alpha val="46000"/>
                </a:schemeClr>
              </a:gs>
              <a:gs pos="48000">
                <a:schemeClr val="bg1">
                  <a:lumMod val="85000"/>
                  <a:alpha val="56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+mj-lt"/>
              <a:cs typeface="Arial" panose="020B0604020202020204" pitchFamily="34" charset="0"/>
            </a:endParaRPr>
          </a:p>
        </p:txBody>
      </p:sp>
      <p:sp>
        <p:nvSpPr>
          <p:cNvPr id="78" name="Rettangolo 77">
            <a:extLst>
              <a:ext uri="{FF2B5EF4-FFF2-40B4-BE49-F238E27FC236}">
                <a16:creationId xmlns:a16="http://schemas.microsoft.com/office/drawing/2014/main" id="{F946F91E-2DBF-4F51-BA51-D99F5C18B050}"/>
              </a:ext>
            </a:extLst>
          </p:cNvPr>
          <p:cNvSpPr/>
          <p:nvPr/>
        </p:nvSpPr>
        <p:spPr>
          <a:xfrm>
            <a:off x="7950200" y="1417585"/>
            <a:ext cx="3987800" cy="4610100"/>
          </a:xfrm>
          <a:prstGeom prst="rect">
            <a:avLst/>
          </a:prstGeom>
          <a:gradFill>
            <a:gsLst>
              <a:gs pos="0">
                <a:schemeClr val="bg1">
                  <a:lumMod val="85000"/>
                  <a:alpha val="46000"/>
                </a:schemeClr>
              </a:gs>
              <a:gs pos="48000">
                <a:schemeClr val="bg1">
                  <a:lumMod val="85000"/>
                  <a:alpha val="56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84" name="Rettangolo 83">
            <a:extLst>
              <a:ext uri="{FF2B5EF4-FFF2-40B4-BE49-F238E27FC236}">
                <a16:creationId xmlns:a16="http://schemas.microsoft.com/office/drawing/2014/main" id="{20598B70-5B76-4DDD-8C19-DEA1F246983C}"/>
              </a:ext>
            </a:extLst>
          </p:cNvPr>
          <p:cNvSpPr/>
          <p:nvPr/>
        </p:nvSpPr>
        <p:spPr>
          <a:xfrm>
            <a:off x="292099" y="1604451"/>
            <a:ext cx="1909217" cy="237401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it-IT" b="1" dirty="0">
                <a:solidFill>
                  <a:srgbClr val="000066"/>
                </a:solidFill>
                <a:latin typeface="+mj-lt"/>
                <a:cs typeface="Arial" panose="020B0604020202020204" pitchFamily="34" charset="0"/>
              </a:rPr>
              <a:t>Finanziamenti</a:t>
            </a:r>
          </a:p>
        </p:txBody>
      </p:sp>
      <p:cxnSp>
        <p:nvCxnSpPr>
          <p:cNvPr id="94" name="Connettore diritto 93">
            <a:extLst>
              <a:ext uri="{FF2B5EF4-FFF2-40B4-BE49-F238E27FC236}">
                <a16:creationId xmlns:a16="http://schemas.microsoft.com/office/drawing/2014/main" id="{B32AB6C4-AE0A-46AE-AD6A-23EB8F33D121}"/>
              </a:ext>
            </a:extLst>
          </p:cNvPr>
          <p:cNvCxnSpPr/>
          <p:nvPr/>
        </p:nvCxnSpPr>
        <p:spPr>
          <a:xfrm>
            <a:off x="7934497" y="4287785"/>
            <a:ext cx="3888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object 68">
            <a:extLst>
              <a:ext uri="{FF2B5EF4-FFF2-40B4-BE49-F238E27FC236}">
                <a16:creationId xmlns:a16="http://schemas.microsoft.com/office/drawing/2014/main" id="{2A7E5726-21F0-460D-9B03-DD826C3DB147}"/>
              </a:ext>
            </a:extLst>
          </p:cNvPr>
          <p:cNvSpPr txBox="1"/>
          <p:nvPr/>
        </p:nvSpPr>
        <p:spPr>
          <a:xfrm>
            <a:off x="2341984" y="1664527"/>
            <a:ext cx="5532016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750" marR="5080" indent="-285750">
              <a:lnSpc>
                <a:spcPct val="100000"/>
              </a:lnSpc>
              <a:buSzPct val="130000"/>
              <a:buFont typeface="Wingdings" panose="05000000000000000000" pitchFamily="2" charset="2"/>
              <a:buChar char="§"/>
              <a:tabLst>
                <a:tab pos="205104" algn="l"/>
              </a:tabLst>
            </a:pPr>
            <a:r>
              <a:rPr lang="it-IT" spc="-5" dirty="0">
                <a:latin typeface="+mj-lt"/>
                <a:cs typeface="Arial" panose="020B0604020202020204" pitchFamily="34" charset="0"/>
              </a:rPr>
              <a:t>Linea di finanziamento 18  mesi -1 giorno, con 6 mesi di ammortamento</a:t>
            </a:r>
          </a:p>
          <a:p>
            <a:pPr marL="285750" marR="5080" indent="-285750">
              <a:lnSpc>
                <a:spcPct val="100000"/>
              </a:lnSpc>
              <a:buSzPct val="130000"/>
              <a:buFont typeface="Wingdings" panose="05000000000000000000" pitchFamily="2" charset="2"/>
              <a:buChar char="§"/>
              <a:tabLst>
                <a:tab pos="205104" algn="l"/>
              </a:tabLst>
            </a:pPr>
            <a:r>
              <a:rPr lang="it-IT" spc="-5" dirty="0">
                <a:latin typeface="+mj-lt"/>
                <a:cs typeface="Arial" panose="020B0604020202020204" pitchFamily="34" charset="0"/>
              </a:rPr>
              <a:t>Pricing dedicato</a:t>
            </a:r>
          </a:p>
          <a:p>
            <a:pPr marL="285750" marR="5080" indent="-285750">
              <a:lnSpc>
                <a:spcPct val="100000"/>
              </a:lnSpc>
              <a:buSzPct val="130000"/>
              <a:buFont typeface="Wingdings" panose="05000000000000000000" pitchFamily="2" charset="2"/>
              <a:buChar char="§"/>
              <a:tabLst>
                <a:tab pos="205104" algn="l"/>
              </a:tabLst>
            </a:pPr>
            <a:r>
              <a:rPr lang="it-IT" spc="-5" dirty="0">
                <a:latin typeface="+mj-lt"/>
                <a:cs typeface="Arial" panose="020B0604020202020204" pitchFamily="34" charset="0"/>
              </a:rPr>
              <a:t>Calcolo dell’importo sulla base delle ultime due bollette stimando una media per i successivi 6 mesi. Ammontare massimo concedibile, per finanziare le ultime 2 bollette pagate e anticipare il costo delle successive 4</a:t>
            </a:r>
          </a:p>
          <a:p>
            <a:pPr marL="285750" marR="5080" indent="-285750">
              <a:lnSpc>
                <a:spcPct val="100000"/>
              </a:lnSpc>
              <a:buSzPct val="130000"/>
              <a:buFont typeface="Wingdings" panose="05000000000000000000" pitchFamily="2" charset="2"/>
              <a:buChar char="§"/>
              <a:tabLst>
                <a:tab pos="205104" algn="l"/>
              </a:tabLst>
            </a:pPr>
            <a:r>
              <a:rPr lang="it-IT" spc="-5" dirty="0">
                <a:latin typeface="+mj-lt"/>
                <a:cs typeface="Arial" panose="020B0604020202020204" pitchFamily="34" charset="0"/>
              </a:rPr>
              <a:t>Abbinamento garanzie statali</a:t>
            </a:r>
          </a:p>
          <a:p>
            <a:pPr marL="285750" marR="5080" indent="-285750">
              <a:spcAft>
                <a:spcPts val="600"/>
              </a:spcAft>
              <a:buSzPct val="124000"/>
              <a:buFont typeface="Wingdings" panose="05000000000000000000" pitchFamily="2" charset="2"/>
              <a:buChar char="§"/>
              <a:tabLst>
                <a:tab pos="205104" algn="l"/>
              </a:tabLst>
            </a:pPr>
            <a:endParaRPr lang="it-IT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13" name="Rettangolo 112">
            <a:extLst>
              <a:ext uri="{FF2B5EF4-FFF2-40B4-BE49-F238E27FC236}">
                <a16:creationId xmlns:a16="http://schemas.microsoft.com/office/drawing/2014/main" id="{5FA88DB8-32E6-45F8-9DD1-12CA9F0F4F8D}"/>
              </a:ext>
            </a:extLst>
          </p:cNvPr>
          <p:cNvSpPr/>
          <p:nvPr/>
        </p:nvSpPr>
        <p:spPr>
          <a:xfrm>
            <a:off x="292100" y="4413899"/>
            <a:ext cx="1909216" cy="14867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en-US" b="1" dirty="0" err="1">
                <a:solidFill>
                  <a:srgbClr val="000066"/>
                </a:solidFill>
                <a:latin typeface="+mj-lt"/>
                <a:cs typeface="Arial" panose="020B0604020202020204" pitchFamily="34" charset="0"/>
              </a:rPr>
              <a:t>Copertura</a:t>
            </a:r>
            <a:r>
              <a:rPr lang="en-US" b="1" dirty="0">
                <a:solidFill>
                  <a:srgbClr val="000066"/>
                </a:solidFill>
                <a:latin typeface="+mj-lt"/>
                <a:cs typeface="Arial" panose="020B0604020202020204" pitchFamily="34" charset="0"/>
              </a:rPr>
              <a:t> dal  </a:t>
            </a:r>
            <a:r>
              <a:rPr lang="en-US" b="1" dirty="0" err="1">
                <a:solidFill>
                  <a:srgbClr val="000066"/>
                </a:solidFill>
                <a:latin typeface="+mj-lt"/>
                <a:cs typeface="Arial" panose="020B0604020202020204" pitchFamily="34" charset="0"/>
              </a:rPr>
              <a:t>rischio</a:t>
            </a:r>
            <a:endParaRPr lang="en-US" b="1" dirty="0">
              <a:solidFill>
                <a:srgbClr val="000066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5" name="Connettore diritto 114">
            <a:extLst>
              <a:ext uri="{FF2B5EF4-FFF2-40B4-BE49-F238E27FC236}">
                <a16:creationId xmlns:a16="http://schemas.microsoft.com/office/drawing/2014/main" id="{14642049-B12A-48E7-9D93-8AFF6F72CEDD}"/>
              </a:ext>
            </a:extLst>
          </p:cNvPr>
          <p:cNvCxnSpPr/>
          <p:nvPr/>
        </p:nvCxnSpPr>
        <p:spPr>
          <a:xfrm>
            <a:off x="285255" y="4287785"/>
            <a:ext cx="7488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object 68">
            <a:extLst>
              <a:ext uri="{FF2B5EF4-FFF2-40B4-BE49-F238E27FC236}">
                <a16:creationId xmlns:a16="http://schemas.microsoft.com/office/drawing/2014/main" id="{EF0FCD61-1BA7-43F7-A9DE-61DE97DC2E95}"/>
              </a:ext>
            </a:extLst>
          </p:cNvPr>
          <p:cNvSpPr txBox="1"/>
          <p:nvPr/>
        </p:nvSpPr>
        <p:spPr>
          <a:xfrm>
            <a:off x="2187575" y="4988255"/>
            <a:ext cx="5499100" cy="8771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750" marR="5080" indent="-285750">
              <a:lnSpc>
                <a:spcPct val="100000"/>
              </a:lnSpc>
              <a:spcAft>
                <a:spcPts val="600"/>
              </a:spcAft>
              <a:buSzPct val="124000"/>
              <a:buFont typeface="Wingdings" panose="05000000000000000000" pitchFamily="2" charset="2"/>
              <a:buChar char="§"/>
              <a:tabLst>
                <a:tab pos="205104" algn="l"/>
              </a:tabLst>
            </a:pPr>
            <a:r>
              <a:rPr lang="it-IT" dirty="0">
                <a:latin typeface="+mj-lt"/>
                <a:cs typeface="Arial" panose="020B0604020202020204" pitchFamily="34" charset="0"/>
              </a:rPr>
              <a:t>Copertura su commodity con approccio di entrata progressivo</a:t>
            </a:r>
          </a:p>
          <a:p>
            <a:pPr marR="5080" indent="-241200">
              <a:buSzPct val="124000"/>
              <a:buFontTx/>
              <a:buChar char="-"/>
              <a:tabLst>
                <a:tab pos="205104" algn="l"/>
              </a:tabLst>
            </a:pPr>
            <a:endParaRPr sz="16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7" name="Titolo 1">
            <a:extLst>
              <a:ext uri="{FF2B5EF4-FFF2-40B4-BE49-F238E27FC236}">
                <a16:creationId xmlns:a16="http://schemas.microsoft.com/office/drawing/2014/main" id="{0C873CCC-1575-4045-B577-C9C0F5BC9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110000"/>
            <a:ext cx="11984567" cy="357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 defTabSz="60958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it-IT" alt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j-lt"/>
                <a:cs typeface="Arial" panose="020B0604020202020204" pitchFamily="34" charset="0"/>
              </a:rPr>
              <a:t> </a:t>
            </a:r>
            <a:r>
              <a:rPr lang="it-IT" altLang="it-IT" sz="3600" b="1" dirty="0">
                <a:solidFill>
                  <a:srgbClr val="000066"/>
                </a:solidFill>
                <a:latin typeface="+mj-lt"/>
                <a:cs typeface="Arial" panose="020B0604020202020204" pitchFamily="34" charset="0"/>
              </a:rPr>
              <a:t>Soluzioni per le PMI: costi energia</a:t>
            </a:r>
            <a:endParaRPr kumimoji="0" lang="it-IT" altLang="it-IT" sz="3600" b="1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j-lt"/>
              <a:cs typeface="Arial" panose="020B0604020202020204" pitchFamily="34" charset="0"/>
            </a:endParaRPr>
          </a:p>
        </p:txBody>
      </p:sp>
      <p:sp>
        <p:nvSpPr>
          <p:cNvPr id="71" name="Rettangolo 70">
            <a:extLst>
              <a:ext uri="{FF2B5EF4-FFF2-40B4-BE49-F238E27FC236}">
                <a16:creationId xmlns:a16="http://schemas.microsoft.com/office/drawing/2014/main" id="{AC9782E0-F88F-4752-A77B-631C5F32B46E}"/>
              </a:ext>
            </a:extLst>
          </p:cNvPr>
          <p:cNvSpPr/>
          <p:nvPr/>
        </p:nvSpPr>
        <p:spPr>
          <a:xfrm>
            <a:off x="215900" y="870857"/>
            <a:ext cx="7594600" cy="628648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+mj-lt"/>
              <a:cs typeface="Arial" panose="020B0604020202020204" pitchFamily="34" charset="0"/>
            </a:endParaRPr>
          </a:p>
        </p:txBody>
      </p:sp>
      <p:sp>
        <p:nvSpPr>
          <p:cNvPr id="77" name="Rettangolo 76">
            <a:extLst>
              <a:ext uri="{FF2B5EF4-FFF2-40B4-BE49-F238E27FC236}">
                <a16:creationId xmlns:a16="http://schemas.microsoft.com/office/drawing/2014/main" id="{CFE18B66-3652-452E-97D5-1DBA7B6EF90D}"/>
              </a:ext>
            </a:extLst>
          </p:cNvPr>
          <p:cNvSpPr/>
          <p:nvPr/>
        </p:nvSpPr>
        <p:spPr>
          <a:xfrm>
            <a:off x="7950200" y="883557"/>
            <a:ext cx="3987800" cy="628648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+mj-lt"/>
              <a:cs typeface="Arial" panose="020B0604020202020204" pitchFamily="34" charset="0"/>
            </a:endParaRPr>
          </a:p>
        </p:txBody>
      </p:sp>
      <p:sp>
        <p:nvSpPr>
          <p:cNvPr id="81" name="CasellaDiTesto 80">
            <a:extLst>
              <a:ext uri="{FF2B5EF4-FFF2-40B4-BE49-F238E27FC236}">
                <a16:creationId xmlns:a16="http://schemas.microsoft.com/office/drawing/2014/main" id="{0E8AE902-586D-49DD-B979-518FDF10B150}"/>
              </a:ext>
            </a:extLst>
          </p:cNvPr>
          <p:cNvSpPr txBox="1"/>
          <p:nvPr/>
        </p:nvSpPr>
        <p:spPr>
          <a:xfrm>
            <a:off x="322927" y="988501"/>
            <a:ext cx="6153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Iniziative		Caratteristiche </a:t>
            </a:r>
          </a:p>
        </p:txBody>
      </p:sp>
      <p:sp>
        <p:nvSpPr>
          <p:cNvPr id="55" name="Donut 74">
            <a:extLst>
              <a:ext uri="{FF2B5EF4-FFF2-40B4-BE49-F238E27FC236}">
                <a16:creationId xmlns:a16="http://schemas.microsoft.com/office/drawing/2014/main" id="{663A7484-3C22-4326-8D77-91EFD57AEACD}"/>
              </a:ext>
            </a:extLst>
          </p:cNvPr>
          <p:cNvSpPr>
            <a:spLocks noChangeAspect="1"/>
          </p:cNvSpPr>
          <p:nvPr/>
        </p:nvSpPr>
        <p:spPr>
          <a:xfrm rot="10382649" flipV="1">
            <a:off x="7523658" y="873808"/>
            <a:ext cx="709918" cy="602653"/>
          </a:xfrm>
          <a:prstGeom prst="pie">
            <a:avLst>
              <a:gd name="adj1" fmla="val 4367609"/>
              <a:gd name="adj2" fmla="val 16427772"/>
            </a:avLst>
          </a:prstGeom>
          <a:solidFill>
            <a:schemeClr val="bg1"/>
          </a:solidFill>
          <a:ln w="28575">
            <a:noFill/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cs typeface="Arial" panose="020B0604020202020204" pitchFamily="34" charset="0"/>
            </a:endParaRPr>
          </a:p>
        </p:txBody>
      </p:sp>
      <p:sp>
        <p:nvSpPr>
          <p:cNvPr id="56" name="Donut 74">
            <a:extLst>
              <a:ext uri="{FF2B5EF4-FFF2-40B4-BE49-F238E27FC236}">
                <a16:creationId xmlns:a16="http://schemas.microsoft.com/office/drawing/2014/main" id="{B84EEF55-35B7-4318-A0DA-90E12D7AB603}"/>
              </a:ext>
            </a:extLst>
          </p:cNvPr>
          <p:cNvSpPr>
            <a:spLocks noChangeAspect="1"/>
          </p:cNvSpPr>
          <p:nvPr/>
        </p:nvSpPr>
        <p:spPr>
          <a:xfrm rot="10302610" flipV="1">
            <a:off x="7696721" y="926467"/>
            <a:ext cx="475552" cy="475552"/>
          </a:xfrm>
          <a:prstGeom prst="ellipse">
            <a:avLst/>
          </a:prstGeom>
          <a:solidFill>
            <a:srgbClr val="000066"/>
          </a:solidFill>
          <a:ln w="28575">
            <a:noFill/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cs typeface="Arial" panose="020B0604020202020204" pitchFamily="34" charset="0"/>
            </a:endParaRPr>
          </a:p>
        </p:txBody>
      </p:sp>
      <p:sp>
        <p:nvSpPr>
          <p:cNvPr id="57" name="CasellaDiTesto 56">
            <a:extLst>
              <a:ext uri="{FF2B5EF4-FFF2-40B4-BE49-F238E27FC236}">
                <a16:creationId xmlns:a16="http://schemas.microsoft.com/office/drawing/2014/main" id="{7DCF39E4-E715-4E67-A7F4-2C137F90F9DE}"/>
              </a:ext>
            </a:extLst>
          </p:cNvPr>
          <p:cNvSpPr txBox="1"/>
          <p:nvPr/>
        </p:nvSpPr>
        <p:spPr>
          <a:xfrm>
            <a:off x="8823625" y="1008675"/>
            <a:ext cx="26145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Destinatari		</a:t>
            </a:r>
          </a:p>
        </p:txBody>
      </p:sp>
      <p:sp>
        <p:nvSpPr>
          <p:cNvPr id="59" name="object 68">
            <a:extLst>
              <a:ext uri="{FF2B5EF4-FFF2-40B4-BE49-F238E27FC236}">
                <a16:creationId xmlns:a16="http://schemas.microsoft.com/office/drawing/2014/main" id="{F19C94BB-491A-499F-8D57-6A45B5E0563A}"/>
              </a:ext>
            </a:extLst>
          </p:cNvPr>
          <p:cNvSpPr txBox="1"/>
          <p:nvPr/>
        </p:nvSpPr>
        <p:spPr>
          <a:xfrm>
            <a:off x="8140572" y="1604451"/>
            <a:ext cx="3873628" cy="6309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750" marR="5080" indent="-285750">
              <a:spcAft>
                <a:spcPts val="600"/>
              </a:spcAft>
              <a:buSzPct val="124000"/>
              <a:buFont typeface="Wingdings" panose="05000000000000000000" pitchFamily="2" charset="2"/>
              <a:buChar char="§"/>
              <a:tabLst>
                <a:tab pos="205104" algn="l"/>
              </a:tabLst>
            </a:pPr>
            <a:r>
              <a:rPr lang="it-IT" dirty="0">
                <a:latin typeface="+mj-lt"/>
                <a:cs typeface="Arial" panose="020B0604020202020204" pitchFamily="34" charset="0"/>
              </a:rPr>
              <a:t>Imprese e Aziende Retail</a:t>
            </a:r>
          </a:p>
          <a:p>
            <a:pPr marL="285750" marR="5080" indent="-285750">
              <a:spcAft>
                <a:spcPts val="600"/>
              </a:spcAft>
              <a:buSzPct val="124000"/>
              <a:buFont typeface="Wingdings" panose="05000000000000000000" pitchFamily="2" charset="2"/>
              <a:buChar char="§"/>
              <a:tabLst>
                <a:tab pos="205104" algn="l"/>
              </a:tabLst>
            </a:pPr>
            <a:r>
              <a:rPr lang="it-IT" dirty="0">
                <a:latin typeface="+mj-lt"/>
                <a:cs typeface="Arial" panose="020B0604020202020204" pitchFamily="34" charset="0"/>
              </a:rPr>
              <a:t>Agribusiness e Impact</a:t>
            </a:r>
          </a:p>
        </p:txBody>
      </p:sp>
      <p:sp>
        <p:nvSpPr>
          <p:cNvPr id="60" name="object 68">
            <a:extLst>
              <a:ext uri="{FF2B5EF4-FFF2-40B4-BE49-F238E27FC236}">
                <a16:creationId xmlns:a16="http://schemas.microsoft.com/office/drawing/2014/main" id="{E60CA5B5-DAB9-4F72-A4ED-0B7069EBA299}"/>
              </a:ext>
            </a:extLst>
          </p:cNvPr>
          <p:cNvSpPr txBox="1"/>
          <p:nvPr/>
        </p:nvSpPr>
        <p:spPr>
          <a:xfrm>
            <a:off x="8194092" y="4526793"/>
            <a:ext cx="3873628" cy="15388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750" marR="5080" indent="-285750">
              <a:spcAft>
                <a:spcPts val="600"/>
              </a:spcAft>
              <a:buSzPct val="124000"/>
              <a:buFont typeface="Wingdings" panose="05000000000000000000" pitchFamily="2" charset="2"/>
              <a:buChar char="§"/>
              <a:tabLst>
                <a:tab pos="205104" algn="l"/>
              </a:tabLst>
            </a:pPr>
            <a:r>
              <a:rPr lang="it-IT" dirty="0">
                <a:latin typeface="+mj-lt"/>
                <a:cs typeface="Arial" panose="020B0604020202020204" pitchFamily="34" charset="0"/>
              </a:rPr>
              <a:t>Imprese energivore</a:t>
            </a:r>
          </a:p>
          <a:p>
            <a:pPr marL="285750" marR="5080" indent="-285750">
              <a:spcAft>
                <a:spcPts val="600"/>
              </a:spcAft>
              <a:buSzPct val="124000"/>
              <a:buFont typeface="Wingdings" panose="05000000000000000000" pitchFamily="2" charset="2"/>
              <a:buChar char="§"/>
              <a:tabLst>
                <a:tab pos="205104" algn="l"/>
              </a:tabLst>
            </a:pPr>
            <a:r>
              <a:rPr lang="it-IT" dirty="0">
                <a:latin typeface="+mj-lt"/>
                <a:cs typeface="Arial" panose="020B0604020202020204" pitchFamily="34" charset="0"/>
              </a:rPr>
              <a:t>Imprese con alti consumi</a:t>
            </a:r>
          </a:p>
          <a:p>
            <a:pPr marL="285750" marR="5080" indent="-285750">
              <a:spcAft>
                <a:spcPts val="600"/>
              </a:spcAft>
              <a:buSzPct val="124000"/>
              <a:buFont typeface="Wingdings" panose="05000000000000000000" pitchFamily="2" charset="2"/>
              <a:buChar char="§"/>
              <a:tabLst>
                <a:tab pos="205104" algn="l"/>
              </a:tabLst>
            </a:pPr>
            <a:r>
              <a:rPr lang="it-IT" dirty="0">
                <a:latin typeface="+mj-lt"/>
                <a:cs typeface="Arial" panose="020B0604020202020204" pitchFamily="34" charset="0"/>
              </a:rPr>
              <a:t>Controparti qualificati e operatori professionali ai fini Mifid</a:t>
            </a:r>
          </a:p>
        </p:txBody>
      </p:sp>
    </p:spTree>
    <p:extLst>
      <p:ext uri="{BB962C8B-B14F-4D97-AF65-F5344CB8AC3E}">
        <p14:creationId xmlns:p14="http://schemas.microsoft.com/office/powerpoint/2010/main" val="2705725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610" name="Oggetto 2" hidden="1">
            <a:extLst>
              <a:ext uri="{FF2B5EF4-FFF2-40B4-BE49-F238E27FC236}">
                <a16:creationId xmlns:a16="http://schemas.microsoft.com/office/drawing/2014/main" id="{DF51BE8C-A1C7-4DFD-8A91-6EE52D32D41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1" name="Diapositiva think-cell" r:id="rId8" imgW="383" imgH="384" progId="TCLayout.ActiveDocument.1">
                  <p:embed/>
                </p:oleObj>
              </mc:Choice>
              <mc:Fallback>
                <p:oleObj name="Diapositiva think-cell" r:id="rId8" imgW="383" imgH="384" progId="TCLayout.ActiveDocument.1">
                  <p:embed/>
                  <p:pic>
                    <p:nvPicPr>
                      <p:cNvPr id="68610" name="Oggetto 2" hidden="1">
                        <a:extLst>
                          <a:ext uri="{FF2B5EF4-FFF2-40B4-BE49-F238E27FC236}">
                            <a16:creationId xmlns:a16="http://schemas.microsoft.com/office/drawing/2014/main" id="{DF51BE8C-A1C7-4DFD-8A91-6EE52D32D4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ttangolo 4" hidden="1">
            <a:extLst>
              <a:ext uri="{FF2B5EF4-FFF2-40B4-BE49-F238E27FC236}">
                <a16:creationId xmlns:a16="http://schemas.microsoft.com/office/drawing/2014/main" id="{8D6286C4-22D1-46C9-A5A0-239AF465D73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  <a:sym typeface="Century Gothic" panose="020B0502020202020204" pitchFamily="34" charset="0"/>
            </a:endParaRPr>
          </a:p>
        </p:txBody>
      </p:sp>
      <p:sp>
        <p:nvSpPr>
          <p:cNvPr id="3" name="Rettangolo 2" hidden="1">
            <a:extLst>
              <a:ext uri="{FF2B5EF4-FFF2-40B4-BE49-F238E27FC236}">
                <a16:creationId xmlns:a16="http://schemas.microsoft.com/office/drawing/2014/main" id="{ADC91BD7-6074-4B6B-9B11-0B289D280356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  <a:sym typeface="Century Gothic" panose="020B0502020202020204" pitchFamily="34" charset="0"/>
            </a:endParaRPr>
          </a:p>
        </p:txBody>
      </p:sp>
      <p:sp>
        <p:nvSpPr>
          <p:cNvPr id="2" name="Rettangolo 1" hidden="1">
            <a:extLst>
              <a:ext uri="{FF2B5EF4-FFF2-40B4-BE49-F238E27FC236}">
                <a16:creationId xmlns:a16="http://schemas.microsoft.com/office/drawing/2014/main" id="{E0953E6F-C65D-4492-9D6F-EA399E2E73D8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  <a:solidFill>
            <a:srgbClr val="9F5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  <a:sym typeface="Century Gothic" panose="020B0502020202020204" pitchFamily="34" charset="0"/>
            </a:endParaRPr>
          </a:p>
        </p:txBody>
      </p:sp>
      <p:sp>
        <p:nvSpPr>
          <p:cNvPr id="7" name="Rettangolo 6" hidden="1">
            <a:extLst>
              <a:ext uri="{FF2B5EF4-FFF2-40B4-BE49-F238E27FC236}">
                <a16:creationId xmlns:a16="http://schemas.microsoft.com/office/drawing/2014/main" id="{15F946FE-15F0-4E6D-A3C1-9F988C205FE5}"/>
              </a:ext>
            </a:extLst>
          </p:cNvPr>
          <p:cNvSpPr/>
          <p:nvPr/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  <a:sym typeface="Century Gothic" panose="020B0502020202020204" pitchFamily="34" charset="0"/>
            </a:endParaRPr>
          </a:p>
        </p:txBody>
      </p:sp>
      <p:sp>
        <p:nvSpPr>
          <p:cNvPr id="68724" name="Rettangolo 68723" hidden="1">
            <a:extLst>
              <a:ext uri="{FF2B5EF4-FFF2-40B4-BE49-F238E27FC236}">
                <a16:creationId xmlns:a16="http://schemas.microsoft.com/office/drawing/2014/main" id="{A3456608-3F07-4CB1-AAF0-AB8A0EAD3B73}"/>
              </a:ext>
            </a:extLst>
          </p:cNvPr>
          <p:cNvSpPr/>
          <p:nvPr/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0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  <a:sym typeface="Century Gothic" panose="020B0502020202020204" pitchFamily="34" charset="0"/>
            </a:endParaRPr>
          </a:p>
        </p:txBody>
      </p:sp>
      <p:sp>
        <p:nvSpPr>
          <p:cNvPr id="750" name="Rettangolo 749" hidden="1">
            <a:extLst>
              <a:ext uri="{FF2B5EF4-FFF2-40B4-BE49-F238E27FC236}">
                <a16:creationId xmlns:a16="http://schemas.microsoft.com/office/drawing/2014/main" id="{958106BF-5E18-484A-9809-E2FFC95FC397}"/>
              </a:ext>
            </a:extLst>
          </p:cNvPr>
          <p:cNvSpPr/>
          <p:nvPr/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  <a:sym typeface="Century Gothic" panose="020B0502020202020204" pitchFamily="34" charset="0"/>
            </a:endParaRPr>
          </a:p>
        </p:txBody>
      </p:sp>
      <p:sp>
        <p:nvSpPr>
          <p:cNvPr id="72" name="Rettangolo 71">
            <a:extLst>
              <a:ext uri="{FF2B5EF4-FFF2-40B4-BE49-F238E27FC236}">
                <a16:creationId xmlns:a16="http://schemas.microsoft.com/office/drawing/2014/main" id="{AED9A35C-21B1-46A9-B3AF-6D343C736A32}"/>
              </a:ext>
            </a:extLst>
          </p:cNvPr>
          <p:cNvSpPr/>
          <p:nvPr/>
        </p:nvSpPr>
        <p:spPr>
          <a:xfrm>
            <a:off x="215900" y="1417585"/>
            <a:ext cx="7594600" cy="4610100"/>
          </a:xfrm>
          <a:prstGeom prst="rect">
            <a:avLst/>
          </a:prstGeom>
          <a:gradFill>
            <a:gsLst>
              <a:gs pos="0">
                <a:schemeClr val="bg1">
                  <a:lumMod val="85000"/>
                  <a:alpha val="46000"/>
                </a:schemeClr>
              </a:gs>
              <a:gs pos="48000">
                <a:schemeClr val="bg1">
                  <a:lumMod val="85000"/>
                  <a:alpha val="56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+mj-lt"/>
              <a:cs typeface="Arial" panose="020B0604020202020204" pitchFamily="34" charset="0"/>
            </a:endParaRPr>
          </a:p>
        </p:txBody>
      </p:sp>
      <p:sp>
        <p:nvSpPr>
          <p:cNvPr id="78" name="Rettangolo 77">
            <a:extLst>
              <a:ext uri="{FF2B5EF4-FFF2-40B4-BE49-F238E27FC236}">
                <a16:creationId xmlns:a16="http://schemas.microsoft.com/office/drawing/2014/main" id="{F946F91E-2DBF-4F51-BA51-D99F5C18B050}"/>
              </a:ext>
            </a:extLst>
          </p:cNvPr>
          <p:cNvSpPr/>
          <p:nvPr/>
        </p:nvSpPr>
        <p:spPr>
          <a:xfrm>
            <a:off x="7950200" y="1417585"/>
            <a:ext cx="3987800" cy="4610100"/>
          </a:xfrm>
          <a:prstGeom prst="rect">
            <a:avLst/>
          </a:prstGeom>
          <a:gradFill>
            <a:gsLst>
              <a:gs pos="0">
                <a:schemeClr val="bg1">
                  <a:lumMod val="85000"/>
                  <a:alpha val="46000"/>
                </a:schemeClr>
              </a:gs>
              <a:gs pos="48000">
                <a:schemeClr val="bg1">
                  <a:lumMod val="85000"/>
                  <a:alpha val="56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84" name="Rettangolo 83">
            <a:extLst>
              <a:ext uri="{FF2B5EF4-FFF2-40B4-BE49-F238E27FC236}">
                <a16:creationId xmlns:a16="http://schemas.microsoft.com/office/drawing/2014/main" id="{20598B70-5B76-4DDD-8C19-DEA1F246983C}"/>
              </a:ext>
            </a:extLst>
          </p:cNvPr>
          <p:cNvSpPr/>
          <p:nvPr/>
        </p:nvSpPr>
        <p:spPr>
          <a:xfrm>
            <a:off x="292099" y="1604451"/>
            <a:ext cx="1909217" cy="237401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it-IT" b="1" dirty="0">
                <a:solidFill>
                  <a:srgbClr val="000066"/>
                </a:solidFill>
                <a:latin typeface="+mj-lt"/>
                <a:cs typeface="Arial" panose="020B0604020202020204" pitchFamily="34" charset="0"/>
              </a:rPr>
              <a:t>Finanziamenti</a:t>
            </a:r>
          </a:p>
        </p:txBody>
      </p:sp>
      <p:cxnSp>
        <p:nvCxnSpPr>
          <p:cNvPr id="94" name="Connettore diritto 93">
            <a:extLst>
              <a:ext uri="{FF2B5EF4-FFF2-40B4-BE49-F238E27FC236}">
                <a16:creationId xmlns:a16="http://schemas.microsoft.com/office/drawing/2014/main" id="{B32AB6C4-AE0A-46AE-AD6A-23EB8F33D121}"/>
              </a:ext>
            </a:extLst>
          </p:cNvPr>
          <p:cNvCxnSpPr/>
          <p:nvPr/>
        </p:nvCxnSpPr>
        <p:spPr>
          <a:xfrm>
            <a:off x="7934497" y="4287785"/>
            <a:ext cx="3888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object 68">
            <a:extLst>
              <a:ext uri="{FF2B5EF4-FFF2-40B4-BE49-F238E27FC236}">
                <a16:creationId xmlns:a16="http://schemas.microsoft.com/office/drawing/2014/main" id="{2A7E5726-21F0-460D-9B03-DD826C3DB147}"/>
              </a:ext>
            </a:extLst>
          </p:cNvPr>
          <p:cNvSpPr txBox="1"/>
          <p:nvPr/>
        </p:nvSpPr>
        <p:spPr>
          <a:xfrm>
            <a:off x="2341984" y="1664527"/>
            <a:ext cx="5532016" cy="19389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750" marR="5080" indent="-285750">
              <a:lnSpc>
                <a:spcPct val="100000"/>
              </a:lnSpc>
              <a:buSzPct val="130000"/>
              <a:buFont typeface="Wingdings" panose="05000000000000000000" pitchFamily="2" charset="2"/>
              <a:buChar char="§"/>
              <a:tabLst>
                <a:tab pos="205104" algn="l"/>
              </a:tabLst>
            </a:pPr>
            <a:r>
              <a:rPr lang="it-IT" spc="-5" dirty="0">
                <a:latin typeface="+mj-lt"/>
                <a:cs typeface="Arial" panose="020B0604020202020204" pitchFamily="34" charset="0"/>
              </a:rPr>
              <a:t>Esigenze di liquidità per mancati incassi / riduzione di fatturato</a:t>
            </a:r>
          </a:p>
          <a:p>
            <a:pPr marL="285750" marR="5080" indent="-285750">
              <a:lnSpc>
                <a:spcPct val="100000"/>
              </a:lnSpc>
              <a:buSzPct val="130000"/>
              <a:buFont typeface="Wingdings" panose="05000000000000000000" pitchFamily="2" charset="2"/>
              <a:buChar char="§"/>
              <a:tabLst>
                <a:tab pos="205104" algn="l"/>
              </a:tabLst>
            </a:pPr>
            <a:r>
              <a:rPr lang="it-IT" spc="-5" dirty="0">
                <a:latin typeface="+mj-lt"/>
                <a:cs typeface="Arial" panose="020B0604020202020204" pitchFamily="34" charset="0"/>
              </a:rPr>
              <a:t>Linea di finanziamento 18  mesi -1 giorno, con 6 mesi di ammortamento</a:t>
            </a:r>
          </a:p>
          <a:p>
            <a:pPr marL="285750" marR="5080" indent="-285750">
              <a:lnSpc>
                <a:spcPct val="100000"/>
              </a:lnSpc>
              <a:buSzPct val="130000"/>
              <a:buFont typeface="Wingdings" panose="05000000000000000000" pitchFamily="2" charset="2"/>
              <a:buChar char="§"/>
              <a:tabLst>
                <a:tab pos="205104" algn="l"/>
              </a:tabLst>
            </a:pPr>
            <a:r>
              <a:rPr lang="it-IT" spc="-5" dirty="0">
                <a:latin typeface="+mj-lt"/>
                <a:cs typeface="Arial" panose="020B0604020202020204" pitchFamily="34" charset="0"/>
              </a:rPr>
              <a:t>Pricing dedicato</a:t>
            </a:r>
          </a:p>
          <a:p>
            <a:pPr marL="285750" marR="5080" indent="-285750">
              <a:lnSpc>
                <a:spcPct val="100000"/>
              </a:lnSpc>
              <a:buSzPct val="130000"/>
              <a:buFont typeface="Wingdings" panose="05000000000000000000" pitchFamily="2" charset="2"/>
              <a:buChar char="§"/>
              <a:tabLst>
                <a:tab pos="205104" algn="l"/>
              </a:tabLst>
            </a:pPr>
            <a:r>
              <a:rPr lang="it-IT" spc="-5" dirty="0">
                <a:latin typeface="+mj-lt"/>
                <a:cs typeface="Arial" panose="020B0604020202020204" pitchFamily="34" charset="0"/>
              </a:rPr>
              <a:t>Abbinamento garanzie statali</a:t>
            </a:r>
          </a:p>
          <a:p>
            <a:pPr marL="285750" marR="5080" indent="-285750">
              <a:spcAft>
                <a:spcPts val="600"/>
              </a:spcAft>
              <a:buSzPct val="124000"/>
              <a:buFont typeface="Wingdings" panose="05000000000000000000" pitchFamily="2" charset="2"/>
              <a:buChar char="§"/>
              <a:tabLst>
                <a:tab pos="205104" algn="l"/>
              </a:tabLst>
            </a:pPr>
            <a:endParaRPr lang="it-IT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13" name="Rettangolo 112">
            <a:extLst>
              <a:ext uri="{FF2B5EF4-FFF2-40B4-BE49-F238E27FC236}">
                <a16:creationId xmlns:a16="http://schemas.microsoft.com/office/drawing/2014/main" id="{5FA88DB8-32E6-45F8-9DD1-12CA9F0F4F8D}"/>
              </a:ext>
            </a:extLst>
          </p:cNvPr>
          <p:cNvSpPr/>
          <p:nvPr/>
        </p:nvSpPr>
        <p:spPr>
          <a:xfrm>
            <a:off x="292100" y="4413899"/>
            <a:ext cx="1909216" cy="14867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en-US" b="1" dirty="0" err="1">
                <a:solidFill>
                  <a:srgbClr val="000066"/>
                </a:solidFill>
                <a:latin typeface="+mj-lt"/>
                <a:cs typeface="Arial" panose="020B0604020202020204" pitchFamily="34" charset="0"/>
              </a:rPr>
              <a:t>Sospensione</a:t>
            </a:r>
            <a:r>
              <a:rPr lang="en-US" b="1" dirty="0">
                <a:solidFill>
                  <a:srgbClr val="000066"/>
                </a:solidFill>
                <a:latin typeface="+mj-lt"/>
                <a:cs typeface="Arial" panose="020B0604020202020204" pitchFamily="34" charset="0"/>
              </a:rPr>
              <a:t> rate </a:t>
            </a:r>
            <a:r>
              <a:rPr lang="en-US" b="1" dirty="0" err="1">
                <a:solidFill>
                  <a:srgbClr val="000066"/>
                </a:solidFill>
                <a:latin typeface="+mj-lt"/>
                <a:cs typeface="Arial" panose="020B0604020202020204" pitchFamily="34" charset="0"/>
              </a:rPr>
              <a:t>finanziamenti</a:t>
            </a:r>
            <a:endParaRPr lang="en-US" b="1" dirty="0">
              <a:solidFill>
                <a:srgbClr val="000066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5" name="Connettore diritto 114">
            <a:extLst>
              <a:ext uri="{FF2B5EF4-FFF2-40B4-BE49-F238E27FC236}">
                <a16:creationId xmlns:a16="http://schemas.microsoft.com/office/drawing/2014/main" id="{14642049-B12A-48E7-9D93-8AFF6F72CEDD}"/>
              </a:ext>
            </a:extLst>
          </p:cNvPr>
          <p:cNvCxnSpPr/>
          <p:nvPr/>
        </p:nvCxnSpPr>
        <p:spPr>
          <a:xfrm>
            <a:off x="285255" y="4287785"/>
            <a:ext cx="7488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object 68">
            <a:extLst>
              <a:ext uri="{FF2B5EF4-FFF2-40B4-BE49-F238E27FC236}">
                <a16:creationId xmlns:a16="http://schemas.microsoft.com/office/drawing/2014/main" id="{EF0FCD61-1BA7-43F7-A9DE-61DE97DC2E95}"/>
              </a:ext>
            </a:extLst>
          </p:cNvPr>
          <p:cNvSpPr txBox="1"/>
          <p:nvPr/>
        </p:nvSpPr>
        <p:spPr>
          <a:xfrm>
            <a:off x="2341016" y="4413899"/>
            <a:ext cx="5499100" cy="11541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750" marR="5080" indent="-285750">
              <a:lnSpc>
                <a:spcPct val="100000"/>
              </a:lnSpc>
              <a:spcAft>
                <a:spcPts val="600"/>
              </a:spcAft>
              <a:buSzPct val="124000"/>
              <a:buFont typeface="Wingdings" panose="05000000000000000000" pitchFamily="2" charset="2"/>
              <a:buChar char="§"/>
              <a:tabLst>
                <a:tab pos="205104" algn="l"/>
              </a:tabLst>
            </a:pPr>
            <a:r>
              <a:rPr lang="it-IT" dirty="0">
                <a:latin typeface="+mj-lt"/>
                <a:cs typeface="Arial" panose="020B0604020202020204" pitchFamily="34" charset="0"/>
              </a:rPr>
              <a:t>Sospensione della quota capitale dei finanziamenti in essere fino a 24 (36 per il settore cerealicolo)</a:t>
            </a:r>
          </a:p>
          <a:p>
            <a:pPr marR="5080" indent="-241200">
              <a:buSzPct val="124000"/>
              <a:buFontTx/>
              <a:buChar char="-"/>
              <a:tabLst>
                <a:tab pos="205104" algn="l"/>
              </a:tabLst>
            </a:pPr>
            <a:endParaRPr sz="16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7" name="Titolo 1">
            <a:extLst>
              <a:ext uri="{FF2B5EF4-FFF2-40B4-BE49-F238E27FC236}">
                <a16:creationId xmlns:a16="http://schemas.microsoft.com/office/drawing/2014/main" id="{0C873CCC-1575-4045-B577-C9C0F5BC9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110000"/>
            <a:ext cx="11984567" cy="357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 defTabSz="60958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it-IT" alt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j-lt"/>
                <a:cs typeface="Arial" panose="020B0604020202020204" pitchFamily="34" charset="0"/>
              </a:rPr>
              <a:t> </a:t>
            </a:r>
            <a:r>
              <a:rPr lang="it-IT" altLang="it-IT" sz="3600" b="1" dirty="0">
                <a:solidFill>
                  <a:srgbClr val="000066"/>
                </a:solidFill>
                <a:latin typeface="+mj-lt"/>
                <a:cs typeface="Arial" panose="020B0604020202020204" pitchFamily="34" charset="0"/>
              </a:rPr>
              <a:t>Soluzioni per le PMI: imprese esportatrici</a:t>
            </a:r>
            <a:endParaRPr kumimoji="0" lang="it-IT" altLang="it-IT" sz="3600" b="1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j-lt"/>
              <a:cs typeface="Arial" panose="020B0604020202020204" pitchFamily="34" charset="0"/>
            </a:endParaRPr>
          </a:p>
        </p:txBody>
      </p:sp>
      <p:sp>
        <p:nvSpPr>
          <p:cNvPr id="71" name="Rettangolo 70">
            <a:extLst>
              <a:ext uri="{FF2B5EF4-FFF2-40B4-BE49-F238E27FC236}">
                <a16:creationId xmlns:a16="http://schemas.microsoft.com/office/drawing/2014/main" id="{AC9782E0-F88F-4752-A77B-631C5F32B46E}"/>
              </a:ext>
            </a:extLst>
          </p:cNvPr>
          <p:cNvSpPr/>
          <p:nvPr/>
        </p:nvSpPr>
        <p:spPr>
          <a:xfrm>
            <a:off x="215900" y="870857"/>
            <a:ext cx="7594600" cy="628648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+mj-lt"/>
              <a:cs typeface="Arial" panose="020B0604020202020204" pitchFamily="34" charset="0"/>
            </a:endParaRPr>
          </a:p>
        </p:txBody>
      </p:sp>
      <p:sp>
        <p:nvSpPr>
          <p:cNvPr id="77" name="Rettangolo 76">
            <a:extLst>
              <a:ext uri="{FF2B5EF4-FFF2-40B4-BE49-F238E27FC236}">
                <a16:creationId xmlns:a16="http://schemas.microsoft.com/office/drawing/2014/main" id="{CFE18B66-3652-452E-97D5-1DBA7B6EF90D}"/>
              </a:ext>
            </a:extLst>
          </p:cNvPr>
          <p:cNvSpPr/>
          <p:nvPr/>
        </p:nvSpPr>
        <p:spPr>
          <a:xfrm>
            <a:off x="7950200" y="883557"/>
            <a:ext cx="3987800" cy="628648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+mj-lt"/>
              <a:cs typeface="Arial" panose="020B0604020202020204" pitchFamily="34" charset="0"/>
            </a:endParaRPr>
          </a:p>
        </p:txBody>
      </p:sp>
      <p:sp>
        <p:nvSpPr>
          <p:cNvPr id="81" name="CasellaDiTesto 80">
            <a:extLst>
              <a:ext uri="{FF2B5EF4-FFF2-40B4-BE49-F238E27FC236}">
                <a16:creationId xmlns:a16="http://schemas.microsoft.com/office/drawing/2014/main" id="{0E8AE902-586D-49DD-B979-518FDF10B150}"/>
              </a:ext>
            </a:extLst>
          </p:cNvPr>
          <p:cNvSpPr txBox="1"/>
          <p:nvPr/>
        </p:nvSpPr>
        <p:spPr>
          <a:xfrm>
            <a:off x="322927" y="988501"/>
            <a:ext cx="6153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Iniziative		Caratteristiche </a:t>
            </a:r>
          </a:p>
        </p:txBody>
      </p:sp>
      <p:sp>
        <p:nvSpPr>
          <p:cNvPr id="55" name="Donut 74">
            <a:extLst>
              <a:ext uri="{FF2B5EF4-FFF2-40B4-BE49-F238E27FC236}">
                <a16:creationId xmlns:a16="http://schemas.microsoft.com/office/drawing/2014/main" id="{663A7484-3C22-4326-8D77-91EFD57AEACD}"/>
              </a:ext>
            </a:extLst>
          </p:cNvPr>
          <p:cNvSpPr>
            <a:spLocks noChangeAspect="1"/>
          </p:cNvSpPr>
          <p:nvPr/>
        </p:nvSpPr>
        <p:spPr>
          <a:xfrm rot="10382649" flipV="1">
            <a:off x="7523658" y="873808"/>
            <a:ext cx="709918" cy="602653"/>
          </a:xfrm>
          <a:prstGeom prst="pie">
            <a:avLst>
              <a:gd name="adj1" fmla="val 4367609"/>
              <a:gd name="adj2" fmla="val 16427772"/>
            </a:avLst>
          </a:prstGeom>
          <a:solidFill>
            <a:schemeClr val="bg1"/>
          </a:solidFill>
          <a:ln w="28575">
            <a:noFill/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cs typeface="Arial" panose="020B0604020202020204" pitchFamily="34" charset="0"/>
            </a:endParaRPr>
          </a:p>
        </p:txBody>
      </p:sp>
      <p:sp>
        <p:nvSpPr>
          <p:cNvPr id="56" name="Donut 74">
            <a:extLst>
              <a:ext uri="{FF2B5EF4-FFF2-40B4-BE49-F238E27FC236}">
                <a16:creationId xmlns:a16="http://schemas.microsoft.com/office/drawing/2014/main" id="{B84EEF55-35B7-4318-A0DA-90E12D7AB603}"/>
              </a:ext>
            </a:extLst>
          </p:cNvPr>
          <p:cNvSpPr>
            <a:spLocks noChangeAspect="1"/>
          </p:cNvSpPr>
          <p:nvPr/>
        </p:nvSpPr>
        <p:spPr>
          <a:xfrm rot="10302610" flipV="1">
            <a:off x="7696721" y="926467"/>
            <a:ext cx="475552" cy="475552"/>
          </a:xfrm>
          <a:prstGeom prst="ellipse">
            <a:avLst/>
          </a:prstGeom>
          <a:solidFill>
            <a:srgbClr val="000066"/>
          </a:solidFill>
          <a:ln w="28575">
            <a:noFill/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cs typeface="Arial" panose="020B0604020202020204" pitchFamily="34" charset="0"/>
            </a:endParaRPr>
          </a:p>
        </p:txBody>
      </p:sp>
      <p:sp>
        <p:nvSpPr>
          <p:cNvPr id="57" name="CasellaDiTesto 56">
            <a:extLst>
              <a:ext uri="{FF2B5EF4-FFF2-40B4-BE49-F238E27FC236}">
                <a16:creationId xmlns:a16="http://schemas.microsoft.com/office/drawing/2014/main" id="{7DCF39E4-E715-4E67-A7F4-2C137F90F9DE}"/>
              </a:ext>
            </a:extLst>
          </p:cNvPr>
          <p:cNvSpPr txBox="1"/>
          <p:nvPr/>
        </p:nvSpPr>
        <p:spPr>
          <a:xfrm>
            <a:off x="8823625" y="1008675"/>
            <a:ext cx="26145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Destinatari		</a:t>
            </a:r>
          </a:p>
        </p:txBody>
      </p:sp>
      <p:sp>
        <p:nvSpPr>
          <p:cNvPr id="59" name="object 68">
            <a:extLst>
              <a:ext uri="{FF2B5EF4-FFF2-40B4-BE49-F238E27FC236}">
                <a16:creationId xmlns:a16="http://schemas.microsoft.com/office/drawing/2014/main" id="{F19C94BB-491A-499F-8D57-6A45B5E0563A}"/>
              </a:ext>
            </a:extLst>
          </p:cNvPr>
          <p:cNvSpPr txBox="1"/>
          <p:nvPr/>
        </p:nvSpPr>
        <p:spPr>
          <a:xfrm>
            <a:off x="8140572" y="1604451"/>
            <a:ext cx="3873628" cy="6309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750" marR="5080" indent="-285750">
              <a:spcAft>
                <a:spcPts val="600"/>
              </a:spcAft>
              <a:buSzPct val="124000"/>
              <a:buFont typeface="Wingdings" panose="05000000000000000000" pitchFamily="2" charset="2"/>
              <a:buChar char="§"/>
              <a:tabLst>
                <a:tab pos="205104" algn="l"/>
              </a:tabLst>
            </a:pPr>
            <a:r>
              <a:rPr lang="it-IT" dirty="0">
                <a:latin typeface="+mj-lt"/>
                <a:cs typeface="Arial" panose="020B0604020202020204" pitchFamily="34" charset="0"/>
              </a:rPr>
              <a:t>Imprese e Aziende Retail</a:t>
            </a:r>
          </a:p>
          <a:p>
            <a:pPr marL="285750" marR="5080" indent="-285750">
              <a:spcAft>
                <a:spcPts val="600"/>
              </a:spcAft>
              <a:buSzPct val="124000"/>
              <a:buFont typeface="Wingdings" panose="05000000000000000000" pitchFamily="2" charset="2"/>
              <a:buChar char="§"/>
              <a:tabLst>
                <a:tab pos="205104" algn="l"/>
              </a:tabLst>
            </a:pPr>
            <a:r>
              <a:rPr lang="it-IT" dirty="0">
                <a:latin typeface="+mj-lt"/>
                <a:cs typeface="Arial" panose="020B0604020202020204" pitchFamily="34" charset="0"/>
              </a:rPr>
              <a:t>Agribusiness e Impact</a:t>
            </a:r>
          </a:p>
        </p:txBody>
      </p:sp>
      <p:sp>
        <p:nvSpPr>
          <p:cNvPr id="60" name="object 68">
            <a:extLst>
              <a:ext uri="{FF2B5EF4-FFF2-40B4-BE49-F238E27FC236}">
                <a16:creationId xmlns:a16="http://schemas.microsoft.com/office/drawing/2014/main" id="{E60CA5B5-DAB9-4F72-A4ED-0B7069EBA299}"/>
              </a:ext>
            </a:extLst>
          </p:cNvPr>
          <p:cNvSpPr txBox="1"/>
          <p:nvPr/>
        </p:nvSpPr>
        <p:spPr>
          <a:xfrm>
            <a:off x="8080075" y="4361802"/>
            <a:ext cx="3873628" cy="8309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750" indent="-285750" defTabSz="609585"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it-IT" dirty="0">
                <a:solidFill>
                  <a:prstClr val="black"/>
                </a:solidFill>
                <a:ea typeface="MS PGothic" panose="020B0600070205080204" pitchFamily="34" charset="-128"/>
                <a:cs typeface="Arial"/>
              </a:rPr>
              <a:t>Imprese, Aziende Retail Agribusiness, Terzo Settore e Professionisti</a:t>
            </a:r>
          </a:p>
        </p:txBody>
      </p:sp>
    </p:spTree>
    <p:extLst>
      <p:ext uri="{BB962C8B-B14F-4D97-AF65-F5344CB8AC3E}">
        <p14:creationId xmlns:p14="http://schemas.microsoft.com/office/powerpoint/2010/main" val="24727293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7037&quot;&gt;&lt;version val=&quot;32746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2&quot;/&gt;&lt;m_chDecimalSymbol17909&gt;,&lt;/m_chDecimalSymbol17909&gt;&lt;m_nGroupingDigits17909 val=&quot;3&quot;/&gt;&lt;m_chGroupingSymbol17909&gt;.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/%m/%Y&lt;/m_strFormatTime&gt;&lt;m_yearfmt&gt;&lt;begin val=&quot;0&quot;/&gt;&lt;end val=&quot;0&quot;/&gt;&lt;/m_yearfmt&gt;&lt;/m_precDefaultDate&gt;&lt;m_precDefaultDay&gt;&lt;m_yearfmt&gt;&lt;begin val=&quot;0&quot;/&gt;&lt;end val=&quot;4&quot;/&gt;&lt;/m_yearfmt&gt;&lt;/m_precDefaultDay&gt;&lt;m_precDefaultWeek&gt;&lt;m_yearfmt&gt;&lt;begin val=&quot;0&quot;/&gt;&lt;end val=&quot;4&quot;/&gt;&lt;/m_yearfmt&gt;&lt;/m_precDefaultWeek&gt;&lt;m_precDefaultMonth&gt;&lt;m_yearfmt&gt;&lt;begin val=&quot;0&quot;/&gt;&lt;end val=&quot;4&quot;/&gt;&lt;/m_yearfmt&gt;&lt;/m_precDefaultMonth&gt;&lt;m_precDefaultQuarter&gt;&lt;m_yearfmt&gt;&lt;begin val=&quot;0&quot;/&gt;&lt;end val=&quot;4&quot;/&gt;&lt;/m_yearfmt&gt;&lt;/m_precDefaultQuarter&gt;&lt;m_precDefaultYear&gt;&lt;m_yearfmt&gt;&lt;begin val=&quot;0&quot;/&gt;&lt;end val=&quot;4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6&quot;&gt;&lt;elem m_fUsage=&quot;2.46799717892290004784E+00&quot;&gt;&lt;m_msothmcolidx val=&quot;0&quot;/&gt;&lt;m_rgb r=&quot;00&quot; g=&quot;00&quot; b=&quot;66&quot;/&gt;&lt;/elem&gt;&lt;elem m_fUsage=&quot;2.21641631354961043954E+00&quot;&gt;&lt;m_msothmcolidx val=&quot;0&quot;/&gt;&lt;m_rgb r=&quot;00&quot; g=&quot;3A&quot; b=&quot;79&quot;/&gt;&lt;/elem&gt;&lt;elem m_fUsage=&quot;1.73377844010000026209E+00&quot;&gt;&lt;m_msothmcolidx val=&quot;0&quot;/&gt;&lt;m_rgb r=&quot;9D&quot; g=&quot;C3&quot; b=&quot;E6&quot;/&gt;&lt;/elem&gt;&lt;elem m_fUsage=&quot;8.10000000000000053291E-01&quot;&gt;&lt;m_msothmcolidx val=&quot;0&quot;/&gt;&lt;m_rgb r=&quot;BD&quot; g=&quot;D7&quot; b=&quot;EE&quot;/&gt;&lt;/elem&gt;&lt;elem m_fUsage=&quot;4.30467210000000155556E-01&quot;&gt;&lt;m_msothmcolidx val=&quot;0&quot;/&gt;&lt;m_rgb r=&quot;DF&quot; g=&quot;DF&quot; b=&quot;DF&quot;/&gt;&lt;/elem&gt;&lt;elem m_fUsage=&quot;2.82429536481000165171E-01&quot;&gt;&lt;m_msothmcolidx val=&quot;0&quot;/&gt;&lt;m_rgb r=&quot;4B&quot; g=&quot;82&quot; b=&quot;02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HcM3C5ccSAZz0hu9uQ0.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3. Subtitl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HKNm6U2RZKJH1GvudQSPw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Light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3. Sub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PygvHXVSI6NjPCUa7jpdw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Light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HcM3C5ccSAZz0hu9uQ0.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3. Subtitle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HKNm6U2RZKJH1GvudQSPw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Light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3. Subtitl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PygvHXVSI6NjPCUa7jpdw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NlxodndP.MnGu3kuTOLBQ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_j.VvjLimqW42XEt1sdz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nnZi8t1n2rzmiIK4OZWjg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z5dXh73aAytaiZUEkzOjw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_j.VvjLimqW42XEt1sdzA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nnZi8t1n2rzmiIK4OZWjg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z5dXh73aAytaiZUEkzOjw"/>
</p:tagLst>
</file>

<file path=ppt/theme/theme1.xml><?xml version="1.0" encoding="utf-8"?>
<a:theme xmlns:a="http://schemas.openxmlformats.org/drawingml/2006/main" name="6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" id="{D3015E12-A374-4FF8-B7D2-C1E89D219EC3}" vid="{B08C1FA0-59F5-458D-B517-D8029B9BE9E6}"/>
    </a:ext>
  </a:extLst>
</a:theme>
</file>

<file path=ppt/theme/theme2.xml><?xml version="1.0" encoding="utf-8"?>
<a:theme xmlns:a="http://schemas.openxmlformats.org/drawingml/2006/main" name="12_Intesa SP 2018">
  <a:themeElements>
    <a:clrScheme name="Custom 1">
      <a:dk1>
        <a:srgbClr val="000000"/>
      </a:dk1>
      <a:lt1>
        <a:srgbClr val="FFFFFF"/>
      </a:lt1>
      <a:dk2>
        <a:srgbClr val="003A79"/>
      </a:dk2>
      <a:lt2>
        <a:srgbClr val="40915B"/>
      </a:lt2>
      <a:accent1>
        <a:srgbClr val="C0CCE4"/>
      </a:accent1>
      <a:accent2>
        <a:srgbClr val="F1CE40"/>
      </a:accent2>
      <a:accent3>
        <a:srgbClr val="F18B40"/>
      </a:accent3>
      <a:accent4>
        <a:srgbClr val="406B9B"/>
      </a:accent4>
      <a:accent5>
        <a:srgbClr val="DDDDDD"/>
      </a:accent5>
      <a:accent6>
        <a:srgbClr val="808080"/>
      </a:accent6>
      <a:hlink>
        <a:srgbClr val="F18B40"/>
      </a:hlink>
      <a:folHlink>
        <a:srgbClr val="406B9B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  <a:latin typeface="Century Gothic" panose="020B0502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OLOR">
        <a:dk1>
          <a:srgbClr val="000000"/>
        </a:dk1>
        <a:lt1>
          <a:srgbClr val="FFFFFF"/>
        </a:lt1>
        <a:dk2>
          <a:srgbClr val="003A79"/>
        </a:dk2>
        <a:lt2>
          <a:srgbClr val="006C24"/>
        </a:lt2>
        <a:accent1>
          <a:srgbClr val="C0CCE4"/>
        </a:accent1>
        <a:accent2>
          <a:srgbClr val="ECBD00"/>
        </a:accent2>
        <a:accent3>
          <a:srgbClr val="EC6400"/>
        </a:accent3>
        <a:accent4>
          <a:srgbClr val="003A79"/>
        </a:accent4>
        <a:accent5>
          <a:srgbClr val="DDDDDD"/>
        </a:accent5>
        <a:accent6>
          <a:srgbClr val="808080"/>
        </a:accent6>
        <a:hlink>
          <a:srgbClr val="EC6400"/>
        </a:hlink>
        <a:folHlink>
          <a:srgbClr val="003A7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NTESA SP - 20.IT1 16x9.potx" id="{5FBB747B-014D-4115-B221-6A31A125A37C}" vid="{523E53BC-69DE-4934-9F63-CCA1B9886262}"/>
    </a:ext>
  </a:extLst>
</a:theme>
</file>

<file path=ppt/theme/theme3.xml><?xml version="1.0" encoding="utf-8"?>
<a:theme xmlns:a="http://schemas.openxmlformats.org/drawingml/2006/main" name="Intesa SP 2018">
  <a:themeElements>
    <a:clrScheme name="Custom 1">
      <a:dk1>
        <a:srgbClr val="000000"/>
      </a:dk1>
      <a:lt1>
        <a:srgbClr val="FFFFFF"/>
      </a:lt1>
      <a:dk2>
        <a:srgbClr val="003A79"/>
      </a:dk2>
      <a:lt2>
        <a:srgbClr val="40915B"/>
      </a:lt2>
      <a:accent1>
        <a:srgbClr val="C0CCE4"/>
      </a:accent1>
      <a:accent2>
        <a:srgbClr val="F1CE40"/>
      </a:accent2>
      <a:accent3>
        <a:srgbClr val="F18B40"/>
      </a:accent3>
      <a:accent4>
        <a:srgbClr val="406B9B"/>
      </a:accent4>
      <a:accent5>
        <a:srgbClr val="DDDDDD"/>
      </a:accent5>
      <a:accent6>
        <a:srgbClr val="808080"/>
      </a:accent6>
      <a:hlink>
        <a:srgbClr val="F18B40"/>
      </a:hlink>
      <a:folHlink>
        <a:srgbClr val="406B9B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  <a:latin typeface="Century Gothic" panose="020B0502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OLOR">
        <a:dk1>
          <a:srgbClr val="000000"/>
        </a:dk1>
        <a:lt1>
          <a:srgbClr val="FFFFFF"/>
        </a:lt1>
        <a:dk2>
          <a:srgbClr val="003A79"/>
        </a:dk2>
        <a:lt2>
          <a:srgbClr val="006C24"/>
        </a:lt2>
        <a:accent1>
          <a:srgbClr val="C0CCE4"/>
        </a:accent1>
        <a:accent2>
          <a:srgbClr val="ECBD00"/>
        </a:accent2>
        <a:accent3>
          <a:srgbClr val="EC6400"/>
        </a:accent3>
        <a:accent4>
          <a:srgbClr val="003A79"/>
        </a:accent4>
        <a:accent5>
          <a:srgbClr val="DDDDDD"/>
        </a:accent5>
        <a:accent6>
          <a:srgbClr val="808080"/>
        </a:accent6>
        <a:hlink>
          <a:srgbClr val="EC6400"/>
        </a:hlink>
        <a:folHlink>
          <a:srgbClr val="003A7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NTESA SP - 20.IT1 16x9.potx" id="{5FBB747B-014D-4115-B221-6A31A125A37C}" vid="{523E53BC-69DE-4934-9F63-CCA1B9886262}"/>
    </a:ext>
  </a:extLst>
</a:theme>
</file>

<file path=ppt/theme/theme4.xml><?xml version="1.0" encoding="utf-8"?>
<a:theme xmlns:a="http://schemas.openxmlformats.org/drawingml/2006/main" name="Struttura personalizzat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9F5F00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1_Struttura personalizzat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9F5F00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2196</TotalTime>
  <Words>414</Words>
  <Application>Microsoft Office PowerPoint</Application>
  <PresentationFormat>Widescreen</PresentationFormat>
  <Paragraphs>48</Paragraphs>
  <Slides>5</Slides>
  <Notes>3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5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8" baseType="lpstr">
      <vt:lpstr>Arial</vt:lpstr>
      <vt:lpstr>Calibri</vt:lpstr>
      <vt:lpstr>Century Gothic</vt:lpstr>
      <vt:lpstr>Courier New</vt:lpstr>
      <vt:lpstr>Georgia</vt:lpstr>
      <vt:lpstr>Segoe UI</vt:lpstr>
      <vt:lpstr>Wingdings</vt:lpstr>
      <vt:lpstr>6_Tema di Office</vt:lpstr>
      <vt:lpstr>12_Intesa SP 2018</vt:lpstr>
      <vt:lpstr>Intesa SP 2018</vt:lpstr>
      <vt:lpstr>Struttura personalizzata</vt:lpstr>
      <vt:lpstr>1_Struttura personalizzata</vt:lpstr>
      <vt:lpstr>Diapositiva think-cell</vt:lpstr>
      <vt:lpstr>Crisi Russia - Ucraina Interventi a favore delle imprese 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MOLINARO ROBERTA</dc:creator>
  <cp:lastModifiedBy>Brunori Francesca</cp:lastModifiedBy>
  <cp:revision>216</cp:revision>
  <dcterms:created xsi:type="dcterms:W3CDTF">2022-02-17T13:31:43Z</dcterms:created>
  <dcterms:modified xsi:type="dcterms:W3CDTF">2022-03-07T18:02:10Z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f5fe31f-9de1-4167-a753-111c0df8115f_Enabled">
    <vt:lpwstr>true</vt:lpwstr>
  </property>
  <property fmtid="{D5CDD505-2E9C-101B-9397-08002B2CF9AE}" pid="3" name="MSIP_Label_5f5fe31f-9de1-4167-a753-111c0df8115f_SetDate">
    <vt:lpwstr>2022-02-17T13:31:43Z</vt:lpwstr>
  </property>
  <property fmtid="{D5CDD505-2E9C-101B-9397-08002B2CF9AE}" pid="4" name="MSIP_Label_5f5fe31f-9de1-4167-a753-111c0df8115f_Method">
    <vt:lpwstr>Standard</vt:lpwstr>
  </property>
  <property fmtid="{D5CDD505-2E9C-101B-9397-08002B2CF9AE}" pid="5" name="MSIP_Label_5f5fe31f-9de1-4167-a753-111c0df8115f_Name">
    <vt:lpwstr>5f5fe31f-9de1-4167-a753-111c0df8115f</vt:lpwstr>
  </property>
  <property fmtid="{D5CDD505-2E9C-101B-9397-08002B2CF9AE}" pid="6" name="MSIP_Label_5f5fe31f-9de1-4167-a753-111c0df8115f_SiteId">
    <vt:lpwstr>cc4baf00-15c9-48dd-9f59-88c98bde2be7</vt:lpwstr>
  </property>
  <property fmtid="{D5CDD505-2E9C-101B-9397-08002B2CF9AE}" pid="7" name="MSIP_Label_5f5fe31f-9de1-4167-a753-111c0df8115f_ActionId">
    <vt:lpwstr>e61b0bd3-6fcd-447f-a974-92b9d71a9982</vt:lpwstr>
  </property>
  <property fmtid="{D5CDD505-2E9C-101B-9397-08002B2CF9AE}" pid="8" name="MSIP_Label_5f5fe31f-9de1-4167-a753-111c0df8115f_ContentBits">
    <vt:lpwstr>0</vt:lpwstr>
  </property>
</Properties>
</file>