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0" d="100"/>
          <a:sy n="110" d="100"/>
        </p:scale>
        <p:origin x="-7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21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7184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5880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3016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3698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37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8217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2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3766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0738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2121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0A5F7-5B34-4DEB-BD09-87B897C019B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E9E6C-2535-439A-A1EF-91C30E30912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4739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ianluca.cangialosi@fcagroup.com" TargetMode="External"/><Relationship Id="rId2" Type="http://schemas.openxmlformats.org/officeDocument/2006/relationships/hyperlink" Target="mailto:Michele.rienzi@fcagroup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mailto:giovanni.conforti@fcagroup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97688992"/>
              </p:ext>
            </p:extLst>
          </p:nvPr>
        </p:nvGraphicFramePr>
        <p:xfrm>
          <a:off x="467544" y="717168"/>
          <a:ext cx="8280920" cy="294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9350"/>
                <a:gridCol w="3875226"/>
                <a:gridCol w="2088232"/>
                <a:gridCol w="1008112"/>
              </a:tblGrid>
              <a:tr h="372022"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Riferimento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Ruolo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E-mail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Cellulare</a:t>
                      </a:r>
                      <a:endParaRPr lang="en-US" sz="1000" dirty="0"/>
                    </a:p>
                  </a:txBody>
                  <a:tcPr anchor="ctr"/>
                </a:tc>
              </a:tr>
              <a:tr h="25157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Roberto Marino </a:t>
                      </a:r>
                      <a:endParaRPr lang="en-US" sz="10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Valle d’Aosta, Piemonte, </a:t>
                      </a:r>
                      <a:r>
                        <a:rPr lang="it-IT" sz="1000" baseline="0" dirty="0" smtClean="0"/>
                        <a:t>Liguria, Toscana </a:t>
                      </a:r>
                      <a:endParaRPr lang="en-US" sz="10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roberto.marino@fcagroup.com</a:t>
                      </a:r>
                      <a:endParaRPr lang="en-US" sz="10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335.60.07.291</a:t>
                      </a:r>
                      <a:endParaRPr lang="en-US" sz="1000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2618"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Michele Rienzi</a:t>
                      </a:r>
                      <a:endParaRPr lang="en-US" sz="10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Lombardia</a:t>
                      </a:r>
                      <a:endParaRPr lang="en-US" sz="10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>
                          <a:hlinkClick r:id="rId2"/>
                        </a:rPr>
                        <a:t>michele.rienzi@fcagroup.com</a:t>
                      </a:r>
                      <a:endParaRPr lang="en-US" sz="10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335.59.01.920</a:t>
                      </a:r>
                      <a:endParaRPr lang="en-US" sz="10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</a:tr>
              <a:tr h="550388">
                <a:tc>
                  <a:txBody>
                    <a:bodyPr/>
                    <a:lstStyle/>
                    <a:p>
                      <a:r>
                        <a:rPr lang="it-IT" sz="1000" smtClean="0"/>
                        <a:t>Da definire</a:t>
                      </a:r>
                      <a:endParaRPr lang="en-US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Trentino</a:t>
                      </a:r>
                      <a:r>
                        <a:rPr lang="it-IT" sz="1000" baseline="0" dirty="0" smtClean="0"/>
                        <a:t> Alto Adige, Veneto, Friuli Venezia Giulia, Emilia Romagna, Marche (Pesaro –Urbino, Ancona)</a:t>
                      </a:r>
                      <a:endParaRPr lang="en-US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>
                          <a:hlinkClick r:id="rId3"/>
                        </a:rPr>
                        <a:t>gianluca.cangialosi@fcagroup.com</a:t>
                      </a:r>
                      <a:endParaRPr lang="en-US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331.57.18.969</a:t>
                      </a:r>
                      <a:endParaRPr lang="en-US" sz="10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550388"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Giovanni Conforti</a:t>
                      </a:r>
                      <a:endParaRPr lang="en-US" sz="10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aseline="0" dirty="0" smtClean="0"/>
                        <a:t>Umbria, Marche (Macerata, Fermo, Ascoli Piceno), Lazio, Abruzzo, Molise, Sardegna, Campania</a:t>
                      </a:r>
                      <a:endParaRPr lang="en-US" sz="10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giovanni.conforti@fcagroup.com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hlinkClick r:id="rId3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3358270443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397502"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Giuseppe Drago</a:t>
                      </a:r>
                      <a:endParaRPr lang="en-US" sz="10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aseline="0" dirty="0" smtClean="0"/>
                        <a:t>Puglia, Basilicata, Calabria, Sicilia</a:t>
                      </a:r>
                      <a:endParaRPr lang="en-US" sz="10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giuseppe.drago@fcagroup.com</a:t>
                      </a:r>
                      <a:endParaRPr lang="en-US" sz="10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 smtClean="0"/>
                        <a:t>335.18.63.258</a:t>
                      </a:r>
                      <a:endParaRPr lang="en-US" sz="100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pic>
        <p:nvPicPr>
          <p:cNvPr id="7" name="Immagine 6" descr="cid:image001.jpg@01D00574.7F67AAF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9353"/>
            <a:ext cx="2120652" cy="419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5447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81</Words>
  <Application>Microsoft Office PowerPoint</Application>
  <PresentationFormat>Presentazione su schermo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Company>FIATGROUP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Administrator</dc:creator>
  <cp:lastModifiedBy>MCarvisiglia</cp:lastModifiedBy>
  <cp:revision>19</cp:revision>
  <dcterms:created xsi:type="dcterms:W3CDTF">2016-02-10T11:08:37Z</dcterms:created>
  <dcterms:modified xsi:type="dcterms:W3CDTF">2019-03-28T13:08:28Z</dcterms:modified>
</cp:coreProperties>
</file>