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305" r:id="rId3"/>
    <p:sldId id="360" r:id="rId4"/>
    <p:sldId id="361" r:id="rId5"/>
    <p:sldId id="355" r:id="rId6"/>
    <p:sldId id="357" r:id="rId7"/>
    <p:sldId id="359" r:id="rId8"/>
  </p:sldIdLst>
  <p:sldSz cx="9144000" cy="6858000" type="screen4x3"/>
  <p:notesSz cx="6877050" cy="100028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AAE7"/>
    <a:srgbClr val="4FD1FF"/>
    <a:srgbClr val="1DC4FF"/>
    <a:srgbClr val="FFCCCC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9821" autoAdjust="0"/>
  </p:normalViewPr>
  <p:slideViewPr>
    <p:cSldViewPr snapToGrid="0" snapToObjects="1"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804" cy="500223"/>
          </a:xfrm>
          <a:prstGeom prst="rect">
            <a:avLst/>
          </a:prstGeom>
        </p:spPr>
        <p:txBody>
          <a:bodyPr vert="horz" lIns="92583" tIns="46292" rIns="92583" bIns="46292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94640" y="0"/>
            <a:ext cx="2980804" cy="500223"/>
          </a:xfrm>
          <a:prstGeom prst="rect">
            <a:avLst/>
          </a:prstGeom>
        </p:spPr>
        <p:txBody>
          <a:bodyPr vert="horz" lIns="92583" tIns="46292" rIns="92583" bIns="46292" rtlCol="0"/>
          <a:lstStyle>
            <a:lvl1pPr algn="r">
              <a:defRPr sz="1200"/>
            </a:lvl1pPr>
          </a:lstStyle>
          <a:p>
            <a:fld id="{41429170-F452-4558-97A5-EA2F9C422A2F}" type="datetimeFigureOut">
              <a:rPr lang="it-IT" smtClean="0"/>
              <a:pPr/>
              <a:t>14/01/2019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501007"/>
            <a:ext cx="2980804" cy="500222"/>
          </a:xfrm>
          <a:prstGeom prst="rect">
            <a:avLst/>
          </a:prstGeom>
        </p:spPr>
        <p:txBody>
          <a:bodyPr vert="horz" lIns="92583" tIns="46292" rIns="92583" bIns="46292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94640" y="9501007"/>
            <a:ext cx="2980804" cy="500222"/>
          </a:xfrm>
          <a:prstGeom prst="rect">
            <a:avLst/>
          </a:prstGeom>
        </p:spPr>
        <p:txBody>
          <a:bodyPr vert="horz" lIns="92583" tIns="46292" rIns="92583" bIns="46292" rtlCol="0" anchor="b"/>
          <a:lstStyle>
            <a:lvl1pPr algn="r">
              <a:defRPr sz="1200"/>
            </a:lvl1pPr>
          </a:lstStyle>
          <a:p>
            <a:fld id="{8E358C27-0228-420C-BF8D-936D9B4B94F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9532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2583" tIns="46292" rIns="92583" bIns="46292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2583" tIns="46292" rIns="92583" bIns="46292" rtlCol="0"/>
          <a:lstStyle>
            <a:lvl1pPr algn="r">
              <a:defRPr sz="1200"/>
            </a:lvl1pPr>
          </a:lstStyle>
          <a:p>
            <a:fld id="{8A7ABA59-52BC-4C0D-B4B4-81D83E691412}" type="datetimeFigureOut">
              <a:rPr lang="it-IT" smtClean="0"/>
              <a:pPr/>
              <a:t>14/01/2019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49300"/>
            <a:ext cx="5003800" cy="3752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83" tIns="46292" rIns="92583" bIns="46292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7706" y="4751348"/>
            <a:ext cx="5501640" cy="4501277"/>
          </a:xfrm>
          <a:prstGeom prst="rect">
            <a:avLst/>
          </a:prstGeom>
        </p:spPr>
        <p:txBody>
          <a:bodyPr vert="horz" lIns="92583" tIns="46292" rIns="92583" bIns="46292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2583" tIns="46292" rIns="92583" bIns="46292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2583" tIns="46292" rIns="92583" bIns="46292" rtlCol="0" anchor="b"/>
          <a:lstStyle>
            <a:lvl1pPr algn="r">
              <a:defRPr sz="1200"/>
            </a:lvl1pPr>
          </a:lstStyle>
          <a:p>
            <a:fld id="{F781E380-0F94-4693-B283-E0D0595F73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81665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dirty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4CAAF9-9574-4EA7-96E4-F9CE28D8FFEB}" type="slidenum">
              <a:rPr kumimoji="0" lang="it-IT" altLang="it-IT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altLang="it-IT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693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39524" indent="-28443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37729" indent="-227546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592821" indent="-227546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47913" indent="-227546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03004" indent="-227546" defTabSz="4550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58097" indent="-227546" defTabSz="4550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13188" indent="-227546" defTabSz="4550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68280" indent="-227546" defTabSz="4550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91018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B170391-B1B3-499A-94A4-E4CBAD5BE26C}" type="slidenum">
              <a:rPr lang="it-IT" altLang="it-IT" sz="1800" kern="0" smtClean="0"/>
              <a:pPr defTabSz="91018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it-IT" altLang="it-IT" sz="1800" kern="0" dirty="0"/>
          </a:p>
        </p:txBody>
      </p:sp>
    </p:spTree>
    <p:extLst>
      <p:ext uri="{BB962C8B-B14F-4D97-AF65-F5344CB8AC3E}">
        <p14:creationId xmlns:p14="http://schemas.microsoft.com/office/powerpoint/2010/main" xmlns="" val="400759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456E20-16C3-425A-BA7B-7FB7F446CDA5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39C7-E9AE-4933-83D1-C873FD2DB89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96520-5CA5-4885-9145-2B9207737A2D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EF630-7C1E-4A35-B61D-00A39B93476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416C0-3E28-45D2-B1EC-ADD1E5BF2D09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BF42-2249-4A1B-894A-245C1F44E07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7" name="Segnaposto data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F6294A-D626-4FDD-9139-3EBC582167A0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10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72805E-5F56-42F5-A338-840D629C839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162786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626B0-CE41-4E98-897F-88595FC8DDC6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37098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7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865F-ED7B-4F1E-9C1F-09CFA2B22AA9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8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fld id="{214C04FD-15E8-4E31-8C1B-8361A6314D01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9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22215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08C3FF-9AD6-4149-9B2C-89BD079D5473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6" name="Segnaposto numero diapositiva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27EA07-5023-44E6-9C8F-E3D00756157A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7" name="Segnaposto piè di pagina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35395038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7" name="Segnaposto data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55328E-4AEB-4605-902B-A432BCB0B1D8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8" name="Segnaposto numero diapositiva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57C705-72EE-4801-A908-9D1538D42D63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9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453566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40805-8A90-4B2E-A71B-F0CEB5559A3A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121BC-F882-4B03-9EC6-1F66B899667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193254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2133540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111A-E6FE-4D56-AADE-26D80A59E928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F426B-81D1-408A-A864-0F5A0FA238A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382483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AD644-7248-46CC-AB38-36F64313200A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40262-8EB2-42BD-B711-B7C82C6814B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ttangolo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70EC32-2024-4FF7-9A83-719A26F7440F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10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fld id="{793D49BF-2E79-4E81-8F7A-D18499BFD92F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11" name="Segnaposto piè di pagina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178698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152AC-44DB-4A4B-B769-98D49FE11FB6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5E044-C3D0-481E-B815-28F4BF479AF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3752453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39B1D-B013-437F-80EB-317CA66AE396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6DE969AB-6CAF-4CF7-AEDB-4F19D6AF73F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2078411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28F42-BDC4-4B0D-ADEC-2C2D44A0F046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DAC9E-C4BF-4043-A9FF-22377C6BC63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6B2F58-603A-4084-88CD-8E4D38C08F5F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E9239-4AFC-4342-8F47-9F850850701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8F541-AF9F-402B-8381-5E6A233F2C41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C7BF9-FF37-4C01-80DB-8D3D095301C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188A1A-4A9D-4709-8C86-80BDBBF14CC7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D872-55BD-49E6-A45E-53C32579DBE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B3976-25A8-4FA3-91F6-746A35D3625A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86066-EB89-4849-887E-9AEC4E9EC68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A39DCE-D708-438A-848C-54E73A594288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3086E-248C-48CD-88C6-8EC611A748F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F27B2-6D8E-4325-8906-E025E9644462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EB4D2-CA77-40B9-BC8A-2B7CB601DF1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7648056-AD56-4BC8-8E74-6F34BC675EDC}" type="datetime1">
              <a:rPr lang="it-IT" smtClean="0"/>
              <a:pPr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408437E-C0C4-4F71-B932-D45C31E8F09B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  <a:endParaRPr lang="en-US" altLang="it-IT"/>
          </a:p>
        </p:txBody>
      </p:sp>
      <p:sp>
        <p:nvSpPr>
          <p:cNvPr id="1027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8923FE1-1F0F-4E43-A95F-7C9EE120073B}" type="datetime1">
              <a:rPr lang="it-IT"/>
              <a:pPr>
                <a:defRPr/>
              </a:pPr>
              <a:t>14/01/2019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789037BB-590B-4C9C-A875-22039A2D6F1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408180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BED3E4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00B0F0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1" descr="Slide tamplete conf gen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ttangolo 2"/>
          <p:cNvSpPr>
            <a:spLocks noChangeArrowheads="1"/>
          </p:cNvSpPr>
          <p:nvPr/>
        </p:nvSpPr>
        <p:spPr bwMode="auto">
          <a:xfrm>
            <a:off x="1283111" y="1482436"/>
            <a:ext cx="636460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it-IT" sz="4400" dirty="0" smtClean="0">
                <a:solidFill>
                  <a:schemeClr val="bg1"/>
                </a:solidFill>
              </a:rPr>
              <a:t>Un sistema integrato di finanza per la </a:t>
            </a:r>
            <a:r>
              <a:rPr lang="it-IT" sz="4400" dirty="0" err="1" smtClean="0">
                <a:solidFill>
                  <a:schemeClr val="bg1"/>
                </a:solidFill>
              </a:rPr>
              <a:t>R&amp;I</a:t>
            </a:r>
            <a:endParaRPr lang="it-IT" sz="4400" dirty="0" smtClean="0">
              <a:solidFill>
                <a:schemeClr val="bg1"/>
              </a:solidFill>
            </a:endParaRPr>
          </a:p>
          <a:p>
            <a:pPr algn="ctr" eaLnBrk="0" hangingPunct="0"/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it-IT" altLang="it-IT" sz="2800" b="1" dirty="0">
              <a:solidFill>
                <a:schemeClr val="bg1"/>
              </a:solidFill>
            </a:endParaRPr>
          </a:p>
          <a:p>
            <a:pPr algn="ctr" eaLnBrk="0" hangingPunct="0"/>
            <a:endParaRPr lang="it-IT" altLang="it-IT" sz="2200" b="1" dirty="0">
              <a:solidFill>
                <a:schemeClr val="bg1"/>
              </a:solidFill>
            </a:endParaRPr>
          </a:p>
          <a:p>
            <a:pPr algn="ctr" eaLnBrk="0" hangingPunct="0"/>
            <a:endParaRPr lang="it-IT" altLang="it-IT" sz="2200" b="1" dirty="0">
              <a:solidFill>
                <a:schemeClr val="bg1"/>
              </a:solidFill>
            </a:endParaRPr>
          </a:p>
          <a:p>
            <a:pPr algn="ctr" eaLnBrk="0" hangingPunct="0"/>
            <a:endParaRPr lang="it-IT" altLang="it-IT" sz="2200" b="1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142175" y="5614515"/>
            <a:ext cx="329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</a:rPr>
              <a:t>Nicoletta  </a:t>
            </a:r>
            <a:r>
              <a:rPr lang="it-IT" dirty="0" err="1" smtClean="0">
                <a:solidFill>
                  <a:schemeClr val="bg1">
                    <a:lumMod val="95000"/>
                  </a:schemeClr>
                </a:solidFill>
              </a:rPr>
              <a:t>Amodio</a:t>
            </a:r>
            <a:r>
              <a:rPr lang="it-IT" dirty="0" smtClean="0">
                <a:solidFill>
                  <a:schemeClr val="bg1">
                    <a:lumMod val="95000"/>
                  </a:schemeClr>
                </a:solidFill>
              </a:rPr>
              <a:t> , Confindustria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I programmi a </a:t>
            </a:r>
            <a:b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gestione diretta</a:t>
            </a:r>
            <a:b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717032"/>
            <a:ext cx="3958390" cy="1213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744259"/>
            <a:ext cx="1550119" cy="14730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5276258"/>
            <a:ext cx="3382326" cy="115219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709979"/>
            <a:ext cx="5688632" cy="18479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2732" y="5229200"/>
            <a:ext cx="1759748" cy="11710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26" name="Picture 2" descr="C:\Users\v.bandu\Desktop\sfondi\creative-europe 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" y="4221088"/>
            <a:ext cx="1926429" cy="1224136"/>
          </a:xfrm>
          <a:prstGeom prst="rect">
            <a:avLst/>
          </a:prstGeom>
          <a:noFill/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07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55164"/>
            <a:ext cx="7200800" cy="115212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La struttura di </a:t>
            </a:r>
            <a:r>
              <a:rPr lang="it-IT" b="1" dirty="0" err="1">
                <a:solidFill>
                  <a:schemeClr val="tx2">
                    <a:lumMod val="75000"/>
                  </a:schemeClr>
                </a:solidFill>
              </a:rPr>
              <a:t>Horizon</a:t>
            </a:r>
            <a:r>
              <a:rPr lang="it-IT" b="1" dirty="0">
                <a:solidFill>
                  <a:schemeClr val="tx2">
                    <a:lumMod val="75000"/>
                  </a:schemeClr>
                </a:solidFill>
              </a:rPr>
              <a:t> 2020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55576" y="1069204"/>
            <a:ext cx="582688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7092280" y="1307292"/>
            <a:ext cx="18002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it-IT" sz="1600" dirty="0" smtClean="0"/>
          </a:p>
          <a:p>
            <a:pPr algn="r"/>
            <a:endParaRPr lang="it-IT" sz="1600" dirty="0"/>
          </a:p>
          <a:p>
            <a:pPr algn="r"/>
            <a:r>
              <a:rPr lang="it-IT" sz="1600" b="1" dirty="0" smtClean="0">
                <a:solidFill>
                  <a:srgbClr val="002060"/>
                </a:solidFill>
              </a:rPr>
              <a:t>Per </a:t>
            </a:r>
            <a:r>
              <a:rPr lang="it-IT" sz="1600" b="1" dirty="0">
                <a:solidFill>
                  <a:srgbClr val="002060"/>
                </a:solidFill>
              </a:rPr>
              <a:t>ciascuno degli ambiti di intervento indicati, la Commissione europea ha redatto un programma di lavoro (Work </a:t>
            </a:r>
            <a:r>
              <a:rPr lang="it-IT" sz="1600" b="1" dirty="0" err="1">
                <a:solidFill>
                  <a:srgbClr val="002060"/>
                </a:solidFill>
              </a:rPr>
              <a:t>Programme</a:t>
            </a:r>
            <a:r>
              <a:rPr lang="it-IT" sz="1600" b="1" dirty="0">
                <a:solidFill>
                  <a:srgbClr val="002060"/>
                </a:solidFill>
              </a:rPr>
              <a:t>) che identifica le priorità ed i temi che saranno oggetto di specifici bandi e sui quali saranno indirizzati i finanziamenti</a:t>
            </a:r>
            <a:r>
              <a:rPr lang="it-IT" b="1" dirty="0">
                <a:solidFill>
                  <a:srgbClr val="002060"/>
                </a:solidFill>
              </a:rPr>
              <a:t>.</a:t>
            </a: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4" name="Rettangolo arrotondato 3"/>
          <p:cNvSpPr/>
          <p:nvPr/>
        </p:nvSpPr>
        <p:spPr>
          <a:xfrm>
            <a:off x="2627784" y="1098727"/>
            <a:ext cx="3960440" cy="3096344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0819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4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37892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magine 1" descr="Slide tamplete conf gen_Layout 1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223838"/>
            <a:ext cx="9145588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699" name="Gruppo 40"/>
          <p:cNvGrpSpPr>
            <a:grpSpLocks/>
          </p:cNvGrpSpPr>
          <p:nvPr/>
        </p:nvGrpSpPr>
        <p:grpSpPr bwMode="auto">
          <a:xfrm>
            <a:off x="7577138" y="1184275"/>
            <a:ext cx="1343025" cy="1785938"/>
            <a:chOff x="130629" y="420213"/>
            <a:chExt cx="1343145" cy="1784762"/>
          </a:xfrm>
        </p:grpSpPr>
        <p:pic>
          <p:nvPicPr>
            <p:cNvPr id="2973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4612" r="14922" b="24139"/>
            <a:stretch>
              <a:fillRect/>
            </a:stretch>
          </p:blipFill>
          <p:spPr bwMode="auto">
            <a:xfrm>
              <a:off x="132217" y="420213"/>
              <a:ext cx="1268557" cy="136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5" name="CasellaDiTesto 17"/>
            <p:cNvSpPr txBox="1">
              <a:spLocks noChangeArrowheads="1"/>
            </p:cNvSpPr>
            <p:nvPr/>
          </p:nvSpPr>
          <p:spPr bwMode="auto">
            <a:xfrm>
              <a:off x="130629" y="1835643"/>
              <a:ext cx="13431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AEROSPACE</a:t>
              </a:r>
            </a:p>
          </p:txBody>
        </p:sp>
      </p:grpSp>
      <p:grpSp>
        <p:nvGrpSpPr>
          <p:cNvPr id="29700" name="Gruppo 41"/>
          <p:cNvGrpSpPr>
            <a:grpSpLocks/>
          </p:cNvGrpSpPr>
          <p:nvPr/>
        </p:nvGrpSpPr>
        <p:grpSpPr bwMode="auto">
          <a:xfrm>
            <a:off x="1444625" y="319088"/>
            <a:ext cx="1504950" cy="1730375"/>
            <a:chOff x="1473774" y="474889"/>
            <a:chExt cx="1504507" cy="1730086"/>
          </a:xfrm>
        </p:grpSpPr>
        <p:pic>
          <p:nvPicPr>
            <p:cNvPr id="2973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096" b="26398"/>
            <a:stretch>
              <a:fillRect/>
            </a:stretch>
          </p:blipFill>
          <p:spPr bwMode="auto">
            <a:xfrm>
              <a:off x="1473774" y="474889"/>
              <a:ext cx="1419225" cy="1310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3" name="CasellaDiTesto 18"/>
            <p:cNvSpPr txBox="1">
              <a:spLocks noChangeArrowheads="1"/>
            </p:cNvSpPr>
            <p:nvPr/>
          </p:nvSpPr>
          <p:spPr bwMode="auto">
            <a:xfrm>
              <a:off x="1473774" y="1835643"/>
              <a:ext cx="15045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AGRIFOOD</a:t>
              </a:r>
            </a:p>
          </p:txBody>
        </p:sp>
      </p:grpSp>
      <p:grpSp>
        <p:nvGrpSpPr>
          <p:cNvPr id="29701" name="Gruppo 42"/>
          <p:cNvGrpSpPr>
            <a:grpSpLocks/>
          </p:cNvGrpSpPr>
          <p:nvPr/>
        </p:nvGrpSpPr>
        <p:grpSpPr bwMode="auto">
          <a:xfrm>
            <a:off x="3122613" y="0"/>
            <a:ext cx="1533525" cy="2003425"/>
            <a:chOff x="2978280" y="477238"/>
            <a:chExt cx="1534035" cy="2003277"/>
          </a:xfrm>
        </p:grpSpPr>
        <p:pic>
          <p:nvPicPr>
            <p:cNvPr id="29730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287" t="1382" r="6042" b="36801"/>
            <a:stretch>
              <a:fillRect/>
            </a:stretch>
          </p:blipFill>
          <p:spPr bwMode="auto">
            <a:xfrm>
              <a:off x="2978280" y="477238"/>
              <a:ext cx="1461389" cy="1277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1" name="CasellaDiTesto 19"/>
            <p:cNvSpPr txBox="1">
              <a:spLocks noChangeArrowheads="1"/>
            </p:cNvSpPr>
            <p:nvPr/>
          </p:nvSpPr>
          <p:spPr bwMode="auto">
            <a:xfrm>
              <a:off x="2978281" y="1834184"/>
              <a:ext cx="153403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CULTURAL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HERITAGE</a:t>
              </a:r>
            </a:p>
          </p:txBody>
        </p:sp>
      </p:grpSp>
      <p:grpSp>
        <p:nvGrpSpPr>
          <p:cNvPr id="29702" name="Gruppo 43"/>
          <p:cNvGrpSpPr>
            <a:grpSpLocks/>
          </p:cNvGrpSpPr>
          <p:nvPr/>
        </p:nvGrpSpPr>
        <p:grpSpPr bwMode="auto">
          <a:xfrm>
            <a:off x="4656138" y="53975"/>
            <a:ext cx="1482725" cy="1995488"/>
            <a:chOff x="4424699" y="484414"/>
            <a:chExt cx="1482086" cy="1996101"/>
          </a:xfrm>
        </p:grpSpPr>
        <p:pic>
          <p:nvPicPr>
            <p:cNvPr id="2972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909" b="36151"/>
            <a:stretch>
              <a:fillRect/>
            </a:stretch>
          </p:blipFill>
          <p:spPr bwMode="auto">
            <a:xfrm>
              <a:off x="4439669" y="484414"/>
              <a:ext cx="1400175" cy="130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9" name="CasellaDiTesto 20"/>
            <p:cNvSpPr txBox="1">
              <a:spLocks noChangeArrowheads="1"/>
            </p:cNvSpPr>
            <p:nvPr/>
          </p:nvSpPr>
          <p:spPr bwMode="auto">
            <a:xfrm>
              <a:off x="4424699" y="1834184"/>
              <a:ext cx="148208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BLUE GROWTH</a:t>
              </a:r>
            </a:p>
          </p:txBody>
        </p:sp>
      </p:grpSp>
      <p:grpSp>
        <p:nvGrpSpPr>
          <p:cNvPr id="29703" name="Gruppo 44"/>
          <p:cNvGrpSpPr>
            <a:grpSpLocks/>
          </p:cNvGrpSpPr>
          <p:nvPr/>
        </p:nvGrpSpPr>
        <p:grpSpPr bwMode="auto">
          <a:xfrm>
            <a:off x="6197600" y="209550"/>
            <a:ext cx="1408113" cy="2052638"/>
            <a:chOff x="5906784" y="474889"/>
            <a:chExt cx="1407284" cy="2053251"/>
          </a:xfrm>
        </p:grpSpPr>
        <p:pic>
          <p:nvPicPr>
            <p:cNvPr id="29726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2787" b="34840"/>
            <a:stretch>
              <a:fillRect/>
            </a:stretch>
          </p:blipFill>
          <p:spPr bwMode="auto">
            <a:xfrm>
              <a:off x="5906784" y="474889"/>
              <a:ext cx="1370669" cy="139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7" name="CasellaDiTesto 21"/>
            <p:cNvSpPr txBox="1">
              <a:spLocks noChangeArrowheads="1"/>
            </p:cNvSpPr>
            <p:nvPr/>
          </p:nvSpPr>
          <p:spPr bwMode="auto">
            <a:xfrm>
              <a:off x="5906786" y="1881809"/>
              <a:ext cx="140728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GREEN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CHEMISTRY</a:t>
              </a:r>
            </a:p>
          </p:txBody>
        </p:sp>
      </p:grpSp>
      <p:grpSp>
        <p:nvGrpSpPr>
          <p:cNvPr id="29704" name="Gruppo 45"/>
          <p:cNvGrpSpPr>
            <a:grpSpLocks/>
          </p:cNvGrpSpPr>
          <p:nvPr/>
        </p:nvGrpSpPr>
        <p:grpSpPr bwMode="auto">
          <a:xfrm>
            <a:off x="0" y="3217863"/>
            <a:ext cx="1584325" cy="2571750"/>
            <a:chOff x="7277452" y="474889"/>
            <a:chExt cx="1587366" cy="2618006"/>
          </a:xfrm>
        </p:grpSpPr>
        <p:pic>
          <p:nvPicPr>
            <p:cNvPr id="29724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2029" r="15825" b="43542"/>
            <a:stretch>
              <a:fillRect/>
            </a:stretch>
          </p:blipFill>
          <p:spPr bwMode="auto">
            <a:xfrm>
              <a:off x="7481455" y="474889"/>
              <a:ext cx="1353787" cy="13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5" name="CasellaDiTesto 22"/>
            <p:cNvSpPr txBox="1">
              <a:spLocks noChangeArrowheads="1"/>
            </p:cNvSpPr>
            <p:nvPr/>
          </p:nvSpPr>
          <p:spPr bwMode="auto">
            <a:xfrm>
              <a:off x="7277452" y="1871353"/>
              <a:ext cx="1587366" cy="122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DESIGN CREATIVITY AND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MADE IN ITALY</a:t>
              </a:r>
            </a:p>
          </p:txBody>
        </p:sp>
      </p:grpSp>
      <p:grpSp>
        <p:nvGrpSpPr>
          <p:cNvPr id="29705" name="Gruppo 46"/>
          <p:cNvGrpSpPr>
            <a:grpSpLocks/>
          </p:cNvGrpSpPr>
          <p:nvPr/>
        </p:nvGrpSpPr>
        <p:grpSpPr bwMode="auto">
          <a:xfrm>
            <a:off x="58738" y="1379538"/>
            <a:ext cx="1525587" cy="1838325"/>
            <a:chOff x="130630" y="2794683"/>
            <a:chExt cx="1525588" cy="1837891"/>
          </a:xfrm>
        </p:grpSpPr>
        <p:pic>
          <p:nvPicPr>
            <p:cNvPr id="29722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4422"/>
            <a:stretch>
              <a:fillRect/>
            </a:stretch>
          </p:blipFill>
          <p:spPr bwMode="auto">
            <a:xfrm>
              <a:off x="132217" y="2794683"/>
              <a:ext cx="1524000" cy="1468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3" name="CasellaDiTesto 23"/>
            <p:cNvSpPr txBox="1">
              <a:spLocks noChangeArrowheads="1"/>
            </p:cNvSpPr>
            <p:nvPr/>
          </p:nvSpPr>
          <p:spPr bwMode="auto">
            <a:xfrm>
              <a:off x="130630" y="4263242"/>
              <a:ext cx="15255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ENERGY</a:t>
              </a:r>
            </a:p>
          </p:txBody>
        </p:sp>
      </p:grpSp>
      <p:grpSp>
        <p:nvGrpSpPr>
          <p:cNvPr id="29706" name="Gruppo 47"/>
          <p:cNvGrpSpPr>
            <a:grpSpLocks/>
          </p:cNvGrpSpPr>
          <p:nvPr/>
        </p:nvGrpSpPr>
        <p:grpSpPr bwMode="auto">
          <a:xfrm>
            <a:off x="1423988" y="4027488"/>
            <a:ext cx="1525587" cy="2116137"/>
            <a:chOff x="1496293" y="2794683"/>
            <a:chExt cx="1525588" cy="2114890"/>
          </a:xfrm>
        </p:grpSpPr>
        <p:pic>
          <p:nvPicPr>
            <p:cNvPr id="29720" name="Picture 1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129" r="11092" b="32378"/>
            <a:stretch>
              <a:fillRect/>
            </a:stretch>
          </p:blipFill>
          <p:spPr bwMode="auto">
            <a:xfrm>
              <a:off x="1656218" y="2794683"/>
              <a:ext cx="1365663" cy="1468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1" name="CasellaDiTesto 35"/>
            <p:cNvSpPr txBox="1">
              <a:spLocks noChangeArrowheads="1"/>
            </p:cNvSpPr>
            <p:nvPr/>
          </p:nvSpPr>
          <p:spPr bwMode="auto">
            <a:xfrm>
              <a:off x="1496293" y="4263242"/>
              <a:ext cx="152558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INTELLIGENT FACTORY</a:t>
              </a:r>
            </a:p>
          </p:txBody>
        </p:sp>
      </p:grpSp>
      <p:grpSp>
        <p:nvGrpSpPr>
          <p:cNvPr id="29707" name="Gruppo 48"/>
          <p:cNvGrpSpPr>
            <a:grpSpLocks/>
          </p:cNvGrpSpPr>
          <p:nvPr/>
        </p:nvGrpSpPr>
        <p:grpSpPr bwMode="auto">
          <a:xfrm>
            <a:off x="2949575" y="4413250"/>
            <a:ext cx="1619250" cy="2082800"/>
            <a:chOff x="3021881" y="2794683"/>
            <a:chExt cx="1619250" cy="2082624"/>
          </a:xfrm>
        </p:grpSpPr>
        <p:pic>
          <p:nvPicPr>
            <p:cNvPr id="29718" name="Picture 1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37567"/>
            <a:stretch>
              <a:fillRect/>
            </a:stretch>
          </p:blipFill>
          <p:spPr bwMode="auto">
            <a:xfrm>
              <a:off x="3021881" y="2794683"/>
              <a:ext cx="1619250" cy="1290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9" name="CasellaDiTesto 36"/>
            <p:cNvSpPr txBox="1">
              <a:spLocks noChangeArrowheads="1"/>
            </p:cNvSpPr>
            <p:nvPr/>
          </p:nvSpPr>
          <p:spPr bwMode="auto">
            <a:xfrm>
              <a:off x="3021881" y="4230976"/>
              <a:ext cx="152558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SUSTAINABLE  MOBILITY</a:t>
              </a:r>
            </a:p>
          </p:txBody>
        </p:sp>
      </p:grpSp>
      <p:grpSp>
        <p:nvGrpSpPr>
          <p:cNvPr id="29708" name="Gruppo 49"/>
          <p:cNvGrpSpPr>
            <a:grpSpLocks/>
          </p:cNvGrpSpPr>
          <p:nvPr/>
        </p:nvGrpSpPr>
        <p:grpSpPr bwMode="auto">
          <a:xfrm>
            <a:off x="7464425" y="2990850"/>
            <a:ext cx="1679575" cy="2668588"/>
            <a:chOff x="4424699" y="2794683"/>
            <a:chExt cx="1679218" cy="2668888"/>
          </a:xfrm>
        </p:grpSpPr>
        <p:pic>
          <p:nvPicPr>
            <p:cNvPr id="29716" name="Picture 1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1835" r="13625" b="47379"/>
            <a:stretch>
              <a:fillRect/>
            </a:stretch>
          </p:blipFill>
          <p:spPr bwMode="auto">
            <a:xfrm>
              <a:off x="4564873" y="2794683"/>
              <a:ext cx="1341911" cy="1468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7" name="CasellaDiTesto 37"/>
            <p:cNvSpPr txBox="1">
              <a:spLocks noChangeArrowheads="1"/>
            </p:cNvSpPr>
            <p:nvPr/>
          </p:nvSpPr>
          <p:spPr bwMode="auto">
            <a:xfrm>
              <a:off x="4424699" y="4263242"/>
              <a:ext cx="167921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SMART, SECURE AND </a:t>
              </a:r>
              <a:b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</a:b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INCLUSIVE COMMUNITIES</a:t>
              </a:r>
            </a:p>
          </p:txBody>
        </p:sp>
      </p:grpSp>
      <p:grpSp>
        <p:nvGrpSpPr>
          <p:cNvPr id="29709" name="Gruppo 50"/>
          <p:cNvGrpSpPr>
            <a:grpSpLocks/>
          </p:cNvGrpSpPr>
          <p:nvPr/>
        </p:nvGrpSpPr>
        <p:grpSpPr bwMode="auto">
          <a:xfrm>
            <a:off x="6005513" y="4140200"/>
            <a:ext cx="1571625" cy="1806575"/>
            <a:chOff x="5906784" y="2794683"/>
            <a:chExt cx="1571625" cy="1805625"/>
          </a:xfrm>
        </p:grpSpPr>
        <p:pic>
          <p:nvPicPr>
            <p:cNvPr id="29714" name="Picture 1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7551"/>
            <a:stretch>
              <a:fillRect/>
            </a:stretch>
          </p:blipFill>
          <p:spPr bwMode="auto">
            <a:xfrm>
              <a:off x="5906784" y="2794683"/>
              <a:ext cx="1571625" cy="1468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asellaDiTesto 38"/>
            <p:cNvSpPr txBox="1">
              <a:spLocks noChangeArrowheads="1"/>
            </p:cNvSpPr>
            <p:nvPr/>
          </p:nvSpPr>
          <p:spPr bwMode="auto">
            <a:xfrm>
              <a:off x="5952821" y="4230976"/>
              <a:ext cx="15255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HEALTH</a:t>
              </a:r>
            </a:p>
          </p:txBody>
        </p:sp>
      </p:grpSp>
      <p:grpSp>
        <p:nvGrpSpPr>
          <p:cNvPr id="29710" name="Gruppo 51"/>
          <p:cNvGrpSpPr>
            <a:grpSpLocks/>
          </p:cNvGrpSpPr>
          <p:nvPr/>
        </p:nvGrpSpPr>
        <p:grpSpPr bwMode="auto">
          <a:xfrm>
            <a:off x="4475163" y="4381500"/>
            <a:ext cx="1695450" cy="2114550"/>
            <a:chOff x="7277453" y="2794683"/>
            <a:chExt cx="1695450" cy="2114890"/>
          </a:xfrm>
        </p:grpSpPr>
        <p:pic>
          <p:nvPicPr>
            <p:cNvPr id="29712" name="Picture 1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18211" b="47017"/>
            <a:stretch>
              <a:fillRect/>
            </a:stretch>
          </p:blipFill>
          <p:spPr bwMode="auto">
            <a:xfrm>
              <a:off x="7448550" y="2794683"/>
              <a:ext cx="1386692" cy="1468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3" name="CasellaDiTesto 39"/>
            <p:cNvSpPr txBox="1">
              <a:spLocks noChangeArrowheads="1"/>
            </p:cNvSpPr>
            <p:nvPr/>
          </p:nvSpPr>
          <p:spPr bwMode="auto">
            <a:xfrm>
              <a:off x="7277453" y="4263242"/>
              <a:ext cx="16954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</a:rPr>
                <a:t>SMART LIVING TECHNOLOGIES</a:t>
              </a:r>
            </a:p>
          </p:txBody>
        </p:sp>
      </p:grpSp>
      <p:sp>
        <p:nvSpPr>
          <p:cNvPr id="53" name="Titolo 1"/>
          <p:cNvSpPr>
            <a:spLocks noGrp="1"/>
          </p:cNvSpPr>
          <p:nvPr>
            <p:ph type="title"/>
          </p:nvPr>
        </p:nvSpPr>
        <p:spPr>
          <a:xfrm>
            <a:off x="0" y="2143125"/>
            <a:ext cx="9144000" cy="1409700"/>
          </a:xfrm>
        </p:spPr>
        <p:txBody>
          <a:bodyPr/>
          <a:lstStyle/>
          <a:p>
            <a:pPr algn="ctr">
              <a:defRPr/>
            </a:pPr>
            <a:r>
              <a:rPr lang="it-IT" sz="6000" b="1" dirty="0">
                <a:solidFill>
                  <a:srgbClr val="3399FF"/>
                </a:solidFill>
                <a:latin typeface="+mn-lt"/>
              </a:rPr>
              <a:t>12</a:t>
            </a:r>
            <a:r>
              <a:rPr lang="it-IT" sz="2800" b="1" dirty="0">
                <a:solidFill>
                  <a:srgbClr val="3399FF"/>
                </a:solidFill>
                <a:latin typeface="+mn-lt"/>
              </a:rPr>
              <a:t/>
            </a:r>
            <a:br>
              <a:rPr lang="it-IT" sz="2800" b="1" dirty="0">
                <a:solidFill>
                  <a:srgbClr val="3399FF"/>
                </a:solidFill>
                <a:latin typeface="+mn-lt"/>
              </a:rPr>
            </a:br>
            <a:r>
              <a:rPr lang="it-IT" sz="2800" b="1" dirty="0">
                <a:solidFill>
                  <a:srgbClr val="3399FF"/>
                </a:solidFill>
                <a:latin typeface="+mn-lt"/>
              </a:rPr>
              <a:t>NATIONAL TECHNOLOGICAL CLUSTERS</a:t>
            </a:r>
          </a:p>
        </p:txBody>
      </p:sp>
    </p:spTree>
    <p:extLst>
      <p:ext uri="{BB962C8B-B14F-4D97-AF65-F5344CB8AC3E}">
        <p14:creationId xmlns="" xmlns:p14="http://schemas.microsoft.com/office/powerpoint/2010/main" val="40022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58410"/>
          </a:xfrm>
        </p:spPr>
        <p:txBody>
          <a:bodyPr/>
          <a:lstStyle/>
          <a:p>
            <a:r>
              <a:rPr lang="it-IT" sz="28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INCENTIVARE L’INNOVAZIONE: </a:t>
            </a:r>
            <a:br>
              <a:rPr lang="it-IT" sz="28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</a:br>
            <a:r>
              <a:rPr lang="it-IT" sz="28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DALLA RICERCA AL PRODOTTO</a:t>
            </a:r>
            <a:br>
              <a:rPr lang="it-IT" sz="28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</a:br>
            <a:r>
              <a:rPr lang="it-IT" sz="28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Trovare la giusta sinergia tra gli strumenti</a:t>
            </a:r>
            <a:endParaRPr lang="it-IT" sz="2800" b="1" dirty="0">
              <a:solidFill>
                <a:schemeClr val="tx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6582507" y="3093193"/>
            <a:ext cx="1308388" cy="1428308"/>
          </a:xfrm>
          <a:custGeom>
            <a:avLst/>
            <a:gdLst>
              <a:gd name="T0" fmla="*/ 60 w 299"/>
              <a:gd name="T1" fmla="*/ 150 h 319"/>
              <a:gd name="T2" fmla="*/ 109 w 299"/>
              <a:gd name="T3" fmla="*/ 279 h 319"/>
              <a:gd name="T4" fmla="*/ 149 w 299"/>
              <a:gd name="T5" fmla="*/ 319 h 319"/>
              <a:gd name="T6" fmla="*/ 189 w 299"/>
              <a:gd name="T7" fmla="*/ 279 h 319"/>
              <a:gd name="T8" fmla="*/ 239 w 299"/>
              <a:gd name="T9" fmla="*/ 150 h 319"/>
              <a:gd name="T10" fmla="*/ 169 w 299"/>
              <a:gd name="T11" fmla="*/ 279 h 319"/>
              <a:gd name="T12" fmla="*/ 129 w 299"/>
              <a:gd name="T13" fmla="*/ 259 h 319"/>
              <a:gd name="T14" fmla="*/ 169 w 299"/>
              <a:gd name="T15" fmla="*/ 279 h 319"/>
              <a:gd name="T16" fmla="*/ 169 w 299"/>
              <a:gd name="T17" fmla="*/ 217 h 319"/>
              <a:gd name="T18" fmla="*/ 129 w 299"/>
              <a:gd name="T19" fmla="*/ 239 h 319"/>
              <a:gd name="T20" fmla="*/ 118 w 299"/>
              <a:gd name="T21" fmla="*/ 212 h 319"/>
              <a:gd name="T22" fmla="*/ 149 w 299"/>
              <a:gd name="T23" fmla="*/ 80 h 319"/>
              <a:gd name="T24" fmla="*/ 180 w 299"/>
              <a:gd name="T25" fmla="*/ 212 h 319"/>
              <a:gd name="T26" fmla="*/ 139 w 299"/>
              <a:gd name="T27" fmla="*/ 10 h 319"/>
              <a:gd name="T28" fmla="*/ 159 w 299"/>
              <a:gd name="T29" fmla="*/ 10 h 319"/>
              <a:gd name="T30" fmla="*/ 149 w 299"/>
              <a:gd name="T31" fmla="*/ 50 h 319"/>
              <a:gd name="T32" fmla="*/ 236 w 299"/>
              <a:gd name="T33" fmla="*/ 100 h 319"/>
              <a:gd name="T34" fmla="*/ 265 w 299"/>
              <a:gd name="T35" fmla="*/ 71 h 319"/>
              <a:gd name="T36" fmla="*/ 275 w 299"/>
              <a:gd name="T37" fmla="*/ 88 h 319"/>
              <a:gd name="T38" fmla="*/ 244 w 299"/>
              <a:gd name="T39" fmla="*/ 105 h 319"/>
              <a:gd name="T40" fmla="*/ 196 w 299"/>
              <a:gd name="T41" fmla="*/ 50 h 319"/>
              <a:gd name="T42" fmla="*/ 224 w 299"/>
              <a:gd name="T43" fmla="*/ 20 h 319"/>
              <a:gd name="T44" fmla="*/ 213 w 299"/>
              <a:gd name="T45" fmla="*/ 60 h 319"/>
              <a:gd name="T46" fmla="*/ 199 w 299"/>
              <a:gd name="T47" fmla="*/ 63 h 319"/>
              <a:gd name="T48" fmla="*/ 63 w 299"/>
              <a:gd name="T49" fmla="*/ 200 h 319"/>
              <a:gd name="T50" fmla="*/ 33 w 299"/>
              <a:gd name="T51" fmla="*/ 228 h 319"/>
              <a:gd name="T52" fmla="*/ 20 w 299"/>
              <a:gd name="T53" fmla="*/ 224 h 319"/>
              <a:gd name="T54" fmla="*/ 49 w 299"/>
              <a:gd name="T55" fmla="*/ 196 h 319"/>
              <a:gd name="T56" fmla="*/ 40 w 299"/>
              <a:gd name="T57" fmla="*/ 160 h 319"/>
              <a:gd name="T58" fmla="*/ 0 w 299"/>
              <a:gd name="T59" fmla="*/ 150 h 319"/>
              <a:gd name="T60" fmla="*/ 40 w 299"/>
              <a:gd name="T61" fmla="*/ 140 h 319"/>
              <a:gd name="T62" fmla="*/ 40 w 299"/>
              <a:gd name="T63" fmla="*/ 160 h 319"/>
              <a:gd name="T64" fmla="*/ 33 w 299"/>
              <a:gd name="T65" fmla="*/ 71 h 319"/>
              <a:gd name="T66" fmla="*/ 63 w 299"/>
              <a:gd name="T67" fmla="*/ 100 h 319"/>
              <a:gd name="T68" fmla="*/ 49 w 299"/>
              <a:gd name="T69" fmla="*/ 103 h 319"/>
              <a:gd name="T70" fmla="*/ 20 w 299"/>
              <a:gd name="T71" fmla="*/ 75 h 319"/>
              <a:gd name="T72" fmla="*/ 75 w 299"/>
              <a:gd name="T73" fmla="*/ 20 h 319"/>
              <a:gd name="T74" fmla="*/ 103 w 299"/>
              <a:gd name="T75" fmla="*/ 50 h 319"/>
              <a:gd name="T76" fmla="*/ 94 w 299"/>
              <a:gd name="T77" fmla="*/ 65 h 319"/>
              <a:gd name="T78" fmla="*/ 71 w 299"/>
              <a:gd name="T79" fmla="*/ 34 h 319"/>
              <a:gd name="T80" fmla="*/ 270 w 299"/>
              <a:gd name="T81" fmla="*/ 229 h 319"/>
              <a:gd name="T82" fmla="*/ 239 w 299"/>
              <a:gd name="T83" fmla="*/ 213 h 319"/>
              <a:gd name="T84" fmla="*/ 249 w 299"/>
              <a:gd name="T85" fmla="*/ 196 h 319"/>
              <a:gd name="T86" fmla="*/ 279 w 299"/>
              <a:gd name="T87" fmla="*/ 224 h 319"/>
              <a:gd name="T88" fmla="*/ 289 w 299"/>
              <a:gd name="T89" fmla="*/ 160 h 319"/>
              <a:gd name="T90" fmla="*/ 249 w 299"/>
              <a:gd name="T91" fmla="*/ 150 h 319"/>
              <a:gd name="T92" fmla="*/ 289 w 299"/>
              <a:gd name="T93" fmla="*/ 140 h 319"/>
              <a:gd name="T94" fmla="*/ 109 w 299"/>
              <a:gd name="T95" fmla="*/ 200 h 319"/>
              <a:gd name="T96" fmla="*/ 189 w 299"/>
              <a:gd name="T97" fmla="*/ 150 h 319"/>
              <a:gd name="T98" fmla="*/ 189 w 299"/>
              <a:gd name="T99" fmla="*/ 100 h 319"/>
              <a:gd name="T100" fmla="*/ 109 w 299"/>
              <a:gd name="T101" fmla="*/ 150 h 319"/>
              <a:gd name="T102" fmla="*/ 189 w 299"/>
              <a:gd name="T103" fmla="*/ 10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9" h="319">
                <a:moveTo>
                  <a:pt x="149" y="60"/>
                </a:moveTo>
                <a:cubicBezTo>
                  <a:pt x="100" y="60"/>
                  <a:pt x="60" y="100"/>
                  <a:pt x="60" y="150"/>
                </a:cubicBezTo>
                <a:cubicBezTo>
                  <a:pt x="60" y="185"/>
                  <a:pt x="80" y="215"/>
                  <a:pt x="109" y="230"/>
                </a:cubicBezTo>
                <a:cubicBezTo>
                  <a:pt x="109" y="279"/>
                  <a:pt x="109" y="279"/>
                  <a:pt x="109" y="279"/>
                </a:cubicBezTo>
                <a:cubicBezTo>
                  <a:pt x="109" y="290"/>
                  <a:pt x="118" y="299"/>
                  <a:pt x="129" y="299"/>
                </a:cubicBezTo>
                <a:cubicBezTo>
                  <a:pt x="129" y="310"/>
                  <a:pt x="138" y="319"/>
                  <a:pt x="149" y="319"/>
                </a:cubicBezTo>
                <a:cubicBezTo>
                  <a:pt x="160" y="319"/>
                  <a:pt x="169" y="310"/>
                  <a:pt x="169" y="299"/>
                </a:cubicBezTo>
                <a:cubicBezTo>
                  <a:pt x="180" y="299"/>
                  <a:pt x="189" y="290"/>
                  <a:pt x="189" y="279"/>
                </a:cubicBezTo>
                <a:cubicBezTo>
                  <a:pt x="189" y="230"/>
                  <a:pt x="189" y="230"/>
                  <a:pt x="189" y="230"/>
                </a:cubicBezTo>
                <a:cubicBezTo>
                  <a:pt x="219" y="215"/>
                  <a:pt x="239" y="185"/>
                  <a:pt x="239" y="150"/>
                </a:cubicBezTo>
                <a:cubicBezTo>
                  <a:pt x="239" y="100"/>
                  <a:pt x="199" y="60"/>
                  <a:pt x="149" y="60"/>
                </a:cubicBezTo>
                <a:close/>
                <a:moveTo>
                  <a:pt x="169" y="279"/>
                </a:moveTo>
                <a:cubicBezTo>
                  <a:pt x="129" y="279"/>
                  <a:pt x="129" y="279"/>
                  <a:pt x="129" y="279"/>
                </a:cubicBezTo>
                <a:cubicBezTo>
                  <a:pt x="129" y="259"/>
                  <a:pt x="129" y="259"/>
                  <a:pt x="129" y="259"/>
                </a:cubicBezTo>
                <a:cubicBezTo>
                  <a:pt x="169" y="259"/>
                  <a:pt x="169" y="259"/>
                  <a:pt x="169" y="259"/>
                </a:cubicBezTo>
                <a:lnTo>
                  <a:pt x="169" y="279"/>
                </a:lnTo>
                <a:close/>
                <a:moveTo>
                  <a:pt x="180" y="212"/>
                </a:moveTo>
                <a:cubicBezTo>
                  <a:pt x="169" y="217"/>
                  <a:pt x="169" y="217"/>
                  <a:pt x="169" y="217"/>
                </a:cubicBezTo>
                <a:cubicBezTo>
                  <a:pt x="169" y="239"/>
                  <a:pt x="169" y="239"/>
                  <a:pt x="169" y="239"/>
                </a:cubicBezTo>
                <a:cubicBezTo>
                  <a:pt x="129" y="239"/>
                  <a:pt x="129" y="239"/>
                  <a:pt x="129" y="239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18" y="212"/>
                  <a:pt x="118" y="212"/>
                  <a:pt x="118" y="212"/>
                </a:cubicBezTo>
                <a:cubicBezTo>
                  <a:pt x="94" y="200"/>
                  <a:pt x="79" y="176"/>
                  <a:pt x="79" y="150"/>
                </a:cubicBezTo>
                <a:cubicBezTo>
                  <a:pt x="79" y="111"/>
                  <a:pt x="111" y="80"/>
                  <a:pt x="149" y="80"/>
                </a:cubicBezTo>
                <a:cubicBezTo>
                  <a:pt x="188" y="80"/>
                  <a:pt x="219" y="111"/>
                  <a:pt x="219" y="150"/>
                </a:cubicBezTo>
                <a:cubicBezTo>
                  <a:pt x="219" y="176"/>
                  <a:pt x="204" y="200"/>
                  <a:pt x="180" y="212"/>
                </a:cubicBezTo>
                <a:close/>
                <a:moveTo>
                  <a:pt x="139" y="40"/>
                </a:moveTo>
                <a:cubicBezTo>
                  <a:pt x="139" y="10"/>
                  <a:pt x="139" y="10"/>
                  <a:pt x="139" y="10"/>
                </a:cubicBezTo>
                <a:cubicBezTo>
                  <a:pt x="139" y="4"/>
                  <a:pt x="144" y="0"/>
                  <a:pt x="149" y="0"/>
                </a:cubicBezTo>
                <a:cubicBezTo>
                  <a:pt x="155" y="0"/>
                  <a:pt x="159" y="4"/>
                  <a:pt x="159" y="1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45"/>
                  <a:pt x="155" y="50"/>
                  <a:pt x="149" y="50"/>
                </a:cubicBezTo>
                <a:cubicBezTo>
                  <a:pt x="144" y="50"/>
                  <a:pt x="139" y="45"/>
                  <a:pt x="139" y="40"/>
                </a:cubicBezTo>
                <a:close/>
                <a:moveTo>
                  <a:pt x="236" y="100"/>
                </a:moveTo>
                <a:cubicBezTo>
                  <a:pt x="233" y="95"/>
                  <a:pt x="235" y="89"/>
                  <a:pt x="239" y="86"/>
                </a:cubicBezTo>
                <a:cubicBezTo>
                  <a:pt x="265" y="71"/>
                  <a:pt x="265" y="71"/>
                  <a:pt x="265" y="71"/>
                </a:cubicBezTo>
                <a:cubicBezTo>
                  <a:pt x="270" y="68"/>
                  <a:pt x="276" y="70"/>
                  <a:pt x="279" y="75"/>
                </a:cubicBezTo>
                <a:cubicBezTo>
                  <a:pt x="282" y="80"/>
                  <a:pt x="280" y="86"/>
                  <a:pt x="275" y="88"/>
                </a:cubicBezTo>
                <a:cubicBezTo>
                  <a:pt x="249" y="103"/>
                  <a:pt x="249" y="103"/>
                  <a:pt x="249" y="103"/>
                </a:cubicBezTo>
                <a:cubicBezTo>
                  <a:pt x="248" y="104"/>
                  <a:pt x="246" y="105"/>
                  <a:pt x="244" y="105"/>
                </a:cubicBezTo>
                <a:cubicBezTo>
                  <a:pt x="241" y="105"/>
                  <a:pt x="238" y="103"/>
                  <a:pt x="236" y="100"/>
                </a:cubicBezTo>
                <a:close/>
                <a:moveTo>
                  <a:pt x="196" y="50"/>
                </a:moveTo>
                <a:cubicBezTo>
                  <a:pt x="211" y="24"/>
                  <a:pt x="211" y="24"/>
                  <a:pt x="211" y="24"/>
                </a:cubicBezTo>
                <a:cubicBezTo>
                  <a:pt x="213" y="19"/>
                  <a:pt x="219" y="17"/>
                  <a:pt x="224" y="20"/>
                </a:cubicBezTo>
                <a:cubicBezTo>
                  <a:pt x="229" y="23"/>
                  <a:pt x="231" y="29"/>
                  <a:pt x="228" y="34"/>
                </a:cubicBezTo>
                <a:cubicBezTo>
                  <a:pt x="213" y="60"/>
                  <a:pt x="213" y="60"/>
                  <a:pt x="213" y="60"/>
                </a:cubicBezTo>
                <a:cubicBezTo>
                  <a:pt x="211" y="63"/>
                  <a:pt x="208" y="65"/>
                  <a:pt x="204" y="65"/>
                </a:cubicBezTo>
                <a:cubicBezTo>
                  <a:pt x="203" y="65"/>
                  <a:pt x="201" y="64"/>
                  <a:pt x="199" y="63"/>
                </a:cubicBezTo>
                <a:cubicBezTo>
                  <a:pt x="194" y="61"/>
                  <a:pt x="193" y="54"/>
                  <a:pt x="196" y="50"/>
                </a:cubicBezTo>
                <a:close/>
                <a:moveTo>
                  <a:pt x="63" y="200"/>
                </a:moveTo>
                <a:cubicBezTo>
                  <a:pt x="66" y="204"/>
                  <a:pt x="64" y="210"/>
                  <a:pt x="59" y="213"/>
                </a:cubicBezTo>
                <a:cubicBezTo>
                  <a:pt x="33" y="228"/>
                  <a:pt x="33" y="228"/>
                  <a:pt x="33" y="228"/>
                </a:cubicBezTo>
                <a:cubicBezTo>
                  <a:pt x="32" y="229"/>
                  <a:pt x="30" y="229"/>
                  <a:pt x="28" y="229"/>
                </a:cubicBezTo>
                <a:cubicBezTo>
                  <a:pt x="25" y="229"/>
                  <a:pt x="22" y="228"/>
                  <a:pt x="20" y="224"/>
                </a:cubicBezTo>
                <a:cubicBezTo>
                  <a:pt x="17" y="220"/>
                  <a:pt x="19" y="214"/>
                  <a:pt x="23" y="211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54" y="193"/>
                  <a:pt x="60" y="195"/>
                  <a:pt x="63" y="200"/>
                </a:cubicBezTo>
                <a:close/>
                <a:moveTo>
                  <a:pt x="40" y="160"/>
                </a:moveTo>
                <a:cubicBezTo>
                  <a:pt x="10" y="160"/>
                  <a:pt x="10" y="160"/>
                  <a:pt x="10" y="160"/>
                </a:cubicBezTo>
                <a:cubicBezTo>
                  <a:pt x="4" y="160"/>
                  <a:pt x="0" y="155"/>
                  <a:pt x="0" y="150"/>
                </a:cubicBezTo>
                <a:cubicBezTo>
                  <a:pt x="0" y="144"/>
                  <a:pt x="4" y="140"/>
                  <a:pt x="10" y="140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5" y="140"/>
                  <a:pt x="50" y="144"/>
                  <a:pt x="50" y="150"/>
                </a:cubicBezTo>
                <a:cubicBezTo>
                  <a:pt x="50" y="155"/>
                  <a:pt x="45" y="160"/>
                  <a:pt x="40" y="160"/>
                </a:cubicBezTo>
                <a:close/>
                <a:moveTo>
                  <a:pt x="20" y="75"/>
                </a:moveTo>
                <a:cubicBezTo>
                  <a:pt x="22" y="70"/>
                  <a:pt x="29" y="68"/>
                  <a:pt x="33" y="71"/>
                </a:cubicBezTo>
                <a:cubicBezTo>
                  <a:pt x="59" y="86"/>
                  <a:pt x="59" y="86"/>
                  <a:pt x="59" y="86"/>
                </a:cubicBezTo>
                <a:cubicBezTo>
                  <a:pt x="64" y="89"/>
                  <a:pt x="66" y="95"/>
                  <a:pt x="63" y="100"/>
                </a:cubicBezTo>
                <a:cubicBezTo>
                  <a:pt x="61" y="103"/>
                  <a:pt x="58" y="105"/>
                  <a:pt x="54" y="105"/>
                </a:cubicBezTo>
                <a:cubicBezTo>
                  <a:pt x="53" y="105"/>
                  <a:pt x="51" y="104"/>
                  <a:pt x="49" y="103"/>
                </a:cubicBezTo>
                <a:cubicBezTo>
                  <a:pt x="23" y="88"/>
                  <a:pt x="23" y="88"/>
                  <a:pt x="23" y="88"/>
                </a:cubicBezTo>
                <a:cubicBezTo>
                  <a:pt x="19" y="86"/>
                  <a:pt x="17" y="80"/>
                  <a:pt x="20" y="75"/>
                </a:cubicBezTo>
                <a:close/>
                <a:moveTo>
                  <a:pt x="71" y="34"/>
                </a:moveTo>
                <a:cubicBezTo>
                  <a:pt x="68" y="29"/>
                  <a:pt x="70" y="23"/>
                  <a:pt x="75" y="20"/>
                </a:cubicBezTo>
                <a:cubicBezTo>
                  <a:pt x="79" y="17"/>
                  <a:pt x="85" y="19"/>
                  <a:pt x="88" y="24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106" y="54"/>
                  <a:pt x="104" y="60"/>
                  <a:pt x="99" y="63"/>
                </a:cubicBezTo>
                <a:cubicBezTo>
                  <a:pt x="98" y="64"/>
                  <a:pt x="96" y="65"/>
                  <a:pt x="94" y="65"/>
                </a:cubicBezTo>
                <a:cubicBezTo>
                  <a:pt x="91" y="65"/>
                  <a:pt x="88" y="63"/>
                  <a:pt x="86" y="60"/>
                </a:cubicBezTo>
                <a:lnTo>
                  <a:pt x="71" y="34"/>
                </a:lnTo>
                <a:close/>
                <a:moveTo>
                  <a:pt x="279" y="224"/>
                </a:moveTo>
                <a:cubicBezTo>
                  <a:pt x="277" y="228"/>
                  <a:pt x="274" y="229"/>
                  <a:pt x="270" y="229"/>
                </a:cubicBezTo>
                <a:cubicBezTo>
                  <a:pt x="269" y="229"/>
                  <a:pt x="267" y="229"/>
                  <a:pt x="265" y="228"/>
                </a:cubicBezTo>
                <a:cubicBezTo>
                  <a:pt x="239" y="213"/>
                  <a:pt x="239" y="213"/>
                  <a:pt x="239" y="213"/>
                </a:cubicBezTo>
                <a:cubicBezTo>
                  <a:pt x="235" y="210"/>
                  <a:pt x="233" y="204"/>
                  <a:pt x="236" y="200"/>
                </a:cubicBezTo>
                <a:cubicBezTo>
                  <a:pt x="238" y="195"/>
                  <a:pt x="245" y="193"/>
                  <a:pt x="249" y="196"/>
                </a:cubicBezTo>
                <a:cubicBezTo>
                  <a:pt x="275" y="211"/>
                  <a:pt x="275" y="211"/>
                  <a:pt x="275" y="211"/>
                </a:cubicBezTo>
                <a:cubicBezTo>
                  <a:pt x="280" y="214"/>
                  <a:pt x="282" y="220"/>
                  <a:pt x="279" y="224"/>
                </a:cubicBezTo>
                <a:close/>
                <a:moveTo>
                  <a:pt x="299" y="150"/>
                </a:moveTo>
                <a:cubicBezTo>
                  <a:pt x="299" y="155"/>
                  <a:pt x="295" y="160"/>
                  <a:pt x="289" y="160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4" y="160"/>
                  <a:pt x="249" y="155"/>
                  <a:pt x="249" y="150"/>
                </a:cubicBezTo>
                <a:cubicBezTo>
                  <a:pt x="249" y="144"/>
                  <a:pt x="254" y="140"/>
                  <a:pt x="259" y="140"/>
                </a:cubicBezTo>
                <a:cubicBezTo>
                  <a:pt x="289" y="140"/>
                  <a:pt x="289" y="140"/>
                  <a:pt x="289" y="140"/>
                </a:cubicBezTo>
                <a:cubicBezTo>
                  <a:pt x="295" y="140"/>
                  <a:pt x="299" y="144"/>
                  <a:pt x="299" y="150"/>
                </a:cubicBezTo>
                <a:close/>
                <a:moveTo>
                  <a:pt x="109" y="200"/>
                </a:moveTo>
                <a:cubicBezTo>
                  <a:pt x="149" y="150"/>
                  <a:pt x="149" y="150"/>
                  <a:pt x="149" y="150"/>
                </a:cubicBezTo>
                <a:cubicBezTo>
                  <a:pt x="189" y="150"/>
                  <a:pt x="189" y="150"/>
                  <a:pt x="189" y="150"/>
                </a:cubicBezTo>
                <a:lnTo>
                  <a:pt x="109" y="200"/>
                </a:lnTo>
                <a:close/>
                <a:moveTo>
                  <a:pt x="189" y="100"/>
                </a:moveTo>
                <a:cubicBezTo>
                  <a:pt x="149" y="150"/>
                  <a:pt x="149" y="150"/>
                  <a:pt x="149" y="150"/>
                </a:cubicBezTo>
                <a:cubicBezTo>
                  <a:pt x="109" y="150"/>
                  <a:pt x="109" y="150"/>
                  <a:pt x="109" y="150"/>
                </a:cubicBezTo>
                <a:lnTo>
                  <a:pt x="189" y="100"/>
                </a:lnTo>
                <a:close/>
                <a:moveTo>
                  <a:pt x="189" y="100"/>
                </a:moveTo>
                <a:cubicBezTo>
                  <a:pt x="189" y="100"/>
                  <a:pt x="189" y="100"/>
                  <a:pt x="189" y="100"/>
                </a:cubicBezTo>
              </a:path>
            </a:pathLst>
          </a:cu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296863" y="2860675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2389188" y="2862263"/>
            <a:ext cx="1076325" cy="1076325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1100138" y="1930400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3160713" y="3316288"/>
            <a:ext cx="1549400" cy="15525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4543425" y="3616325"/>
            <a:ext cx="1550988" cy="1555750"/>
          </a:xfrm>
          <a:custGeom>
            <a:avLst/>
            <a:gdLst>
              <a:gd name="T0" fmla="*/ 494 w 496"/>
              <a:gd name="T1" fmla="*/ 221 h 497"/>
              <a:gd name="T2" fmla="*/ 478 w 496"/>
              <a:gd name="T3" fmla="*/ 209 h 497"/>
              <a:gd name="T4" fmla="*/ 427 w 496"/>
              <a:gd name="T5" fmla="*/ 175 h 497"/>
              <a:gd name="T6" fmla="*/ 441 w 496"/>
              <a:gd name="T7" fmla="*/ 114 h 497"/>
              <a:gd name="T8" fmla="*/ 443 w 496"/>
              <a:gd name="T9" fmla="*/ 95 h 497"/>
              <a:gd name="T10" fmla="*/ 403 w 496"/>
              <a:gd name="T11" fmla="*/ 56 h 497"/>
              <a:gd name="T12" fmla="*/ 384 w 496"/>
              <a:gd name="T13" fmla="*/ 57 h 497"/>
              <a:gd name="T14" fmla="*/ 323 w 496"/>
              <a:gd name="T15" fmla="*/ 71 h 497"/>
              <a:gd name="T16" fmla="*/ 289 w 496"/>
              <a:gd name="T17" fmla="*/ 17 h 497"/>
              <a:gd name="T18" fmla="*/ 277 w 496"/>
              <a:gd name="T19" fmla="*/ 3 h 497"/>
              <a:gd name="T20" fmla="*/ 221 w 496"/>
              <a:gd name="T21" fmla="*/ 3 h 497"/>
              <a:gd name="T22" fmla="*/ 209 w 496"/>
              <a:gd name="T23" fmla="*/ 17 h 497"/>
              <a:gd name="T24" fmla="*/ 175 w 496"/>
              <a:gd name="T25" fmla="*/ 70 h 497"/>
              <a:gd name="T26" fmla="*/ 114 w 496"/>
              <a:gd name="T27" fmla="*/ 56 h 497"/>
              <a:gd name="T28" fmla="*/ 95 w 496"/>
              <a:gd name="T29" fmla="*/ 54 h 497"/>
              <a:gd name="T30" fmla="*/ 55 w 496"/>
              <a:gd name="T31" fmla="*/ 94 h 497"/>
              <a:gd name="T32" fmla="*/ 56 w 496"/>
              <a:gd name="T33" fmla="*/ 113 h 497"/>
              <a:gd name="T34" fmla="*/ 70 w 496"/>
              <a:gd name="T35" fmla="*/ 174 h 497"/>
              <a:gd name="T36" fmla="*/ 16 w 496"/>
              <a:gd name="T37" fmla="*/ 208 h 497"/>
              <a:gd name="T38" fmla="*/ 2 w 496"/>
              <a:gd name="T39" fmla="*/ 220 h 497"/>
              <a:gd name="T40" fmla="*/ 2 w 496"/>
              <a:gd name="T41" fmla="*/ 276 h 497"/>
              <a:gd name="T42" fmla="*/ 18 w 496"/>
              <a:gd name="T43" fmla="*/ 289 h 497"/>
              <a:gd name="T44" fmla="*/ 69 w 496"/>
              <a:gd name="T45" fmla="*/ 322 h 497"/>
              <a:gd name="T46" fmla="*/ 55 w 496"/>
              <a:gd name="T47" fmla="*/ 384 h 497"/>
              <a:gd name="T48" fmla="*/ 54 w 496"/>
              <a:gd name="T49" fmla="*/ 402 h 497"/>
              <a:gd name="T50" fmla="*/ 93 w 496"/>
              <a:gd name="T51" fmla="*/ 442 h 497"/>
              <a:gd name="T52" fmla="*/ 112 w 496"/>
              <a:gd name="T53" fmla="*/ 441 h 497"/>
              <a:gd name="T54" fmla="*/ 174 w 496"/>
              <a:gd name="T55" fmla="*/ 427 h 497"/>
              <a:gd name="T56" fmla="*/ 207 w 496"/>
              <a:gd name="T57" fmla="*/ 480 h 497"/>
              <a:gd name="T58" fmla="*/ 219 w 496"/>
              <a:gd name="T59" fmla="*/ 495 h 497"/>
              <a:gd name="T60" fmla="*/ 248 w 496"/>
              <a:gd name="T61" fmla="*/ 497 h 497"/>
              <a:gd name="T62" fmla="*/ 275 w 496"/>
              <a:gd name="T63" fmla="*/ 495 h 497"/>
              <a:gd name="T64" fmla="*/ 287 w 496"/>
              <a:gd name="T65" fmla="*/ 481 h 497"/>
              <a:gd name="T66" fmla="*/ 321 w 496"/>
              <a:gd name="T67" fmla="*/ 428 h 497"/>
              <a:gd name="T68" fmla="*/ 383 w 496"/>
              <a:gd name="T69" fmla="*/ 442 h 497"/>
              <a:gd name="T70" fmla="*/ 401 w 496"/>
              <a:gd name="T71" fmla="*/ 444 h 497"/>
              <a:gd name="T72" fmla="*/ 441 w 496"/>
              <a:gd name="T73" fmla="*/ 404 h 497"/>
              <a:gd name="T74" fmla="*/ 440 w 496"/>
              <a:gd name="T75" fmla="*/ 385 h 497"/>
              <a:gd name="T76" fmla="*/ 426 w 496"/>
              <a:gd name="T77" fmla="*/ 323 h 497"/>
              <a:gd name="T78" fmla="*/ 477 w 496"/>
              <a:gd name="T79" fmla="*/ 290 h 497"/>
              <a:gd name="T80" fmla="*/ 480 w 496"/>
              <a:gd name="T81" fmla="*/ 290 h 497"/>
              <a:gd name="T82" fmla="*/ 494 w 496"/>
              <a:gd name="T83" fmla="*/ 278 h 497"/>
              <a:gd name="T84" fmla="*/ 494 w 496"/>
              <a:gd name="T85" fmla="*/ 221 h 497"/>
              <a:gd name="T86" fmla="*/ 249 w 496"/>
              <a:gd name="T87" fmla="*/ 332 h 497"/>
              <a:gd name="T88" fmla="*/ 166 w 496"/>
              <a:gd name="T89" fmla="*/ 249 h 497"/>
              <a:gd name="T90" fmla="*/ 249 w 496"/>
              <a:gd name="T91" fmla="*/ 167 h 497"/>
              <a:gd name="T92" fmla="*/ 331 w 496"/>
              <a:gd name="T93" fmla="*/ 249 h 497"/>
              <a:gd name="T94" fmla="*/ 249 w 496"/>
              <a:gd name="T95" fmla="*/ 332 h 497"/>
              <a:gd name="T96" fmla="*/ 249 w 496"/>
              <a:gd name="T97" fmla="*/ 332 h 497"/>
              <a:gd name="T98" fmla="*/ 249 w 496"/>
              <a:gd name="T99" fmla="*/ 33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7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31" name="Freeform 17"/>
          <p:cNvSpPr>
            <a:spLocks noEditPoints="1"/>
          </p:cNvSpPr>
          <p:nvPr/>
        </p:nvSpPr>
        <p:spPr bwMode="auto">
          <a:xfrm>
            <a:off x="4933950" y="4010025"/>
            <a:ext cx="769938" cy="769938"/>
          </a:xfrm>
          <a:custGeom>
            <a:avLst/>
            <a:gdLst>
              <a:gd name="T0" fmla="*/ 2147483647 w 246"/>
              <a:gd name="T1" fmla="*/ 2147483647 h 246"/>
              <a:gd name="T2" fmla="*/ 0 w 246"/>
              <a:gd name="T3" fmla="*/ 2147483647 h 246"/>
              <a:gd name="T4" fmla="*/ 2147483647 w 246"/>
              <a:gd name="T5" fmla="*/ 0 h 246"/>
              <a:gd name="T6" fmla="*/ 2147483647 w 246"/>
              <a:gd name="T7" fmla="*/ 2147483647 h 246"/>
              <a:gd name="T8" fmla="*/ 2147483647 w 246"/>
              <a:gd name="T9" fmla="*/ 2147483647 h 246"/>
              <a:gd name="T10" fmla="*/ 2147483647 w 246"/>
              <a:gd name="T11" fmla="*/ 2147483647 h 246"/>
              <a:gd name="T12" fmla="*/ 2147483647 w 246"/>
              <a:gd name="T13" fmla="*/ 2147483647 h 246"/>
              <a:gd name="T14" fmla="*/ 2147483647 w 246"/>
              <a:gd name="T15" fmla="*/ 2147483647 h 246"/>
              <a:gd name="T16" fmla="*/ 2147483647 w 246"/>
              <a:gd name="T17" fmla="*/ 2147483647 h 246"/>
              <a:gd name="T18" fmla="*/ 2147483647 w 246"/>
              <a:gd name="T19" fmla="*/ 2147483647 h 24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6"/>
              <a:gd name="T31" fmla="*/ 0 h 246"/>
              <a:gd name="T32" fmla="*/ 246 w 246"/>
              <a:gd name="T33" fmla="*/ 246 h 24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6" h="246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32" name="Freeform 18"/>
          <p:cNvSpPr>
            <a:spLocks noEditPoints="1"/>
          </p:cNvSpPr>
          <p:nvPr/>
        </p:nvSpPr>
        <p:spPr bwMode="auto">
          <a:xfrm>
            <a:off x="1503363" y="2335213"/>
            <a:ext cx="742950" cy="744537"/>
          </a:xfrm>
          <a:custGeom>
            <a:avLst/>
            <a:gdLst>
              <a:gd name="T0" fmla="*/ 2147483647 w 238"/>
              <a:gd name="T1" fmla="*/ 2147483647 h 238"/>
              <a:gd name="T2" fmla="*/ 0 w 238"/>
              <a:gd name="T3" fmla="*/ 2147483647 h 238"/>
              <a:gd name="T4" fmla="*/ 2147483647 w 238"/>
              <a:gd name="T5" fmla="*/ 0 h 238"/>
              <a:gd name="T6" fmla="*/ 2147483647 w 238"/>
              <a:gd name="T7" fmla="*/ 2147483647 h 238"/>
              <a:gd name="T8" fmla="*/ 2147483647 w 238"/>
              <a:gd name="T9" fmla="*/ 2147483647 h 238"/>
              <a:gd name="T10" fmla="*/ 2147483647 w 238"/>
              <a:gd name="T11" fmla="*/ 2147483647 h 238"/>
              <a:gd name="T12" fmla="*/ 2147483647 w 238"/>
              <a:gd name="T13" fmla="*/ 2147483647 h 238"/>
              <a:gd name="T14" fmla="*/ 2147483647 w 238"/>
              <a:gd name="T15" fmla="*/ 2147483647 h 238"/>
              <a:gd name="T16" fmla="*/ 2147483647 w 238"/>
              <a:gd name="T17" fmla="*/ 2147483647 h 238"/>
              <a:gd name="T18" fmla="*/ 2147483647 w 238"/>
              <a:gd name="T19" fmla="*/ 2147483647 h 2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38"/>
              <a:gd name="T31" fmla="*/ 0 h 238"/>
              <a:gd name="T32" fmla="*/ 238 w 238"/>
              <a:gd name="T33" fmla="*/ 238 h 2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33" name="Freeform 19"/>
          <p:cNvSpPr>
            <a:spLocks noEditPoints="1"/>
          </p:cNvSpPr>
          <p:nvPr/>
        </p:nvSpPr>
        <p:spPr bwMode="auto">
          <a:xfrm>
            <a:off x="3541713" y="3732213"/>
            <a:ext cx="742950" cy="746125"/>
          </a:xfrm>
          <a:custGeom>
            <a:avLst/>
            <a:gdLst>
              <a:gd name="T0" fmla="*/ 2147483647 w 238"/>
              <a:gd name="T1" fmla="*/ 2147483647 h 238"/>
              <a:gd name="T2" fmla="*/ 0 w 238"/>
              <a:gd name="T3" fmla="*/ 2147483647 h 238"/>
              <a:gd name="T4" fmla="*/ 2147483647 w 238"/>
              <a:gd name="T5" fmla="*/ 0 h 238"/>
              <a:gd name="T6" fmla="*/ 2147483647 w 238"/>
              <a:gd name="T7" fmla="*/ 2147483647 h 238"/>
              <a:gd name="T8" fmla="*/ 2147483647 w 238"/>
              <a:gd name="T9" fmla="*/ 2147483647 h 238"/>
              <a:gd name="T10" fmla="*/ 2147483647 w 238"/>
              <a:gd name="T11" fmla="*/ 2147483647 h 238"/>
              <a:gd name="T12" fmla="*/ 2147483647 w 238"/>
              <a:gd name="T13" fmla="*/ 2147483647 h 238"/>
              <a:gd name="T14" fmla="*/ 2147483647 w 238"/>
              <a:gd name="T15" fmla="*/ 2147483647 h 238"/>
              <a:gd name="T16" fmla="*/ 2147483647 w 238"/>
              <a:gd name="T17" fmla="*/ 2147483647 h 238"/>
              <a:gd name="T18" fmla="*/ 2147483647 w 238"/>
              <a:gd name="T19" fmla="*/ 2147483647 h 2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38"/>
              <a:gd name="T31" fmla="*/ 0 h 238"/>
              <a:gd name="T32" fmla="*/ 238 w 238"/>
              <a:gd name="T33" fmla="*/ 238 h 2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38" h="238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34" name="CasellaDiTesto 26"/>
          <p:cNvSpPr txBox="1">
            <a:spLocks noChangeArrowheads="1"/>
          </p:cNvSpPr>
          <p:nvPr/>
        </p:nvSpPr>
        <p:spPr bwMode="auto">
          <a:xfrm rot="-2196667">
            <a:off x="-15875" y="3144838"/>
            <a:ext cx="2784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1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Ricerca fondamentale</a:t>
            </a:r>
          </a:p>
        </p:txBody>
      </p:sp>
      <p:sp>
        <p:nvSpPr>
          <p:cNvPr id="30735" name="CasellaDiTesto 27"/>
          <p:cNvSpPr txBox="1">
            <a:spLocks noChangeArrowheads="1"/>
          </p:cNvSpPr>
          <p:nvPr/>
        </p:nvSpPr>
        <p:spPr bwMode="auto">
          <a:xfrm rot="1922712">
            <a:off x="2743200" y="4214813"/>
            <a:ext cx="2786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1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Ricerca industriale</a:t>
            </a:r>
          </a:p>
        </p:txBody>
      </p:sp>
      <p:sp>
        <p:nvSpPr>
          <p:cNvPr id="30736" name="CasellaDiTesto 28"/>
          <p:cNvSpPr txBox="1">
            <a:spLocks noChangeArrowheads="1"/>
          </p:cNvSpPr>
          <p:nvPr/>
        </p:nvSpPr>
        <p:spPr bwMode="auto">
          <a:xfrm rot="-1328440">
            <a:off x="5467350" y="4714875"/>
            <a:ext cx="2786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1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Sviluppo sperimentale</a:t>
            </a:r>
          </a:p>
        </p:txBody>
      </p:sp>
      <p:sp>
        <p:nvSpPr>
          <p:cNvPr id="41" name="Figura a mano libera 40"/>
          <p:cNvSpPr/>
          <p:nvPr/>
        </p:nvSpPr>
        <p:spPr>
          <a:xfrm>
            <a:off x="255588" y="2968625"/>
            <a:ext cx="7226300" cy="2540000"/>
          </a:xfrm>
          <a:custGeom>
            <a:avLst/>
            <a:gdLst>
              <a:gd name="connsiteX0" fmla="*/ 0 w 6944810"/>
              <a:gd name="connsiteY0" fmla="*/ 1211484 h 2341945"/>
              <a:gd name="connsiteX1" fmla="*/ 1921397 w 6944810"/>
              <a:gd name="connsiteY1" fmla="*/ 146613 h 2341945"/>
              <a:gd name="connsiteX2" fmla="*/ 5208607 w 6944810"/>
              <a:gd name="connsiteY2" fmla="*/ 2091160 h 2341945"/>
              <a:gd name="connsiteX3" fmla="*/ 6944810 w 6944810"/>
              <a:gd name="connsiteY3" fmla="*/ 1651322 h 2341945"/>
              <a:gd name="connsiteX4" fmla="*/ 6944810 w 6944810"/>
              <a:gd name="connsiteY4" fmla="*/ 1651322 h 2341945"/>
              <a:gd name="connsiteX5" fmla="*/ 6944810 w 6944810"/>
              <a:gd name="connsiteY5" fmla="*/ 1651322 h 234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810" h="2341945">
                <a:moveTo>
                  <a:pt x="0" y="1211484"/>
                </a:moveTo>
                <a:cubicBezTo>
                  <a:pt x="526648" y="605742"/>
                  <a:pt x="1053296" y="0"/>
                  <a:pt x="1921397" y="146613"/>
                </a:cubicBezTo>
                <a:cubicBezTo>
                  <a:pt x="2789498" y="293226"/>
                  <a:pt x="4371372" y="1840375"/>
                  <a:pt x="5208607" y="2091160"/>
                </a:cubicBezTo>
                <a:cubicBezTo>
                  <a:pt x="6045842" y="2341945"/>
                  <a:pt x="6944810" y="1651322"/>
                  <a:pt x="6944810" y="1651322"/>
                </a:cubicBezTo>
                <a:lnTo>
                  <a:pt x="6944810" y="1651322"/>
                </a:lnTo>
                <a:lnTo>
                  <a:pt x="6944810" y="1651322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45" name="Figura a mano libera 44"/>
          <p:cNvSpPr/>
          <p:nvPr/>
        </p:nvSpPr>
        <p:spPr>
          <a:xfrm>
            <a:off x="7804150" y="2413000"/>
            <a:ext cx="809625" cy="1203325"/>
          </a:xfrm>
          <a:custGeom>
            <a:avLst/>
            <a:gdLst>
              <a:gd name="connsiteX0" fmla="*/ 0 w 810228"/>
              <a:gd name="connsiteY0" fmla="*/ 1203767 h 1203767"/>
              <a:gd name="connsiteX1" fmla="*/ 810228 w 810228"/>
              <a:gd name="connsiteY1" fmla="*/ 0 h 1203767"/>
              <a:gd name="connsiteX2" fmla="*/ 810228 w 810228"/>
              <a:gd name="connsiteY2" fmla="*/ 0 h 1203767"/>
              <a:gd name="connsiteX3" fmla="*/ 810228 w 810228"/>
              <a:gd name="connsiteY3" fmla="*/ 0 h 120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228" h="1203767">
                <a:moveTo>
                  <a:pt x="0" y="1203767"/>
                </a:moveTo>
                <a:lnTo>
                  <a:pt x="810228" y="0"/>
                </a:lnTo>
                <a:lnTo>
                  <a:pt x="810228" y="0"/>
                </a:lnTo>
                <a:lnTo>
                  <a:pt x="810228" y="0"/>
                </a:lnTo>
              </a:path>
            </a:pathLst>
          </a:custGeom>
          <a:ln w="571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38"/>
          <p:cNvSpPr/>
          <p:nvPr/>
        </p:nvSpPr>
        <p:spPr>
          <a:xfrm>
            <a:off x="3960813" y="3205163"/>
            <a:ext cx="2316162" cy="2259012"/>
          </a:xfrm>
          <a:custGeom>
            <a:avLst/>
            <a:gdLst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2359024 h 2359024"/>
              <a:gd name="connsiteX119" fmla="*/ 411984 w 2316162"/>
              <a:gd name="connsiteY119" fmla="*/ 1368423 h 2359024"/>
              <a:gd name="connsiteX120" fmla="*/ 409575 w 2316162"/>
              <a:gd name="connsiteY120" fmla="*/ 1368423 h 2359024"/>
              <a:gd name="connsiteX121" fmla="*/ 409575 w 2316162"/>
              <a:gd name="connsiteY121" fmla="*/ 1306513 h 2359024"/>
              <a:gd name="connsiteX122" fmla="*/ 406400 w 2316162"/>
              <a:gd name="connsiteY122" fmla="*/ 1284288 h 2359024"/>
              <a:gd name="connsiteX123" fmla="*/ 398463 w 2316162"/>
              <a:gd name="connsiteY123" fmla="*/ 1266825 h 2359024"/>
              <a:gd name="connsiteX124" fmla="*/ 382588 w 2316162"/>
              <a:gd name="connsiteY124" fmla="*/ 1254125 h 2359024"/>
              <a:gd name="connsiteX125" fmla="*/ 365125 w 2316162"/>
              <a:gd name="connsiteY125" fmla="*/ 1247775 h 2359024"/>
              <a:gd name="connsiteX126" fmla="*/ 344488 w 2316162"/>
              <a:gd name="connsiteY126" fmla="*/ 1246188 h 2359024"/>
              <a:gd name="connsiteX127" fmla="*/ 320675 w 2316162"/>
              <a:gd name="connsiteY127" fmla="*/ 1249363 h 2359024"/>
              <a:gd name="connsiteX128" fmla="*/ 295275 w 2316162"/>
              <a:gd name="connsiteY128" fmla="*/ 1257300 h 2359024"/>
              <a:gd name="connsiteX129" fmla="*/ 292100 w 2316162"/>
              <a:gd name="connsiteY129" fmla="*/ 1258888 h 2359024"/>
              <a:gd name="connsiteX130" fmla="*/ 282575 w 2316162"/>
              <a:gd name="connsiteY130" fmla="*/ 1262063 h 2359024"/>
              <a:gd name="connsiteX131" fmla="*/ 266700 w 2316162"/>
              <a:gd name="connsiteY131" fmla="*/ 1265238 h 2359024"/>
              <a:gd name="connsiteX132" fmla="*/ 249238 w 2316162"/>
              <a:gd name="connsiteY132" fmla="*/ 1270000 h 2359024"/>
              <a:gd name="connsiteX133" fmla="*/ 227013 w 2316162"/>
              <a:gd name="connsiteY133" fmla="*/ 1273175 h 2359024"/>
              <a:gd name="connsiteX134" fmla="*/ 204788 w 2316162"/>
              <a:gd name="connsiteY134" fmla="*/ 1277938 h 2359024"/>
              <a:gd name="connsiteX135" fmla="*/ 184150 w 2316162"/>
              <a:gd name="connsiteY135" fmla="*/ 1279525 h 2359024"/>
              <a:gd name="connsiteX136" fmla="*/ 165100 w 2316162"/>
              <a:gd name="connsiteY136" fmla="*/ 1281113 h 2359024"/>
              <a:gd name="connsiteX137" fmla="*/ 127000 w 2316162"/>
              <a:gd name="connsiteY137" fmla="*/ 1276350 h 2359024"/>
              <a:gd name="connsiteX138" fmla="*/ 92075 w 2316162"/>
              <a:gd name="connsiteY138" fmla="*/ 1265238 h 2359024"/>
              <a:gd name="connsiteX139" fmla="*/ 61913 w 2316162"/>
              <a:gd name="connsiteY139" fmla="*/ 1246188 h 2359024"/>
              <a:gd name="connsiteX140" fmla="*/ 36513 w 2316162"/>
              <a:gd name="connsiteY140" fmla="*/ 1220788 h 2359024"/>
              <a:gd name="connsiteX141" fmla="*/ 17463 w 2316162"/>
              <a:gd name="connsiteY141" fmla="*/ 1192213 h 2359024"/>
              <a:gd name="connsiteX142" fmla="*/ 4763 w 2316162"/>
              <a:gd name="connsiteY142" fmla="*/ 1158875 h 2359024"/>
              <a:gd name="connsiteX143" fmla="*/ 0 w 2316162"/>
              <a:gd name="connsiteY143" fmla="*/ 1122362 h 2359024"/>
              <a:gd name="connsiteX144" fmla="*/ 4763 w 2316162"/>
              <a:gd name="connsiteY144" fmla="*/ 1085850 h 2359024"/>
              <a:gd name="connsiteX145" fmla="*/ 17463 w 2316162"/>
              <a:gd name="connsiteY145" fmla="*/ 1052512 h 2359024"/>
              <a:gd name="connsiteX146" fmla="*/ 36513 w 2316162"/>
              <a:gd name="connsiteY146" fmla="*/ 1022350 h 2359024"/>
              <a:gd name="connsiteX147" fmla="*/ 61913 w 2316162"/>
              <a:gd name="connsiteY147" fmla="*/ 998537 h 2359024"/>
              <a:gd name="connsiteX148" fmla="*/ 92075 w 2316162"/>
              <a:gd name="connsiteY148" fmla="*/ 979487 h 2359024"/>
              <a:gd name="connsiteX149" fmla="*/ 127000 w 2316162"/>
              <a:gd name="connsiteY149" fmla="*/ 968375 h 2359024"/>
              <a:gd name="connsiteX150" fmla="*/ 165100 w 2316162"/>
              <a:gd name="connsiteY150" fmla="*/ 963612 h 2359024"/>
              <a:gd name="connsiteX151" fmla="*/ 184150 w 2316162"/>
              <a:gd name="connsiteY151" fmla="*/ 965200 h 2359024"/>
              <a:gd name="connsiteX152" fmla="*/ 206375 w 2316162"/>
              <a:gd name="connsiteY152" fmla="*/ 969962 h 2359024"/>
              <a:gd name="connsiteX153" fmla="*/ 230188 w 2316162"/>
              <a:gd name="connsiteY153" fmla="*/ 976312 h 2359024"/>
              <a:gd name="connsiteX154" fmla="*/ 252413 w 2316162"/>
              <a:gd name="connsiteY154" fmla="*/ 984250 h 2359024"/>
              <a:gd name="connsiteX155" fmla="*/ 273050 w 2316162"/>
              <a:gd name="connsiteY155" fmla="*/ 990600 h 2359024"/>
              <a:gd name="connsiteX156" fmla="*/ 290513 w 2316162"/>
              <a:gd name="connsiteY156" fmla="*/ 996950 h 2359024"/>
              <a:gd name="connsiteX157" fmla="*/ 301625 w 2316162"/>
              <a:gd name="connsiteY157" fmla="*/ 1001712 h 2359024"/>
              <a:gd name="connsiteX158" fmla="*/ 304800 w 2316162"/>
              <a:gd name="connsiteY158" fmla="*/ 1003300 h 2359024"/>
              <a:gd name="connsiteX159" fmla="*/ 333375 w 2316162"/>
              <a:gd name="connsiteY159" fmla="*/ 1011237 h 2359024"/>
              <a:gd name="connsiteX160" fmla="*/ 358775 w 2316162"/>
              <a:gd name="connsiteY160" fmla="*/ 1009650 h 2359024"/>
              <a:gd name="connsiteX161" fmla="*/ 379413 w 2316162"/>
              <a:gd name="connsiteY161" fmla="*/ 1001712 h 2359024"/>
              <a:gd name="connsiteX162" fmla="*/ 396875 w 2316162"/>
              <a:gd name="connsiteY162" fmla="*/ 987425 h 2359024"/>
              <a:gd name="connsiteX163" fmla="*/ 406400 w 2316162"/>
              <a:gd name="connsiteY163" fmla="*/ 965200 h 2359024"/>
              <a:gd name="connsiteX164" fmla="*/ 409575 w 2316162"/>
              <a:gd name="connsiteY164" fmla="*/ 936625 h 2359024"/>
              <a:gd name="connsiteX165" fmla="*/ 409575 w 2316162"/>
              <a:gd name="connsiteY165" fmla="*/ 402374 h 2359024"/>
              <a:gd name="connsiteX166" fmla="*/ 412616 w 2316162"/>
              <a:gd name="connsiteY166" fmla="*/ 402374 h 2359024"/>
              <a:gd name="connsiteX167" fmla="*/ 412616 w 2316162"/>
              <a:gd name="connsiteY167" fmla="*/ 395287 h 2359024"/>
              <a:gd name="connsiteX168" fmla="*/ 969962 w 2316162"/>
              <a:gd name="connsiteY168" fmla="*/ 395287 h 2359024"/>
              <a:gd name="connsiteX169" fmla="*/ 996950 w 2316162"/>
              <a:gd name="connsiteY169" fmla="*/ 392112 h 2359024"/>
              <a:gd name="connsiteX170" fmla="*/ 1020762 w 2316162"/>
              <a:gd name="connsiteY170" fmla="*/ 382587 h 2359024"/>
              <a:gd name="connsiteX171" fmla="*/ 1036637 w 2316162"/>
              <a:gd name="connsiteY171" fmla="*/ 366712 h 2359024"/>
              <a:gd name="connsiteX172" fmla="*/ 1044575 w 2316162"/>
              <a:gd name="connsiteY172" fmla="*/ 346075 h 2359024"/>
              <a:gd name="connsiteX173" fmla="*/ 1046162 w 2316162"/>
              <a:gd name="connsiteY173" fmla="*/ 322262 h 2359024"/>
              <a:gd name="connsiteX174" fmla="*/ 1038225 w 2316162"/>
              <a:gd name="connsiteY174" fmla="*/ 295275 h 2359024"/>
              <a:gd name="connsiteX175" fmla="*/ 1036637 w 2316162"/>
              <a:gd name="connsiteY175" fmla="*/ 290512 h 2359024"/>
              <a:gd name="connsiteX176" fmla="*/ 1031875 w 2316162"/>
              <a:gd name="connsiteY176" fmla="*/ 280987 h 2359024"/>
              <a:gd name="connsiteX177" fmla="*/ 1025525 w 2316162"/>
              <a:gd name="connsiteY177" fmla="*/ 265112 h 2359024"/>
              <a:gd name="connsiteX178" fmla="*/ 1016000 w 2316162"/>
              <a:gd name="connsiteY178" fmla="*/ 244475 h 2359024"/>
              <a:gd name="connsiteX179" fmla="*/ 1008062 w 2316162"/>
              <a:gd name="connsiteY179" fmla="*/ 222250 h 2359024"/>
              <a:gd name="connsiteX180" fmla="*/ 1001712 w 2316162"/>
              <a:gd name="connsiteY180" fmla="*/ 200025 h 2359024"/>
              <a:gd name="connsiteX181" fmla="*/ 996950 w 2316162"/>
              <a:gd name="connsiteY181" fmla="*/ 177800 h 2359024"/>
              <a:gd name="connsiteX182" fmla="*/ 995362 w 2316162"/>
              <a:gd name="connsiteY182" fmla="*/ 158750 h 2359024"/>
              <a:gd name="connsiteX183" fmla="*/ 1000125 w 2316162"/>
              <a:gd name="connsiteY183" fmla="*/ 122237 h 2359024"/>
              <a:gd name="connsiteX184" fmla="*/ 1011237 w 2316162"/>
              <a:gd name="connsiteY184" fmla="*/ 88900 h 2359024"/>
              <a:gd name="connsiteX185" fmla="*/ 1031875 w 2316162"/>
              <a:gd name="connsiteY185" fmla="*/ 60325 h 2359024"/>
              <a:gd name="connsiteX186" fmla="*/ 1057275 w 2316162"/>
              <a:gd name="connsiteY186" fmla="*/ 34925 h 2359024"/>
              <a:gd name="connsiteX187" fmla="*/ 1087437 w 2316162"/>
              <a:gd name="connsiteY187" fmla="*/ 15875 h 2359024"/>
              <a:gd name="connsiteX188" fmla="*/ 1122362 w 2316162"/>
              <a:gd name="connsiteY188" fmla="*/ 4762 h 2359024"/>
              <a:gd name="connsiteX0" fmla="*/ 1160462 w 2316162"/>
              <a:gd name="connsiteY0" fmla="*/ 0 h 2359024"/>
              <a:gd name="connsiteX1" fmla="*/ 1198562 w 2316162"/>
              <a:gd name="connsiteY1" fmla="*/ 4762 h 2359024"/>
              <a:gd name="connsiteX2" fmla="*/ 1231900 w 2316162"/>
              <a:gd name="connsiteY2" fmla="*/ 15875 h 2359024"/>
              <a:gd name="connsiteX3" fmla="*/ 1262062 w 2316162"/>
              <a:gd name="connsiteY3" fmla="*/ 34925 h 2359024"/>
              <a:gd name="connsiteX4" fmla="*/ 1289050 w 2316162"/>
              <a:gd name="connsiteY4" fmla="*/ 60325 h 2359024"/>
              <a:gd name="connsiteX5" fmla="*/ 1308100 w 2316162"/>
              <a:gd name="connsiteY5" fmla="*/ 88900 h 2359024"/>
              <a:gd name="connsiteX6" fmla="*/ 1320800 w 2316162"/>
              <a:gd name="connsiteY6" fmla="*/ 122237 h 2359024"/>
              <a:gd name="connsiteX7" fmla="*/ 1323975 w 2316162"/>
              <a:gd name="connsiteY7" fmla="*/ 158750 h 2359024"/>
              <a:gd name="connsiteX8" fmla="*/ 1322387 w 2316162"/>
              <a:gd name="connsiteY8" fmla="*/ 177800 h 2359024"/>
              <a:gd name="connsiteX9" fmla="*/ 1317625 w 2316162"/>
              <a:gd name="connsiteY9" fmla="*/ 200025 h 2359024"/>
              <a:gd name="connsiteX10" fmla="*/ 1311275 w 2316162"/>
              <a:gd name="connsiteY10" fmla="*/ 222250 h 2359024"/>
              <a:gd name="connsiteX11" fmla="*/ 1304925 w 2316162"/>
              <a:gd name="connsiteY11" fmla="*/ 244475 h 2359024"/>
              <a:gd name="connsiteX12" fmla="*/ 1296987 w 2316162"/>
              <a:gd name="connsiteY12" fmla="*/ 265112 h 2359024"/>
              <a:gd name="connsiteX13" fmla="*/ 1290637 w 2316162"/>
              <a:gd name="connsiteY13" fmla="*/ 280987 h 2359024"/>
              <a:gd name="connsiteX14" fmla="*/ 1285875 w 2316162"/>
              <a:gd name="connsiteY14" fmla="*/ 290512 h 2359024"/>
              <a:gd name="connsiteX15" fmla="*/ 1282700 w 2316162"/>
              <a:gd name="connsiteY15" fmla="*/ 295275 h 2359024"/>
              <a:gd name="connsiteX16" fmla="*/ 1274762 w 2316162"/>
              <a:gd name="connsiteY16" fmla="*/ 322262 h 2359024"/>
              <a:gd name="connsiteX17" fmla="*/ 1274762 w 2316162"/>
              <a:gd name="connsiteY17" fmla="*/ 346075 h 2359024"/>
              <a:gd name="connsiteX18" fmla="*/ 1285875 w 2316162"/>
              <a:gd name="connsiteY18" fmla="*/ 366712 h 2359024"/>
              <a:gd name="connsiteX19" fmla="*/ 1300162 w 2316162"/>
              <a:gd name="connsiteY19" fmla="*/ 382587 h 2359024"/>
              <a:gd name="connsiteX20" fmla="*/ 1322387 w 2316162"/>
              <a:gd name="connsiteY20" fmla="*/ 392112 h 2359024"/>
              <a:gd name="connsiteX21" fmla="*/ 1350962 w 2316162"/>
              <a:gd name="connsiteY21" fmla="*/ 395287 h 2359024"/>
              <a:gd name="connsiteX22" fmla="*/ 1908175 w 2316162"/>
              <a:gd name="connsiteY22" fmla="*/ 395287 h 2359024"/>
              <a:gd name="connsiteX23" fmla="*/ 1911350 w 2316162"/>
              <a:gd name="connsiteY23" fmla="*/ 477837 h 2359024"/>
              <a:gd name="connsiteX24" fmla="*/ 1911350 w 2316162"/>
              <a:gd name="connsiteY24" fmla="*/ 485775 h 2359024"/>
              <a:gd name="connsiteX25" fmla="*/ 1911350 w 2316162"/>
              <a:gd name="connsiteY25" fmla="*/ 496887 h 2359024"/>
              <a:gd name="connsiteX26" fmla="*/ 1911350 w 2316162"/>
              <a:gd name="connsiteY26" fmla="*/ 506412 h 2359024"/>
              <a:gd name="connsiteX27" fmla="*/ 1908175 w 2316162"/>
              <a:gd name="connsiteY27" fmla="*/ 936625 h 2359024"/>
              <a:gd name="connsiteX28" fmla="*/ 1909762 w 2316162"/>
              <a:gd name="connsiteY28" fmla="*/ 962025 h 2359024"/>
              <a:gd name="connsiteX29" fmla="*/ 1917700 w 2316162"/>
              <a:gd name="connsiteY29" fmla="*/ 981075 h 2359024"/>
              <a:gd name="connsiteX30" fmla="*/ 1930400 w 2316162"/>
              <a:gd name="connsiteY30" fmla="*/ 995362 h 2359024"/>
              <a:gd name="connsiteX31" fmla="*/ 1946275 w 2316162"/>
              <a:gd name="connsiteY31" fmla="*/ 1006475 h 2359024"/>
              <a:gd name="connsiteX32" fmla="*/ 1965325 w 2316162"/>
              <a:gd name="connsiteY32" fmla="*/ 1011237 h 2359024"/>
              <a:gd name="connsiteX33" fmla="*/ 1985962 w 2316162"/>
              <a:gd name="connsiteY33" fmla="*/ 1009650 h 2359024"/>
              <a:gd name="connsiteX34" fmla="*/ 2011362 w 2316162"/>
              <a:gd name="connsiteY34" fmla="*/ 1003300 h 2359024"/>
              <a:gd name="connsiteX35" fmla="*/ 2016125 w 2316162"/>
              <a:gd name="connsiteY35" fmla="*/ 1001712 h 2359024"/>
              <a:gd name="connsiteX36" fmla="*/ 2027237 w 2316162"/>
              <a:gd name="connsiteY36" fmla="*/ 996950 h 2359024"/>
              <a:gd name="connsiteX37" fmla="*/ 2043112 w 2316162"/>
              <a:gd name="connsiteY37" fmla="*/ 990600 h 2359024"/>
              <a:gd name="connsiteX38" fmla="*/ 2063750 w 2316162"/>
              <a:gd name="connsiteY38" fmla="*/ 982662 h 2359024"/>
              <a:gd name="connsiteX39" fmla="*/ 2087562 w 2316162"/>
              <a:gd name="connsiteY39" fmla="*/ 976312 h 2359024"/>
              <a:gd name="connsiteX40" fmla="*/ 2109787 w 2316162"/>
              <a:gd name="connsiteY40" fmla="*/ 969962 h 2359024"/>
              <a:gd name="connsiteX41" fmla="*/ 2132012 w 2316162"/>
              <a:gd name="connsiteY41" fmla="*/ 965200 h 2359024"/>
              <a:gd name="connsiteX42" fmla="*/ 2151062 w 2316162"/>
              <a:gd name="connsiteY42" fmla="*/ 963612 h 2359024"/>
              <a:gd name="connsiteX43" fmla="*/ 2190750 w 2316162"/>
              <a:gd name="connsiteY43" fmla="*/ 968375 h 2359024"/>
              <a:gd name="connsiteX44" fmla="*/ 2224087 w 2316162"/>
              <a:gd name="connsiteY44" fmla="*/ 979487 h 2359024"/>
              <a:gd name="connsiteX45" fmla="*/ 2254250 w 2316162"/>
              <a:gd name="connsiteY45" fmla="*/ 998537 h 2359024"/>
              <a:gd name="connsiteX46" fmla="*/ 2281237 w 2316162"/>
              <a:gd name="connsiteY46" fmla="*/ 1022350 h 2359024"/>
              <a:gd name="connsiteX47" fmla="*/ 2298700 w 2316162"/>
              <a:gd name="connsiteY47" fmla="*/ 1052512 h 2359024"/>
              <a:gd name="connsiteX48" fmla="*/ 2311400 w 2316162"/>
              <a:gd name="connsiteY48" fmla="*/ 1085850 h 2359024"/>
              <a:gd name="connsiteX49" fmla="*/ 2316162 w 2316162"/>
              <a:gd name="connsiteY49" fmla="*/ 1120775 h 2359024"/>
              <a:gd name="connsiteX50" fmla="*/ 2311400 w 2316162"/>
              <a:gd name="connsiteY50" fmla="*/ 1158875 h 2359024"/>
              <a:gd name="connsiteX51" fmla="*/ 2298700 w 2316162"/>
              <a:gd name="connsiteY51" fmla="*/ 1192212 h 2359024"/>
              <a:gd name="connsiteX52" fmla="*/ 2281237 w 2316162"/>
              <a:gd name="connsiteY52" fmla="*/ 1220787 h 2359024"/>
              <a:gd name="connsiteX53" fmla="*/ 2254250 w 2316162"/>
              <a:gd name="connsiteY53" fmla="*/ 1246187 h 2359024"/>
              <a:gd name="connsiteX54" fmla="*/ 2224087 w 2316162"/>
              <a:gd name="connsiteY54" fmla="*/ 1265237 h 2359024"/>
              <a:gd name="connsiteX55" fmla="*/ 2190750 w 2316162"/>
              <a:gd name="connsiteY55" fmla="*/ 1276350 h 2359024"/>
              <a:gd name="connsiteX56" fmla="*/ 2151062 w 2316162"/>
              <a:gd name="connsiteY56" fmla="*/ 1281112 h 2359024"/>
              <a:gd name="connsiteX57" fmla="*/ 2132012 w 2316162"/>
              <a:gd name="connsiteY57" fmla="*/ 1279525 h 2359024"/>
              <a:gd name="connsiteX58" fmla="*/ 2109787 w 2316162"/>
              <a:gd name="connsiteY58" fmla="*/ 1274762 h 2359024"/>
              <a:gd name="connsiteX59" fmla="*/ 2087562 w 2316162"/>
              <a:gd name="connsiteY59" fmla="*/ 1268412 h 2359024"/>
              <a:gd name="connsiteX60" fmla="*/ 2063750 w 2316162"/>
              <a:gd name="connsiteY60" fmla="*/ 1260475 h 2359024"/>
              <a:gd name="connsiteX61" fmla="*/ 2043112 w 2316162"/>
              <a:gd name="connsiteY61" fmla="*/ 1254125 h 2359024"/>
              <a:gd name="connsiteX62" fmla="*/ 2027237 w 2316162"/>
              <a:gd name="connsiteY62" fmla="*/ 1247775 h 2359024"/>
              <a:gd name="connsiteX63" fmla="*/ 2016125 w 2316162"/>
              <a:gd name="connsiteY63" fmla="*/ 1243012 h 2359024"/>
              <a:gd name="connsiteX64" fmla="*/ 2011362 w 2316162"/>
              <a:gd name="connsiteY64" fmla="*/ 1241425 h 2359024"/>
              <a:gd name="connsiteX65" fmla="*/ 1985962 w 2316162"/>
              <a:gd name="connsiteY65" fmla="*/ 1235075 h 2359024"/>
              <a:gd name="connsiteX66" fmla="*/ 1965325 w 2316162"/>
              <a:gd name="connsiteY66" fmla="*/ 1233487 h 2359024"/>
              <a:gd name="connsiteX67" fmla="*/ 1946275 w 2316162"/>
              <a:gd name="connsiteY67" fmla="*/ 1238250 h 2359024"/>
              <a:gd name="connsiteX68" fmla="*/ 1930400 w 2316162"/>
              <a:gd name="connsiteY68" fmla="*/ 1247775 h 2359024"/>
              <a:gd name="connsiteX69" fmla="*/ 1917700 w 2316162"/>
              <a:gd name="connsiteY69" fmla="*/ 1263650 h 2359024"/>
              <a:gd name="connsiteX70" fmla="*/ 1909762 w 2316162"/>
              <a:gd name="connsiteY70" fmla="*/ 1282700 h 2359024"/>
              <a:gd name="connsiteX71" fmla="*/ 1908175 w 2316162"/>
              <a:gd name="connsiteY71" fmla="*/ 1306512 h 2359024"/>
              <a:gd name="connsiteX72" fmla="*/ 1909203 w 2316162"/>
              <a:gd name="connsiteY72" fmla="*/ 1861565 h 2359024"/>
              <a:gd name="connsiteX73" fmla="*/ 1358900 w 2316162"/>
              <a:gd name="connsiteY73" fmla="*/ 1862137 h 2359024"/>
              <a:gd name="connsiteX74" fmla="*/ 1331912 w 2316162"/>
              <a:gd name="connsiteY74" fmla="*/ 1866900 h 2359024"/>
              <a:gd name="connsiteX75" fmla="*/ 1309687 w 2316162"/>
              <a:gd name="connsiteY75" fmla="*/ 1878012 h 2359024"/>
              <a:gd name="connsiteX76" fmla="*/ 1293812 w 2316162"/>
              <a:gd name="connsiteY76" fmla="*/ 1892300 h 2359024"/>
              <a:gd name="connsiteX77" fmla="*/ 1285875 w 2316162"/>
              <a:gd name="connsiteY77" fmla="*/ 1912937 h 2359024"/>
              <a:gd name="connsiteX78" fmla="*/ 1282700 w 2316162"/>
              <a:gd name="connsiteY78" fmla="*/ 1936750 h 2359024"/>
              <a:gd name="connsiteX79" fmla="*/ 1292225 w 2316162"/>
              <a:gd name="connsiteY79" fmla="*/ 1963737 h 2359024"/>
              <a:gd name="connsiteX80" fmla="*/ 1293812 w 2316162"/>
              <a:gd name="connsiteY80" fmla="*/ 1968500 h 2359024"/>
              <a:gd name="connsiteX81" fmla="*/ 1298575 w 2316162"/>
              <a:gd name="connsiteY81" fmla="*/ 1978025 h 2359024"/>
              <a:gd name="connsiteX82" fmla="*/ 1304925 w 2316162"/>
              <a:gd name="connsiteY82" fmla="*/ 1993900 h 2359024"/>
              <a:gd name="connsiteX83" fmla="*/ 1312862 w 2316162"/>
              <a:gd name="connsiteY83" fmla="*/ 2014537 h 2359024"/>
              <a:gd name="connsiteX84" fmla="*/ 1320800 w 2316162"/>
              <a:gd name="connsiteY84" fmla="*/ 2035175 h 2359024"/>
              <a:gd name="connsiteX85" fmla="*/ 1327150 w 2316162"/>
              <a:gd name="connsiteY85" fmla="*/ 2058987 h 2359024"/>
              <a:gd name="connsiteX86" fmla="*/ 1331912 w 2316162"/>
              <a:gd name="connsiteY86" fmla="*/ 2081212 h 2359024"/>
              <a:gd name="connsiteX87" fmla="*/ 1333500 w 2316162"/>
              <a:gd name="connsiteY87" fmla="*/ 2098675 h 2359024"/>
              <a:gd name="connsiteX88" fmla="*/ 1328737 w 2316162"/>
              <a:gd name="connsiteY88" fmla="*/ 2136775 h 2359024"/>
              <a:gd name="connsiteX89" fmla="*/ 1316037 w 2316162"/>
              <a:gd name="connsiteY89" fmla="*/ 2170112 h 2359024"/>
              <a:gd name="connsiteX90" fmla="*/ 1298575 w 2316162"/>
              <a:gd name="connsiteY90" fmla="*/ 2198687 h 2359024"/>
              <a:gd name="connsiteX91" fmla="*/ 1271587 w 2316162"/>
              <a:gd name="connsiteY91" fmla="*/ 2222500 h 2359024"/>
              <a:gd name="connsiteX92" fmla="*/ 1241425 w 2316162"/>
              <a:gd name="connsiteY92" fmla="*/ 2243137 h 2359024"/>
              <a:gd name="connsiteX93" fmla="*/ 1208087 w 2316162"/>
              <a:gd name="connsiteY93" fmla="*/ 2254250 h 2359024"/>
              <a:gd name="connsiteX94" fmla="*/ 1168400 w 2316162"/>
              <a:gd name="connsiteY94" fmla="*/ 2259012 h 2359024"/>
              <a:gd name="connsiteX95" fmla="*/ 1131887 w 2316162"/>
              <a:gd name="connsiteY95" fmla="*/ 2254250 h 2359024"/>
              <a:gd name="connsiteX96" fmla="*/ 1096962 w 2316162"/>
              <a:gd name="connsiteY96" fmla="*/ 2243137 h 2359024"/>
              <a:gd name="connsiteX97" fmla="*/ 1066800 w 2316162"/>
              <a:gd name="connsiteY97" fmla="*/ 2222500 h 2359024"/>
              <a:gd name="connsiteX98" fmla="*/ 1041400 w 2316162"/>
              <a:gd name="connsiteY98" fmla="*/ 2198687 h 2359024"/>
              <a:gd name="connsiteX99" fmla="*/ 1022350 w 2316162"/>
              <a:gd name="connsiteY99" fmla="*/ 2170112 h 2359024"/>
              <a:gd name="connsiteX100" fmla="*/ 1009650 w 2316162"/>
              <a:gd name="connsiteY100" fmla="*/ 2136775 h 2359024"/>
              <a:gd name="connsiteX101" fmla="*/ 1004887 w 2316162"/>
              <a:gd name="connsiteY101" fmla="*/ 2098675 h 2359024"/>
              <a:gd name="connsiteX102" fmla="*/ 1006475 w 2316162"/>
              <a:gd name="connsiteY102" fmla="*/ 2081212 h 2359024"/>
              <a:gd name="connsiteX103" fmla="*/ 1011237 w 2316162"/>
              <a:gd name="connsiteY103" fmla="*/ 2058987 h 2359024"/>
              <a:gd name="connsiteX104" fmla="*/ 1019175 w 2316162"/>
              <a:gd name="connsiteY104" fmla="*/ 2035175 h 2359024"/>
              <a:gd name="connsiteX105" fmla="*/ 1027112 w 2316162"/>
              <a:gd name="connsiteY105" fmla="*/ 2014537 h 2359024"/>
              <a:gd name="connsiteX106" fmla="*/ 1033462 w 2316162"/>
              <a:gd name="connsiteY106" fmla="*/ 1993900 h 2359024"/>
              <a:gd name="connsiteX107" fmla="*/ 1039812 w 2316162"/>
              <a:gd name="connsiteY107" fmla="*/ 1978025 h 2359024"/>
              <a:gd name="connsiteX108" fmla="*/ 1044575 w 2316162"/>
              <a:gd name="connsiteY108" fmla="*/ 1968500 h 2359024"/>
              <a:gd name="connsiteX109" fmla="*/ 1046162 w 2316162"/>
              <a:gd name="connsiteY109" fmla="*/ 1963737 h 2359024"/>
              <a:gd name="connsiteX110" fmla="*/ 1054100 w 2316162"/>
              <a:gd name="connsiteY110" fmla="*/ 1936750 h 2359024"/>
              <a:gd name="connsiteX111" fmla="*/ 1054100 w 2316162"/>
              <a:gd name="connsiteY111" fmla="*/ 1912937 h 2359024"/>
              <a:gd name="connsiteX112" fmla="*/ 1046162 w 2316162"/>
              <a:gd name="connsiteY112" fmla="*/ 1892300 h 2359024"/>
              <a:gd name="connsiteX113" fmla="*/ 1030287 w 2316162"/>
              <a:gd name="connsiteY113" fmla="*/ 1878012 h 2359024"/>
              <a:gd name="connsiteX114" fmla="*/ 1006475 w 2316162"/>
              <a:gd name="connsiteY114" fmla="*/ 1866900 h 2359024"/>
              <a:gd name="connsiteX115" fmla="*/ 979487 w 2316162"/>
              <a:gd name="connsiteY115" fmla="*/ 1862137 h 2359024"/>
              <a:gd name="connsiteX116" fmla="*/ 420687 w 2316162"/>
              <a:gd name="connsiteY116" fmla="*/ 1862137 h 2359024"/>
              <a:gd name="connsiteX117" fmla="*/ 420687 w 2316162"/>
              <a:gd name="connsiteY117" fmla="*/ 2359024 h 2359024"/>
              <a:gd name="connsiteX118" fmla="*/ 411984 w 2316162"/>
              <a:gd name="connsiteY118" fmla="*/ 1368423 h 2359024"/>
              <a:gd name="connsiteX119" fmla="*/ 409575 w 2316162"/>
              <a:gd name="connsiteY119" fmla="*/ 1368423 h 2359024"/>
              <a:gd name="connsiteX120" fmla="*/ 409575 w 2316162"/>
              <a:gd name="connsiteY120" fmla="*/ 1306513 h 2359024"/>
              <a:gd name="connsiteX121" fmla="*/ 406400 w 2316162"/>
              <a:gd name="connsiteY121" fmla="*/ 1284288 h 2359024"/>
              <a:gd name="connsiteX122" fmla="*/ 398463 w 2316162"/>
              <a:gd name="connsiteY122" fmla="*/ 1266825 h 2359024"/>
              <a:gd name="connsiteX123" fmla="*/ 382588 w 2316162"/>
              <a:gd name="connsiteY123" fmla="*/ 1254125 h 2359024"/>
              <a:gd name="connsiteX124" fmla="*/ 365125 w 2316162"/>
              <a:gd name="connsiteY124" fmla="*/ 1247775 h 2359024"/>
              <a:gd name="connsiteX125" fmla="*/ 344488 w 2316162"/>
              <a:gd name="connsiteY125" fmla="*/ 1246188 h 2359024"/>
              <a:gd name="connsiteX126" fmla="*/ 320675 w 2316162"/>
              <a:gd name="connsiteY126" fmla="*/ 1249363 h 2359024"/>
              <a:gd name="connsiteX127" fmla="*/ 295275 w 2316162"/>
              <a:gd name="connsiteY127" fmla="*/ 1257300 h 2359024"/>
              <a:gd name="connsiteX128" fmla="*/ 292100 w 2316162"/>
              <a:gd name="connsiteY128" fmla="*/ 1258888 h 2359024"/>
              <a:gd name="connsiteX129" fmla="*/ 282575 w 2316162"/>
              <a:gd name="connsiteY129" fmla="*/ 1262063 h 2359024"/>
              <a:gd name="connsiteX130" fmla="*/ 266700 w 2316162"/>
              <a:gd name="connsiteY130" fmla="*/ 1265238 h 2359024"/>
              <a:gd name="connsiteX131" fmla="*/ 249238 w 2316162"/>
              <a:gd name="connsiteY131" fmla="*/ 1270000 h 2359024"/>
              <a:gd name="connsiteX132" fmla="*/ 227013 w 2316162"/>
              <a:gd name="connsiteY132" fmla="*/ 1273175 h 2359024"/>
              <a:gd name="connsiteX133" fmla="*/ 204788 w 2316162"/>
              <a:gd name="connsiteY133" fmla="*/ 1277938 h 2359024"/>
              <a:gd name="connsiteX134" fmla="*/ 184150 w 2316162"/>
              <a:gd name="connsiteY134" fmla="*/ 1279525 h 2359024"/>
              <a:gd name="connsiteX135" fmla="*/ 165100 w 2316162"/>
              <a:gd name="connsiteY135" fmla="*/ 1281113 h 2359024"/>
              <a:gd name="connsiteX136" fmla="*/ 127000 w 2316162"/>
              <a:gd name="connsiteY136" fmla="*/ 1276350 h 2359024"/>
              <a:gd name="connsiteX137" fmla="*/ 92075 w 2316162"/>
              <a:gd name="connsiteY137" fmla="*/ 1265238 h 2359024"/>
              <a:gd name="connsiteX138" fmla="*/ 61913 w 2316162"/>
              <a:gd name="connsiteY138" fmla="*/ 1246188 h 2359024"/>
              <a:gd name="connsiteX139" fmla="*/ 36513 w 2316162"/>
              <a:gd name="connsiteY139" fmla="*/ 1220788 h 2359024"/>
              <a:gd name="connsiteX140" fmla="*/ 17463 w 2316162"/>
              <a:gd name="connsiteY140" fmla="*/ 1192213 h 2359024"/>
              <a:gd name="connsiteX141" fmla="*/ 4763 w 2316162"/>
              <a:gd name="connsiteY141" fmla="*/ 1158875 h 2359024"/>
              <a:gd name="connsiteX142" fmla="*/ 0 w 2316162"/>
              <a:gd name="connsiteY142" fmla="*/ 1122362 h 2359024"/>
              <a:gd name="connsiteX143" fmla="*/ 4763 w 2316162"/>
              <a:gd name="connsiteY143" fmla="*/ 1085850 h 2359024"/>
              <a:gd name="connsiteX144" fmla="*/ 17463 w 2316162"/>
              <a:gd name="connsiteY144" fmla="*/ 1052512 h 2359024"/>
              <a:gd name="connsiteX145" fmla="*/ 36513 w 2316162"/>
              <a:gd name="connsiteY145" fmla="*/ 1022350 h 2359024"/>
              <a:gd name="connsiteX146" fmla="*/ 61913 w 2316162"/>
              <a:gd name="connsiteY146" fmla="*/ 998537 h 2359024"/>
              <a:gd name="connsiteX147" fmla="*/ 92075 w 2316162"/>
              <a:gd name="connsiteY147" fmla="*/ 979487 h 2359024"/>
              <a:gd name="connsiteX148" fmla="*/ 127000 w 2316162"/>
              <a:gd name="connsiteY148" fmla="*/ 968375 h 2359024"/>
              <a:gd name="connsiteX149" fmla="*/ 165100 w 2316162"/>
              <a:gd name="connsiteY149" fmla="*/ 963612 h 2359024"/>
              <a:gd name="connsiteX150" fmla="*/ 184150 w 2316162"/>
              <a:gd name="connsiteY150" fmla="*/ 965200 h 2359024"/>
              <a:gd name="connsiteX151" fmla="*/ 206375 w 2316162"/>
              <a:gd name="connsiteY151" fmla="*/ 969962 h 2359024"/>
              <a:gd name="connsiteX152" fmla="*/ 230188 w 2316162"/>
              <a:gd name="connsiteY152" fmla="*/ 976312 h 2359024"/>
              <a:gd name="connsiteX153" fmla="*/ 252413 w 2316162"/>
              <a:gd name="connsiteY153" fmla="*/ 984250 h 2359024"/>
              <a:gd name="connsiteX154" fmla="*/ 273050 w 2316162"/>
              <a:gd name="connsiteY154" fmla="*/ 990600 h 2359024"/>
              <a:gd name="connsiteX155" fmla="*/ 290513 w 2316162"/>
              <a:gd name="connsiteY155" fmla="*/ 996950 h 2359024"/>
              <a:gd name="connsiteX156" fmla="*/ 301625 w 2316162"/>
              <a:gd name="connsiteY156" fmla="*/ 1001712 h 2359024"/>
              <a:gd name="connsiteX157" fmla="*/ 304800 w 2316162"/>
              <a:gd name="connsiteY157" fmla="*/ 1003300 h 2359024"/>
              <a:gd name="connsiteX158" fmla="*/ 333375 w 2316162"/>
              <a:gd name="connsiteY158" fmla="*/ 1011237 h 2359024"/>
              <a:gd name="connsiteX159" fmla="*/ 358775 w 2316162"/>
              <a:gd name="connsiteY159" fmla="*/ 1009650 h 2359024"/>
              <a:gd name="connsiteX160" fmla="*/ 379413 w 2316162"/>
              <a:gd name="connsiteY160" fmla="*/ 1001712 h 2359024"/>
              <a:gd name="connsiteX161" fmla="*/ 396875 w 2316162"/>
              <a:gd name="connsiteY161" fmla="*/ 987425 h 2359024"/>
              <a:gd name="connsiteX162" fmla="*/ 406400 w 2316162"/>
              <a:gd name="connsiteY162" fmla="*/ 965200 h 2359024"/>
              <a:gd name="connsiteX163" fmla="*/ 409575 w 2316162"/>
              <a:gd name="connsiteY163" fmla="*/ 936625 h 2359024"/>
              <a:gd name="connsiteX164" fmla="*/ 409575 w 2316162"/>
              <a:gd name="connsiteY164" fmla="*/ 402374 h 2359024"/>
              <a:gd name="connsiteX165" fmla="*/ 412616 w 2316162"/>
              <a:gd name="connsiteY165" fmla="*/ 402374 h 2359024"/>
              <a:gd name="connsiteX166" fmla="*/ 412616 w 2316162"/>
              <a:gd name="connsiteY166" fmla="*/ 395287 h 2359024"/>
              <a:gd name="connsiteX167" fmla="*/ 969962 w 2316162"/>
              <a:gd name="connsiteY167" fmla="*/ 395287 h 2359024"/>
              <a:gd name="connsiteX168" fmla="*/ 996950 w 2316162"/>
              <a:gd name="connsiteY168" fmla="*/ 392112 h 2359024"/>
              <a:gd name="connsiteX169" fmla="*/ 1020762 w 2316162"/>
              <a:gd name="connsiteY169" fmla="*/ 382587 h 2359024"/>
              <a:gd name="connsiteX170" fmla="*/ 1036637 w 2316162"/>
              <a:gd name="connsiteY170" fmla="*/ 366712 h 2359024"/>
              <a:gd name="connsiteX171" fmla="*/ 1044575 w 2316162"/>
              <a:gd name="connsiteY171" fmla="*/ 346075 h 2359024"/>
              <a:gd name="connsiteX172" fmla="*/ 1046162 w 2316162"/>
              <a:gd name="connsiteY172" fmla="*/ 322262 h 2359024"/>
              <a:gd name="connsiteX173" fmla="*/ 1038225 w 2316162"/>
              <a:gd name="connsiteY173" fmla="*/ 295275 h 2359024"/>
              <a:gd name="connsiteX174" fmla="*/ 1036637 w 2316162"/>
              <a:gd name="connsiteY174" fmla="*/ 290512 h 2359024"/>
              <a:gd name="connsiteX175" fmla="*/ 1031875 w 2316162"/>
              <a:gd name="connsiteY175" fmla="*/ 280987 h 2359024"/>
              <a:gd name="connsiteX176" fmla="*/ 1025525 w 2316162"/>
              <a:gd name="connsiteY176" fmla="*/ 265112 h 2359024"/>
              <a:gd name="connsiteX177" fmla="*/ 1016000 w 2316162"/>
              <a:gd name="connsiteY177" fmla="*/ 244475 h 2359024"/>
              <a:gd name="connsiteX178" fmla="*/ 1008062 w 2316162"/>
              <a:gd name="connsiteY178" fmla="*/ 222250 h 2359024"/>
              <a:gd name="connsiteX179" fmla="*/ 1001712 w 2316162"/>
              <a:gd name="connsiteY179" fmla="*/ 200025 h 2359024"/>
              <a:gd name="connsiteX180" fmla="*/ 996950 w 2316162"/>
              <a:gd name="connsiteY180" fmla="*/ 177800 h 2359024"/>
              <a:gd name="connsiteX181" fmla="*/ 995362 w 2316162"/>
              <a:gd name="connsiteY181" fmla="*/ 158750 h 2359024"/>
              <a:gd name="connsiteX182" fmla="*/ 1000125 w 2316162"/>
              <a:gd name="connsiteY182" fmla="*/ 122237 h 2359024"/>
              <a:gd name="connsiteX183" fmla="*/ 1011237 w 2316162"/>
              <a:gd name="connsiteY183" fmla="*/ 88900 h 2359024"/>
              <a:gd name="connsiteX184" fmla="*/ 1031875 w 2316162"/>
              <a:gd name="connsiteY184" fmla="*/ 60325 h 2359024"/>
              <a:gd name="connsiteX185" fmla="*/ 1057275 w 2316162"/>
              <a:gd name="connsiteY185" fmla="*/ 34925 h 2359024"/>
              <a:gd name="connsiteX186" fmla="*/ 1087437 w 2316162"/>
              <a:gd name="connsiteY186" fmla="*/ 15875 h 2359024"/>
              <a:gd name="connsiteX187" fmla="*/ 1122362 w 2316162"/>
              <a:gd name="connsiteY187" fmla="*/ 4762 h 2359024"/>
              <a:gd name="connsiteX188" fmla="*/ 1160462 w 2316162"/>
              <a:gd name="connsiteY188" fmla="*/ 0 h 2359024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20687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  <a:gd name="connsiteX0" fmla="*/ 1160462 w 2316162"/>
              <a:gd name="connsiteY0" fmla="*/ 0 h 2259012"/>
              <a:gd name="connsiteX1" fmla="*/ 1198562 w 2316162"/>
              <a:gd name="connsiteY1" fmla="*/ 4762 h 2259012"/>
              <a:gd name="connsiteX2" fmla="*/ 1231900 w 2316162"/>
              <a:gd name="connsiteY2" fmla="*/ 15875 h 2259012"/>
              <a:gd name="connsiteX3" fmla="*/ 1262062 w 2316162"/>
              <a:gd name="connsiteY3" fmla="*/ 34925 h 2259012"/>
              <a:gd name="connsiteX4" fmla="*/ 1289050 w 2316162"/>
              <a:gd name="connsiteY4" fmla="*/ 60325 h 2259012"/>
              <a:gd name="connsiteX5" fmla="*/ 1308100 w 2316162"/>
              <a:gd name="connsiteY5" fmla="*/ 88900 h 2259012"/>
              <a:gd name="connsiteX6" fmla="*/ 1320800 w 2316162"/>
              <a:gd name="connsiteY6" fmla="*/ 122237 h 2259012"/>
              <a:gd name="connsiteX7" fmla="*/ 1323975 w 2316162"/>
              <a:gd name="connsiteY7" fmla="*/ 158750 h 2259012"/>
              <a:gd name="connsiteX8" fmla="*/ 1322387 w 2316162"/>
              <a:gd name="connsiteY8" fmla="*/ 177800 h 2259012"/>
              <a:gd name="connsiteX9" fmla="*/ 1317625 w 2316162"/>
              <a:gd name="connsiteY9" fmla="*/ 200025 h 2259012"/>
              <a:gd name="connsiteX10" fmla="*/ 1311275 w 2316162"/>
              <a:gd name="connsiteY10" fmla="*/ 222250 h 2259012"/>
              <a:gd name="connsiteX11" fmla="*/ 1304925 w 2316162"/>
              <a:gd name="connsiteY11" fmla="*/ 244475 h 2259012"/>
              <a:gd name="connsiteX12" fmla="*/ 1296987 w 2316162"/>
              <a:gd name="connsiteY12" fmla="*/ 265112 h 2259012"/>
              <a:gd name="connsiteX13" fmla="*/ 1290637 w 2316162"/>
              <a:gd name="connsiteY13" fmla="*/ 280987 h 2259012"/>
              <a:gd name="connsiteX14" fmla="*/ 1285875 w 2316162"/>
              <a:gd name="connsiteY14" fmla="*/ 290512 h 2259012"/>
              <a:gd name="connsiteX15" fmla="*/ 1282700 w 2316162"/>
              <a:gd name="connsiteY15" fmla="*/ 295275 h 2259012"/>
              <a:gd name="connsiteX16" fmla="*/ 1274762 w 2316162"/>
              <a:gd name="connsiteY16" fmla="*/ 322262 h 2259012"/>
              <a:gd name="connsiteX17" fmla="*/ 1274762 w 2316162"/>
              <a:gd name="connsiteY17" fmla="*/ 346075 h 2259012"/>
              <a:gd name="connsiteX18" fmla="*/ 1285875 w 2316162"/>
              <a:gd name="connsiteY18" fmla="*/ 366712 h 2259012"/>
              <a:gd name="connsiteX19" fmla="*/ 1300162 w 2316162"/>
              <a:gd name="connsiteY19" fmla="*/ 382587 h 2259012"/>
              <a:gd name="connsiteX20" fmla="*/ 1322387 w 2316162"/>
              <a:gd name="connsiteY20" fmla="*/ 392112 h 2259012"/>
              <a:gd name="connsiteX21" fmla="*/ 1350962 w 2316162"/>
              <a:gd name="connsiteY21" fmla="*/ 395287 h 2259012"/>
              <a:gd name="connsiteX22" fmla="*/ 1908175 w 2316162"/>
              <a:gd name="connsiteY22" fmla="*/ 395287 h 2259012"/>
              <a:gd name="connsiteX23" fmla="*/ 1911350 w 2316162"/>
              <a:gd name="connsiteY23" fmla="*/ 477837 h 2259012"/>
              <a:gd name="connsiteX24" fmla="*/ 1911350 w 2316162"/>
              <a:gd name="connsiteY24" fmla="*/ 485775 h 2259012"/>
              <a:gd name="connsiteX25" fmla="*/ 1911350 w 2316162"/>
              <a:gd name="connsiteY25" fmla="*/ 496887 h 2259012"/>
              <a:gd name="connsiteX26" fmla="*/ 1911350 w 2316162"/>
              <a:gd name="connsiteY26" fmla="*/ 506412 h 2259012"/>
              <a:gd name="connsiteX27" fmla="*/ 1908175 w 2316162"/>
              <a:gd name="connsiteY27" fmla="*/ 936625 h 2259012"/>
              <a:gd name="connsiteX28" fmla="*/ 1909762 w 2316162"/>
              <a:gd name="connsiteY28" fmla="*/ 962025 h 2259012"/>
              <a:gd name="connsiteX29" fmla="*/ 1917700 w 2316162"/>
              <a:gd name="connsiteY29" fmla="*/ 981075 h 2259012"/>
              <a:gd name="connsiteX30" fmla="*/ 1930400 w 2316162"/>
              <a:gd name="connsiteY30" fmla="*/ 995362 h 2259012"/>
              <a:gd name="connsiteX31" fmla="*/ 1946275 w 2316162"/>
              <a:gd name="connsiteY31" fmla="*/ 1006475 h 2259012"/>
              <a:gd name="connsiteX32" fmla="*/ 1965325 w 2316162"/>
              <a:gd name="connsiteY32" fmla="*/ 1011237 h 2259012"/>
              <a:gd name="connsiteX33" fmla="*/ 1985962 w 2316162"/>
              <a:gd name="connsiteY33" fmla="*/ 1009650 h 2259012"/>
              <a:gd name="connsiteX34" fmla="*/ 2011362 w 2316162"/>
              <a:gd name="connsiteY34" fmla="*/ 1003300 h 2259012"/>
              <a:gd name="connsiteX35" fmla="*/ 2016125 w 2316162"/>
              <a:gd name="connsiteY35" fmla="*/ 1001712 h 2259012"/>
              <a:gd name="connsiteX36" fmla="*/ 2027237 w 2316162"/>
              <a:gd name="connsiteY36" fmla="*/ 996950 h 2259012"/>
              <a:gd name="connsiteX37" fmla="*/ 2043112 w 2316162"/>
              <a:gd name="connsiteY37" fmla="*/ 990600 h 2259012"/>
              <a:gd name="connsiteX38" fmla="*/ 2063750 w 2316162"/>
              <a:gd name="connsiteY38" fmla="*/ 982662 h 2259012"/>
              <a:gd name="connsiteX39" fmla="*/ 2087562 w 2316162"/>
              <a:gd name="connsiteY39" fmla="*/ 976312 h 2259012"/>
              <a:gd name="connsiteX40" fmla="*/ 2109787 w 2316162"/>
              <a:gd name="connsiteY40" fmla="*/ 969962 h 2259012"/>
              <a:gd name="connsiteX41" fmla="*/ 2132012 w 2316162"/>
              <a:gd name="connsiteY41" fmla="*/ 965200 h 2259012"/>
              <a:gd name="connsiteX42" fmla="*/ 2151062 w 2316162"/>
              <a:gd name="connsiteY42" fmla="*/ 963612 h 2259012"/>
              <a:gd name="connsiteX43" fmla="*/ 2190750 w 2316162"/>
              <a:gd name="connsiteY43" fmla="*/ 968375 h 2259012"/>
              <a:gd name="connsiteX44" fmla="*/ 2224087 w 2316162"/>
              <a:gd name="connsiteY44" fmla="*/ 979487 h 2259012"/>
              <a:gd name="connsiteX45" fmla="*/ 2254250 w 2316162"/>
              <a:gd name="connsiteY45" fmla="*/ 998537 h 2259012"/>
              <a:gd name="connsiteX46" fmla="*/ 2281237 w 2316162"/>
              <a:gd name="connsiteY46" fmla="*/ 1022350 h 2259012"/>
              <a:gd name="connsiteX47" fmla="*/ 2298700 w 2316162"/>
              <a:gd name="connsiteY47" fmla="*/ 1052512 h 2259012"/>
              <a:gd name="connsiteX48" fmla="*/ 2311400 w 2316162"/>
              <a:gd name="connsiteY48" fmla="*/ 1085850 h 2259012"/>
              <a:gd name="connsiteX49" fmla="*/ 2316162 w 2316162"/>
              <a:gd name="connsiteY49" fmla="*/ 1120775 h 2259012"/>
              <a:gd name="connsiteX50" fmla="*/ 2311400 w 2316162"/>
              <a:gd name="connsiteY50" fmla="*/ 1158875 h 2259012"/>
              <a:gd name="connsiteX51" fmla="*/ 2298700 w 2316162"/>
              <a:gd name="connsiteY51" fmla="*/ 1192212 h 2259012"/>
              <a:gd name="connsiteX52" fmla="*/ 2281237 w 2316162"/>
              <a:gd name="connsiteY52" fmla="*/ 1220787 h 2259012"/>
              <a:gd name="connsiteX53" fmla="*/ 2254250 w 2316162"/>
              <a:gd name="connsiteY53" fmla="*/ 1246187 h 2259012"/>
              <a:gd name="connsiteX54" fmla="*/ 2224087 w 2316162"/>
              <a:gd name="connsiteY54" fmla="*/ 1265237 h 2259012"/>
              <a:gd name="connsiteX55" fmla="*/ 2190750 w 2316162"/>
              <a:gd name="connsiteY55" fmla="*/ 1276350 h 2259012"/>
              <a:gd name="connsiteX56" fmla="*/ 2151062 w 2316162"/>
              <a:gd name="connsiteY56" fmla="*/ 1281112 h 2259012"/>
              <a:gd name="connsiteX57" fmla="*/ 2132012 w 2316162"/>
              <a:gd name="connsiteY57" fmla="*/ 1279525 h 2259012"/>
              <a:gd name="connsiteX58" fmla="*/ 2109787 w 2316162"/>
              <a:gd name="connsiteY58" fmla="*/ 1274762 h 2259012"/>
              <a:gd name="connsiteX59" fmla="*/ 2087562 w 2316162"/>
              <a:gd name="connsiteY59" fmla="*/ 1268412 h 2259012"/>
              <a:gd name="connsiteX60" fmla="*/ 2063750 w 2316162"/>
              <a:gd name="connsiteY60" fmla="*/ 1260475 h 2259012"/>
              <a:gd name="connsiteX61" fmla="*/ 2043112 w 2316162"/>
              <a:gd name="connsiteY61" fmla="*/ 1254125 h 2259012"/>
              <a:gd name="connsiteX62" fmla="*/ 2027237 w 2316162"/>
              <a:gd name="connsiteY62" fmla="*/ 1247775 h 2259012"/>
              <a:gd name="connsiteX63" fmla="*/ 2016125 w 2316162"/>
              <a:gd name="connsiteY63" fmla="*/ 1243012 h 2259012"/>
              <a:gd name="connsiteX64" fmla="*/ 2011362 w 2316162"/>
              <a:gd name="connsiteY64" fmla="*/ 1241425 h 2259012"/>
              <a:gd name="connsiteX65" fmla="*/ 1985962 w 2316162"/>
              <a:gd name="connsiteY65" fmla="*/ 1235075 h 2259012"/>
              <a:gd name="connsiteX66" fmla="*/ 1965325 w 2316162"/>
              <a:gd name="connsiteY66" fmla="*/ 1233487 h 2259012"/>
              <a:gd name="connsiteX67" fmla="*/ 1946275 w 2316162"/>
              <a:gd name="connsiteY67" fmla="*/ 1238250 h 2259012"/>
              <a:gd name="connsiteX68" fmla="*/ 1930400 w 2316162"/>
              <a:gd name="connsiteY68" fmla="*/ 1247775 h 2259012"/>
              <a:gd name="connsiteX69" fmla="*/ 1917700 w 2316162"/>
              <a:gd name="connsiteY69" fmla="*/ 1263650 h 2259012"/>
              <a:gd name="connsiteX70" fmla="*/ 1909762 w 2316162"/>
              <a:gd name="connsiteY70" fmla="*/ 1282700 h 2259012"/>
              <a:gd name="connsiteX71" fmla="*/ 1908175 w 2316162"/>
              <a:gd name="connsiteY71" fmla="*/ 1306512 h 2259012"/>
              <a:gd name="connsiteX72" fmla="*/ 1909203 w 2316162"/>
              <a:gd name="connsiteY72" fmla="*/ 1861565 h 2259012"/>
              <a:gd name="connsiteX73" fmla="*/ 1358900 w 2316162"/>
              <a:gd name="connsiteY73" fmla="*/ 1862137 h 2259012"/>
              <a:gd name="connsiteX74" fmla="*/ 1331912 w 2316162"/>
              <a:gd name="connsiteY74" fmla="*/ 1866900 h 2259012"/>
              <a:gd name="connsiteX75" fmla="*/ 1309687 w 2316162"/>
              <a:gd name="connsiteY75" fmla="*/ 1878012 h 2259012"/>
              <a:gd name="connsiteX76" fmla="*/ 1293812 w 2316162"/>
              <a:gd name="connsiteY76" fmla="*/ 1892300 h 2259012"/>
              <a:gd name="connsiteX77" fmla="*/ 1285875 w 2316162"/>
              <a:gd name="connsiteY77" fmla="*/ 1912937 h 2259012"/>
              <a:gd name="connsiteX78" fmla="*/ 1282700 w 2316162"/>
              <a:gd name="connsiteY78" fmla="*/ 1936750 h 2259012"/>
              <a:gd name="connsiteX79" fmla="*/ 1292225 w 2316162"/>
              <a:gd name="connsiteY79" fmla="*/ 1963737 h 2259012"/>
              <a:gd name="connsiteX80" fmla="*/ 1293812 w 2316162"/>
              <a:gd name="connsiteY80" fmla="*/ 1968500 h 2259012"/>
              <a:gd name="connsiteX81" fmla="*/ 1298575 w 2316162"/>
              <a:gd name="connsiteY81" fmla="*/ 1978025 h 2259012"/>
              <a:gd name="connsiteX82" fmla="*/ 1304925 w 2316162"/>
              <a:gd name="connsiteY82" fmla="*/ 1993900 h 2259012"/>
              <a:gd name="connsiteX83" fmla="*/ 1312862 w 2316162"/>
              <a:gd name="connsiteY83" fmla="*/ 2014537 h 2259012"/>
              <a:gd name="connsiteX84" fmla="*/ 1320800 w 2316162"/>
              <a:gd name="connsiteY84" fmla="*/ 2035175 h 2259012"/>
              <a:gd name="connsiteX85" fmla="*/ 1327150 w 2316162"/>
              <a:gd name="connsiteY85" fmla="*/ 2058987 h 2259012"/>
              <a:gd name="connsiteX86" fmla="*/ 1331912 w 2316162"/>
              <a:gd name="connsiteY86" fmla="*/ 2081212 h 2259012"/>
              <a:gd name="connsiteX87" fmla="*/ 1333500 w 2316162"/>
              <a:gd name="connsiteY87" fmla="*/ 2098675 h 2259012"/>
              <a:gd name="connsiteX88" fmla="*/ 1328737 w 2316162"/>
              <a:gd name="connsiteY88" fmla="*/ 2136775 h 2259012"/>
              <a:gd name="connsiteX89" fmla="*/ 1316037 w 2316162"/>
              <a:gd name="connsiteY89" fmla="*/ 2170112 h 2259012"/>
              <a:gd name="connsiteX90" fmla="*/ 1298575 w 2316162"/>
              <a:gd name="connsiteY90" fmla="*/ 2198687 h 2259012"/>
              <a:gd name="connsiteX91" fmla="*/ 1271587 w 2316162"/>
              <a:gd name="connsiteY91" fmla="*/ 2222500 h 2259012"/>
              <a:gd name="connsiteX92" fmla="*/ 1241425 w 2316162"/>
              <a:gd name="connsiteY92" fmla="*/ 2243137 h 2259012"/>
              <a:gd name="connsiteX93" fmla="*/ 1208087 w 2316162"/>
              <a:gd name="connsiteY93" fmla="*/ 2254250 h 2259012"/>
              <a:gd name="connsiteX94" fmla="*/ 1168400 w 2316162"/>
              <a:gd name="connsiteY94" fmla="*/ 2259012 h 2259012"/>
              <a:gd name="connsiteX95" fmla="*/ 1131887 w 2316162"/>
              <a:gd name="connsiteY95" fmla="*/ 2254250 h 2259012"/>
              <a:gd name="connsiteX96" fmla="*/ 1096962 w 2316162"/>
              <a:gd name="connsiteY96" fmla="*/ 2243137 h 2259012"/>
              <a:gd name="connsiteX97" fmla="*/ 1066800 w 2316162"/>
              <a:gd name="connsiteY97" fmla="*/ 2222500 h 2259012"/>
              <a:gd name="connsiteX98" fmla="*/ 1041400 w 2316162"/>
              <a:gd name="connsiteY98" fmla="*/ 2198687 h 2259012"/>
              <a:gd name="connsiteX99" fmla="*/ 1022350 w 2316162"/>
              <a:gd name="connsiteY99" fmla="*/ 2170112 h 2259012"/>
              <a:gd name="connsiteX100" fmla="*/ 1009650 w 2316162"/>
              <a:gd name="connsiteY100" fmla="*/ 2136775 h 2259012"/>
              <a:gd name="connsiteX101" fmla="*/ 1004887 w 2316162"/>
              <a:gd name="connsiteY101" fmla="*/ 2098675 h 2259012"/>
              <a:gd name="connsiteX102" fmla="*/ 1006475 w 2316162"/>
              <a:gd name="connsiteY102" fmla="*/ 2081212 h 2259012"/>
              <a:gd name="connsiteX103" fmla="*/ 1011237 w 2316162"/>
              <a:gd name="connsiteY103" fmla="*/ 2058987 h 2259012"/>
              <a:gd name="connsiteX104" fmla="*/ 1019175 w 2316162"/>
              <a:gd name="connsiteY104" fmla="*/ 2035175 h 2259012"/>
              <a:gd name="connsiteX105" fmla="*/ 1027112 w 2316162"/>
              <a:gd name="connsiteY105" fmla="*/ 2014537 h 2259012"/>
              <a:gd name="connsiteX106" fmla="*/ 1033462 w 2316162"/>
              <a:gd name="connsiteY106" fmla="*/ 1993900 h 2259012"/>
              <a:gd name="connsiteX107" fmla="*/ 1039812 w 2316162"/>
              <a:gd name="connsiteY107" fmla="*/ 1978025 h 2259012"/>
              <a:gd name="connsiteX108" fmla="*/ 1044575 w 2316162"/>
              <a:gd name="connsiteY108" fmla="*/ 1968500 h 2259012"/>
              <a:gd name="connsiteX109" fmla="*/ 1046162 w 2316162"/>
              <a:gd name="connsiteY109" fmla="*/ 1963737 h 2259012"/>
              <a:gd name="connsiteX110" fmla="*/ 1054100 w 2316162"/>
              <a:gd name="connsiteY110" fmla="*/ 1936750 h 2259012"/>
              <a:gd name="connsiteX111" fmla="*/ 1054100 w 2316162"/>
              <a:gd name="connsiteY111" fmla="*/ 1912937 h 2259012"/>
              <a:gd name="connsiteX112" fmla="*/ 1046162 w 2316162"/>
              <a:gd name="connsiteY112" fmla="*/ 1892300 h 2259012"/>
              <a:gd name="connsiteX113" fmla="*/ 1030287 w 2316162"/>
              <a:gd name="connsiteY113" fmla="*/ 1878012 h 2259012"/>
              <a:gd name="connsiteX114" fmla="*/ 1006475 w 2316162"/>
              <a:gd name="connsiteY114" fmla="*/ 1866900 h 2259012"/>
              <a:gd name="connsiteX115" fmla="*/ 979487 w 2316162"/>
              <a:gd name="connsiteY115" fmla="*/ 1862137 h 2259012"/>
              <a:gd name="connsiteX116" fmla="*/ 409209 w 2316162"/>
              <a:gd name="connsiteY116" fmla="*/ 1862137 h 2259012"/>
              <a:gd name="connsiteX117" fmla="*/ 411984 w 2316162"/>
              <a:gd name="connsiteY117" fmla="*/ 1368423 h 2259012"/>
              <a:gd name="connsiteX118" fmla="*/ 409575 w 2316162"/>
              <a:gd name="connsiteY118" fmla="*/ 1368423 h 2259012"/>
              <a:gd name="connsiteX119" fmla="*/ 409575 w 2316162"/>
              <a:gd name="connsiteY119" fmla="*/ 1306513 h 2259012"/>
              <a:gd name="connsiteX120" fmla="*/ 406400 w 2316162"/>
              <a:gd name="connsiteY120" fmla="*/ 1284288 h 2259012"/>
              <a:gd name="connsiteX121" fmla="*/ 398463 w 2316162"/>
              <a:gd name="connsiteY121" fmla="*/ 1266825 h 2259012"/>
              <a:gd name="connsiteX122" fmla="*/ 382588 w 2316162"/>
              <a:gd name="connsiteY122" fmla="*/ 1254125 h 2259012"/>
              <a:gd name="connsiteX123" fmla="*/ 365125 w 2316162"/>
              <a:gd name="connsiteY123" fmla="*/ 1247775 h 2259012"/>
              <a:gd name="connsiteX124" fmla="*/ 344488 w 2316162"/>
              <a:gd name="connsiteY124" fmla="*/ 1246188 h 2259012"/>
              <a:gd name="connsiteX125" fmla="*/ 320675 w 2316162"/>
              <a:gd name="connsiteY125" fmla="*/ 1249363 h 2259012"/>
              <a:gd name="connsiteX126" fmla="*/ 295275 w 2316162"/>
              <a:gd name="connsiteY126" fmla="*/ 1257300 h 2259012"/>
              <a:gd name="connsiteX127" fmla="*/ 292100 w 2316162"/>
              <a:gd name="connsiteY127" fmla="*/ 1258888 h 2259012"/>
              <a:gd name="connsiteX128" fmla="*/ 282575 w 2316162"/>
              <a:gd name="connsiteY128" fmla="*/ 1262063 h 2259012"/>
              <a:gd name="connsiteX129" fmla="*/ 266700 w 2316162"/>
              <a:gd name="connsiteY129" fmla="*/ 1265238 h 2259012"/>
              <a:gd name="connsiteX130" fmla="*/ 249238 w 2316162"/>
              <a:gd name="connsiteY130" fmla="*/ 1270000 h 2259012"/>
              <a:gd name="connsiteX131" fmla="*/ 227013 w 2316162"/>
              <a:gd name="connsiteY131" fmla="*/ 1273175 h 2259012"/>
              <a:gd name="connsiteX132" fmla="*/ 204788 w 2316162"/>
              <a:gd name="connsiteY132" fmla="*/ 1277938 h 2259012"/>
              <a:gd name="connsiteX133" fmla="*/ 184150 w 2316162"/>
              <a:gd name="connsiteY133" fmla="*/ 1279525 h 2259012"/>
              <a:gd name="connsiteX134" fmla="*/ 165100 w 2316162"/>
              <a:gd name="connsiteY134" fmla="*/ 1281113 h 2259012"/>
              <a:gd name="connsiteX135" fmla="*/ 127000 w 2316162"/>
              <a:gd name="connsiteY135" fmla="*/ 1276350 h 2259012"/>
              <a:gd name="connsiteX136" fmla="*/ 92075 w 2316162"/>
              <a:gd name="connsiteY136" fmla="*/ 1265238 h 2259012"/>
              <a:gd name="connsiteX137" fmla="*/ 61913 w 2316162"/>
              <a:gd name="connsiteY137" fmla="*/ 1246188 h 2259012"/>
              <a:gd name="connsiteX138" fmla="*/ 36513 w 2316162"/>
              <a:gd name="connsiteY138" fmla="*/ 1220788 h 2259012"/>
              <a:gd name="connsiteX139" fmla="*/ 17463 w 2316162"/>
              <a:gd name="connsiteY139" fmla="*/ 1192213 h 2259012"/>
              <a:gd name="connsiteX140" fmla="*/ 4763 w 2316162"/>
              <a:gd name="connsiteY140" fmla="*/ 1158875 h 2259012"/>
              <a:gd name="connsiteX141" fmla="*/ 0 w 2316162"/>
              <a:gd name="connsiteY141" fmla="*/ 1122362 h 2259012"/>
              <a:gd name="connsiteX142" fmla="*/ 4763 w 2316162"/>
              <a:gd name="connsiteY142" fmla="*/ 1085850 h 2259012"/>
              <a:gd name="connsiteX143" fmla="*/ 17463 w 2316162"/>
              <a:gd name="connsiteY143" fmla="*/ 1052512 h 2259012"/>
              <a:gd name="connsiteX144" fmla="*/ 36513 w 2316162"/>
              <a:gd name="connsiteY144" fmla="*/ 1022350 h 2259012"/>
              <a:gd name="connsiteX145" fmla="*/ 61913 w 2316162"/>
              <a:gd name="connsiteY145" fmla="*/ 998537 h 2259012"/>
              <a:gd name="connsiteX146" fmla="*/ 92075 w 2316162"/>
              <a:gd name="connsiteY146" fmla="*/ 979487 h 2259012"/>
              <a:gd name="connsiteX147" fmla="*/ 127000 w 2316162"/>
              <a:gd name="connsiteY147" fmla="*/ 968375 h 2259012"/>
              <a:gd name="connsiteX148" fmla="*/ 165100 w 2316162"/>
              <a:gd name="connsiteY148" fmla="*/ 963612 h 2259012"/>
              <a:gd name="connsiteX149" fmla="*/ 184150 w 2316162"/>
              <a:gd name="connsiteY149" fmla="*/ 965200 h 2259012"/>
              <a:gd name="connsiteX150" fmla="*/ 206375 w 2316162"/>
              <a:gd name="connsiteY150" fmla="*/ 969962 h 2259012"/>
              <a:gd name="connsiteX151" fmla="*/ 230188 w 2316162"/>
              <a:gd name="connsiteY151" fmla="*/ 976312 h 2259012"/>
              <a:gd name="connsiteX152" fmla="*/ 252413 w 2316162"/>
              <a:gd name="connsiteY152" fmla="*/ 984250 h 2259012"/>
              <a:gd name="connsiteX153" fmla="*/ 273050 w 2316162"/>
              <a:gd name="connsiteY153" fmla="*/ 990600 h 2259012"/>
              <a:gd name="connsiteX154" fmla="*/ 290513 w 2316162"/>
              <a:gd name="connsiteY154" fmla="*/ 996950 h 2259012"/>
              <a:gd name="connsiteX155" fmla="*/ 301625 w 2316162"/>
              <a:gd name="connsiteY155" fmla="*/ 1001712 h 2259012"/>
              <a:gd name="connsiteX156" fmla="*/ 304800 w 2316162"/>
              <a:gd name="connsiteY156" fmla="*/ 1003300 h 2259012"/>
              <a:gd name="connsiteX157" fmla="*/ 333375 w 2316162"/>
              <a:gd name="connsiteY157" fmla="*/ 1011237 h 2259012"/>
              <a:gd name="connsiteX158" fmla="*/ 358775 w 2316162"/>
              <a:gd name="connsiteY158" fmla="*/ 1009650 h 2259012"/>
              <a:gd name="connsiteX159" fmla="*/ 379413 w 2316162"/>
              <a:gd name="connsiteY159" fmla="*/ 1001712 h 2259012"/>
              <a:gd name="connsiteX160" fmla="*/ 396875 w 2316162"/>
              <a:gd name="connsiteY160" fmla="*/ 987425 h 2259012"/>
              <a:gd name="connsiteX161" fmla="*/ 406400 w 2316162"/>
              <a:gd name="connsiteY161" fmla="*/ 965200 h 2259012"/>
              <a:gd name="connsiteX162" fmla="*/ 409575 w 2316162"/>
              <a:gd name="connsiteY162" fmla="*/ 936625 h 2259012"/>
              <a:gd name="connsiteX163" fmla="*/ 409575 w 2316162"/>
              <a:gd name="connsiteY163" fmla="*/ 402374 h 2259012"/>
              <a:gd name="connsiteX164" fmla="*/ 412616 w 2316162"/>
              <a:gd name="connsiteY164" fmla="*/ 402374 h 2259012"/>
              <a:gd name="connsiteX165" fmla="*/ 412616 w 2316162"/>
              <a:gd name="connsiteY165" fmla="*/ 395287 h 2259012"/>
              <a:gd name="connsiteX166" fmla="*/ 969962 w 2316162"/>
              <a:gd name="connsiteY166" fmla="*/ 395287 h 2259012"/>
              <a:gd name="connsiteX167" fmla="*/ 996950 w 2316162"/>
              <a:gd name="connsiteY167" fmla="*/ 392112 h 2259012"/>
              <a:gd name="connsiteX168" fmla="*/ 1020762 w 2316162"/>
              <a:gd name="connsiteY168" fmla="*/ 382587 h 2259012"/>
              <a:gd name="connsiteX169" fmla="*/ 1036637 w 2316162"/>
              <a:gd name="connsiteY169" fmla="*/ 366712 h 2259012"/>
              <a:gd name="connsiteX170" fmla="*/ 1044575 w 2316162"/>
              <a:gd name="connsiteY170" fmla="*/ 346075 h 2259012"/>
              <a:gd name="connsiteX171" fmla="*/ 1046162 w 2316162"/>
              <a:gd name="connsiteY171" fmla="*/ 322262 h 2259012"/>
              <a:gd name="connsiteX172" fmla="*/ 1038225 w 2316162"/>
              <a:gd name="connsiteY172" fmla="*/ 295275 h 2259012"/>
              <a:gd name="connsiteX173" fmla="*/ 1036637 w 2316162"/>
              <a:gd name="connsiteY173" fmla="*/ 290512 h 2259012"/>
              <a:gd name="connsiteX174" fmla="*/ 1031875 w 2316162"/>
              <a:gd name="connsiteY174" fmla="*/ 280987 h 2259012"/>
              <a:gd name="connsiteX175" fmla="*/ 1025525 w 2316162"/>
              <a:gd name="connsiteY175" fmla="*/ 265112 h 2259012"/>
              <a:gd name="connsiteX176" fmla="*/ 1016000 w 2316162"/>
              <a:gd name="connsiteY176" fmla="*/ 244475 h 2259012"/>
              <a:gd name="connsiteX177" fmla="*/ 1008062 w 2316162"/>
              <a:gd name="connsiteY177" fmla="*/ 222250 h 2259012"/>
              <a:gd name="connsiteX178" fmla="*/ 1001712 w 2316162"/>
              <a:gd name="connsiteY178" fmla="*/ 200025 h 2259012"/>
              <a:gd name="connsiteX179" fmla="*/ 996950 w 2316162"/>
              <a:gd name="connsiteY179" fmla="*/ 177800 h 2259012"/>
              <a:gd name="connsiteX180" fmla="*/ 995362 w 2316162"/>
              <a:gd name="connsiteY180" fmla="*/ 158750 h 2259012"/>
              <a:gd name="connsiteX181" fmla="*/ 1000125 w 2316162"/>
              <a:gd name="connsiteY181" fmla="*/ 122237 h 2259012"/>
              <a:gd name="connsiteX182" fmla="*/ 1011237 w 2316162"/>
              <a:gd name="connsiteY182" fmla="*/ 88900 h 2259012"/>
              <a:gd name="connsiteX183" fmla="*/ 1031875 w 2316162"/>
              <a:gd name="connsiteY183" fmla="*/ 60325 h 2259012"/>
              <a:gd name="connsiteX184" fmla="*/ 1057275 w 2316162"/>
              <a:gd name="connsiteY184" fmla="*/ 34925 h 2259012"/>
              <a:gd name="connsiteX185" fmla="*/ 1087437 w 2316162"/>
              <a:gd name="connsiteY185" fmla="*/ 15875 h 2259012"/>
              <a:gd name="connsiteX186" fmla="*/ 1122362 w 2316162"/>
              <a:gd name="connsiteY186" fmla="*/ 4762 h 2259012"/>
              <a:gd name="connsiteX187" fmla="*/ 1160462 w 2316162"/>
              <a:gd name="connsiteY187" fmla="*/ 0 h 225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2316162" h="2259012">
                <a:moveTo>
                  <a:pt x="1160462" y="0"/>
                </a:moveTo>
                <a:lnTo>
                  <a:pt x="1198562" y="4762"/>
                </a:lnTo>
                <a:lnTo>
                  <a:pt x="1231900" y="15875"/>
                </a:lnTo>
                <a:lnTo>
                  <a:pt x="1262062" y="34925"/>
                </a:lnTo>
                <a:lnTo>
                  <a:pt x="1289050" y="60325"/>
                </a:lnTo>
                <a:lnTo>
                  <a:pt x="1308100" y="88900"/>
                </a:lnTo>
                <a:lnTo>
                  <a:pt x="1320800" y="122237"/>
                </a:lnTo>
                <a:lnTo>
                  <a:pt x="1323975" y="158750"/>
                </a:lnTo>
                <a:lnTo>
                  <a:pt x="1322387" y="177800"/>
                </a:lnTo>
                <a:lnTo>
                  <a:pt x="1317625" y="200025"/>
                </a:lnTo>
                <a:lnTo>
                  <a:pt x="1311275" y="222250"/>
                </a:lnTo>
                <a:lnTo>
                  <a:pt x="1304925" y="244475"/>
                </a:lnTo>
                <a:lnTo>
                  <a:pt x="1296987" y="265112"/>
                </a:lnTo>
                <a:lnTo>
                  <a:pt x="1290637" y="280987"/>
                </a:lnTo>
                <a:lnTo>
                  <a:pt x="1285875" y="290512"/>
                </a:lnTo>
                <a:lnTo>
                  <a:pt x="1282700" y="295275"/>
                </a:lnTo>
                <a:lnTo>
                  <a:pt x="1274762" y="322262"/>
                </a:lnTo>
                <a:lnTo>
                  <a:pt x="1274762" y="346075"/>
                </a:lnTo>
                <a:lnTo>
                  <a:pt x="1285875" y="366712"/>
                </a:lnTo>
                <a:lnTo>
                  <a:pt x="1300162" y="382587"/>
                </a:lnTo>
                <a:lnTo>
                  <a:pt x="1322387" y="392112"/>
                </a:lnTo>
                <a:lnTo>
                  <a:pt x="1350962" y="395287"/>
                </a:lnTo>
                <a:lnTo>
                  <a:pt x="1908175" y="395287"/>
                </a:lnTo>
                <a:lnTo>
                  <a:pt x="1911350" y="477837"/>
                </a:lnTo>
                <a:lnTo>
                  <a:pt x="1911350" y="485775"/>
                </a:lnTo>
                <a:lnTo>
                  <a:pt x="1911350" y="496887"/>
                </a:lnTo>
                <a:lnTo>
                  <a:pt x="1911350" y="506412"/>
                </a:lnTo>
                <a:cubicBezTo>
                  <a:pt x="1910292" y="649816"/>
                  <a:pt x="1909233" y="793221"/>
                  <a:pt x="1908175" y="936625"/>
                </a:cubicBezTo>
                <a:lnTo>
                  <a:pt x="1909762" y="962025"/>
                </a:lnTo>
                <a:lnTo>
                  <a:pt x="1917700" y="981075"/>
                </a:lnTo>
                <a:lnTo>
                  <a:pt x="1930400" y="995362"/>
                </a:lnTo>
                <a:lnTo>
                  <a:pt x="1946275" y="1006475"/>
                </a:lnTo>
                <a:lnTo>
                  <a:pt x="1965325" y="1011237"/>
                </a:lnTo>
                <a:lnTo>
                  <a:pt x="1985962" y="1009650"/>
                </a:lnTo>
                <a:lnTo>
                  <a:pt x="2011362" y="1003300"/>
                </a:lnTo>
                <a:lnTo>
                  <a:pt x="2016125" y="1001712"/>
                </a:lnTo>
                <a:lnTo>
                  <a:pt x="2027237" y="996950"/>
                </a:lnTo>
                <a:lnTo>
                  <a:pt x="2043112" y="990600"/>
                </a:lnTo>
                <a:lnTo>
                  <a:pt x="2063750" y="982662"/>
                </a:lnTo>
                <a:lnTo>
                  <a:pt x="2087562" y="976312"/>
                </a:lnTo>
                <a:lnTo>
                  <a:pt x="2109787" y="969962"/>
                </a:lnTo>
                <a:lnTo>
                  <a:pt x="2132012" y="965200"/>
                </a:lnTo>
                <a:lnTo>
                  <a:pt x="2151062" y="963612"/>
                </a:lnTo>
                <a:lnTo>
                  <a:pt x="2190750" y="968375"/>
                </a:lnTo>
                <a:lnTo>
                  <a:pt x="2224087" y="979487"/>
                </a:lnTo>
                <a:lnTo>
                  <a:pt x="2254250" y="998537"/>
                </a:lnTo>
                <a:lnTo>
                  <a:pt x="2281237" y="1022350"/>
                </a:lnTo>
                <a:lnTo>
                  <a:pt x="2298700" y="1052512"/>
                </a:lnTo>
                <a:lnTo>
                  <a:pt x="2311400" y="1085850"/>
                </a:lnTo>
                <a:lnTo>
                  <a:pt x="2316162" y="1120775"/>
                </a:lnTo>
                <a:lnTo>
                  <a:pt x="2311400" y="1158875"/>
                </a:lnTo>
                <a:lnTo>
                  <a:pt x="2298700" y="1192212"/>
                </a:lnTo>
                <a:lnTo>
                  <a:pt x="2281237" y="1220787"/>
                </a:lnTo>
                <a:lnTo>
                  <a:pt x="2254250" y="1246187"/>
                </a:lnTo>
                <a:lnTo>
                  <a:pt x="2224087" y="1265237"/>
                </a:lnTo>
                <a:lnTo>
                  <a:pt x="2190750" y="1276350"/>
                </a:lnTo>
                <a:lnTo>
                  <a:pt x="2151062" y="1281112"/>
                </a:lnTo>
                <a:lnTo>
                  <a:pt x="2132012" y="1279525"/>
                </a:lnTo>
                <a:lnTo>
                  <a:pt x="2109787" y="1274762"/>
                </a:lnTo>
                <a:lnTo>
                  <a:pt x="2087562" y="1268412"/>
                </a:lnTo>
                <a:lnTo>
                  <a:pt x="2063750" y="1260475"/>
                </a:lnTo>
                <a:lnTo>
                  <a:pt x="2043112" y="1254125"/>
                </a:lnTo>
                <a:lnTo>
                  <a:pt x="2027237" y="1247775"/>
                </a:lnTo>
                <a:lnTo>
                  <a:pt x="2016125" y="1243012"/>
                </a:lnTo>
                <a:lnTo>
                  <a:pt x="2011362" y="1241425"/>
                </a:lnTo>
                <a:lnTo>
                  <a:pt x="1985962" y="1235075"/>
                </a:lnTo>
                <a:lnTo>
                  <a:pt x="1965325" y="1233487"/>
                </a:lnTo>
                <a:lnTo>
                  <a:pt x="1946275" y="1238250"/>
                </a:lnTo>
                <a:lnTo>
                  <a:pt x="1930400" y="1247775"/>
                </a:lnTo>
                <a:lnTo>
                  <a:pt x="1917700" y="1263650"/>
                </a:lnTo>
                <a:lnTo>
                  <a:pt x="1909762" y="1282700"/>
                </a:lnTo>
                <a:lnTo>
                  <a:pt x="1908175" y="1306512"/>
                </a:lnTo>
                <a:cubicBezTo>
                  <a:pt x="1908518" y="1491530"/>
                  <a:pt x="1908860" y="1676547"/>
                  <a:pt x="1909203" y="1861565"/>
                </a:cubicBezTo>
                <a:lnTo>
                  <a:pt x="1358900" y="1862137"/>
                </a:lnTo>
                <a:lnTo>
                  <a:pt x="1331912" y="1866900"/>
                </a:lnTo>
                <a:lnTo>
                  <a:pt x="1309687" y="1878012"/>
                </a:lnTo>
                <a:lnTo>
                  <a:pt x="1293812" y="1892300"/>
                </a:lnTo>
                <a:lnTo>
                  <a:pt x="1285875" y="1912937"/>
                </a:lnTo>
                <a:lnTo>
                  <a:pt x="1282700" y="1936750"/>
                </a:lnTo>
                <a:lnTo>
                  <a:pt x="1292225" y="1963737"/>
                </a:lnTo>
                <a:lnTo>
                  <a:pt x="1293812" y="1968500"/>
                </a:lnTo>
                <a:lnTo>
                  <a:pt x="1298575" y="1978025"/>
                </a:lnTo>
                <a:lnTo>
                  <a:pt x="1304925" y="1993900"/>
                </a:lnTo>
                <a:lnTo>
                  <a:pt x="1312862" y="2014537"/>
                </a:lnTo>
                <a:lnTo>
                  <a:pt x="1320800" y="2035175"/>
                </a:lnTo>
                <a:lnTo>
                  <a:pt x="1327150" y="2058987"/>
                </a:lnTo>
                <a:lnTo>
                  <a:pt x="1331912" y="2081212"/>
                </a:lnTo>
                <a:lnTo>
                  <a:pt x="1333500" y="2098675"/>
                </a:lnTo>
                <a:lnTo>
                  <a:pt x="1328737" y="2136775"/>
                </a:lnTo>
                <a:lnTo>
                  <a:pt x="1316037" y="2170112"/>
                </a:lnTo>
                <a:lnTo>
                  <a:pt x="1298575" y="2198687"/>
                </a:lnTo>
                <a:lnTo>
                  <a:pt x="1271587" y="2222500"/>
                </a:lnTo>
                <a:lnTo>
                  <a:pt x="1241425" y="2243137"/>
                </a:lnTo>
                <a:lnTo>
                  <a:pt x="1208087" y="2254250"/>
                </a:lnTo>
                <a:lnTo>
                  <a:pt x="1168400" y="2259012"/>
                </a:lnTo>
                <a:lnTo>
                  <a:pt x="1131887" y="2254250"/>
                </a:lnTo>
                <a:lnTo>
                  <a:pt x="1096962" y="2243137"/>
                </a:lnTo>
                <a:lnTo>
                  <a:pt x="1066800" y="2222500"/>
                </a:lnTo>
                <a:lnTo>
                  <a:pt x="1041400" y="2198687"/>
                </a:lnTo>
                <a:lnTo>
                  <a:pt x="1022350" y="2170112"/>
                </a:lnTo>
                <a:lnTo>
                  <a:pt x="1009650" y="2136775"/>
                </a:lnTo>
                <a:lnTo>
                  <a:pt x="1004887" y="2098675"/>
                </a:lnTo>
                <a:lnTo>
                  <a:pt x="1006475" y="2081212"/>
                </a:lnTo>
                <a:lnTo>
                  <a:pt x="1011237" y="2058987"/>
                </a:lnTo>
                <a:lnTo>
                  <a:pt x="1019175" y="2035175"/>
                </a:lnTo>
                <a:lnTo>
                  <a:pt x="1027112" y="2014537"/>
                </a:lnTo>
                <a:lnTo>
                  <a:pt x="1033462" y="1993900"/>
                </a:lnTo>
                <a:lnTo>
                  <a:pt x="1039812" y="1978025"/>
                </a:lnTo>
                <a:lnTo>
                  <a:pt x="1044575" y="1968500"/>
                </a:lnTo>
                <a:lnTo>
                  <a:pt x="1046162" y="1963737"/>
                </a:lnTo>
                <a:lnTo>
                  <a:pt x="1054100" y="1936750"/>
                </a:lnTo>
                <a:lnTo>
                  <a:pt x="1054100" y="1912937"/>
                </a:lnTo>
                <a:lnTo>
                  <a:pt x="1046162" y="1892300"/>
                </a:lnTo>
                <a:lnTo>
                  <a:pt x="1030287" y="1878012"/>
                </a:lnTo>
                <a:lnTo>
                  <a:pt x="1006475" y="1866900"/>
                </a:lnTo>
                <a:lnTo>
                  <a:pt x="979487" y="1862137"/>
                </a:lnTo>
                <a:lnTo>
                  <a:pt x="409209" y="1862137"/>
                </a:lnTo>
                <a:lnTo>
                  <a:pt x="411984" y="1368423"/>
                </a:lnTo>
                <a:lnTo>
                  <a:pt x="409575" y="1368423"/>
                </a:lnTo>
                <a:lnTo>
                  <a:pt x="409575" y="1306513"/>
                </a:lnTo>
                <a:lnTo>
                  <a:pt x="406400" y="1284288"/>
                </a:lnTo>
                <a:lnTo>
                  <a:pt x="398463" y="1266825"/>
                </a:lnTo>
                <a:lnTo>
                  <a:pt x="382588" y="1254125"/>
                </a:lnTo>
                <a:lnTo>
                  <a:pt x="365125" y="1247775"/>
                </a:lnTo>
                <a:lnTo>
                  <a:pt x="344488" y="1246188"/>
                </a:lnTo>
                <a:lnTo>
                  <a:pt x="320675" y="1249363"/>
                </a:lnTo>
                <a:lnTo>
                  <a:pt x="295275" y="1257300"/>
                </a:lnTo>
                <a:lnTo>
                  <a:pt x="292100" y="1258888"/>
                </a:lnTo>
                <a:lnTo>
                  <a:pt x="282575" y="1262063"/>
                </a:lnTo>
                <a:lnTo>
                  <a:pt x="266700" y="1265238"/>
                </a:lnTo>
                <a:lnTo>
                  <a:pt x="249238" y="1270000"/>
                </a:lnTo>
                <a:lnTo>
                  <a:pt x="227013" y="1273175"/>
                </a:lnTo>
                <a:lnTo>
                  <a:pt x="204788" y="1277938"/>
                </a:lnTo>
                <a:lnTo>
                  <a:pt x="184150" y="1279525"/>
                </a:lnTo>
                <a:lnTo>
                  <a:pt x="165100" y="1281113"/>
                </a:lnTo>
                <a:lnTo>
                  <a:pt x="127000" y="1276350"/>
                </a:lnTo>
                <a:lnTo>
                  <a:pt x="92075" y="1265238"/>
                </a:lnTo>
                <a:lnTo>
                  <a:pt x="61913" y="1246188"/>
                </a:lnTo>
                <a:lnTo>
                  <a:pt x="36513" y="1220788"/>
                </a:lnTo>
                <a:lnTo>
                  <a:pt x="17463" y="1192213"/>
                </a:lnTo>
                <a:lnTo>
                  <a:pt x="4763" y="1158875"/>
                </a:lnTo>
                <a:lnTo>
                  <a:pt x="0" y="1122362"/>
                </a:lnTo>
                <a:lnTo>
                  <a:pt x="4763" y="1085850"/>
                </a:lnTo>
                <a:lnTo>
                  <a:pt x="17463" y="1052512"/>
                </a:lnTo>
                <a:lnTo>
                  <a:pt x="36513" y="1022350"/>
                </a:lnTo>
                <a:lnTo>
                  <a:pt x="61913" y="998537"/>
                </a:lnTo>
                <a:lnTo>
                  <a:pt x="92075" y="979487"/>
                </a:lnTo>
                <a:lnTo>
                  <a:pt x="127000" y="968375"/>
                </a:lnTo>
                <a:lnTo>
                  <a:pt x="165100" y="963612"/>
                </a:lnTo>
                <a:lnTo>
                  <a:pt x="184150" y="965200"/>
                </a:lnTo>
                <a:lnTo>
                  <a:pt x="206375" y="969962"/>
                </a:lnTo>
                <a:lnTo>
                  <a:pt x="230188" y="976312"/>
                </a:lnTo>
                <a:lnTo>
                  <a:pt x="252413" y="984250"/>
                </a:lnTo>
                <a:lnTo>
                  <a:pt x="273050" y="990600"/>
                </a:lnTo>
                <a:lnTo>
                  <a:pt x="290513" y="996950"/>
                </a:lnTo>
                <a:lnTo>
                  <a:pt x="301625" y="1001712"/>
                </a:lnTo>
                <a:lnTo>
                  <a:pt x="304800" y="1003300"/>
                </a:lnTo>
                <a:lnTo>
                  <a:pt x="333375" y="1011237"/>
                </a:lnTo>
                <a:lnTo>
                  <a:pt x="358775" y="1009650"/>
                </a:lnTo>
                <a:lnTo>
                  <a:pt x="379413" y="1001712"/>
                </a:lnTo>
                <a:lnTo>
                  <a:pt x="396875" y="987425"/>
                </a:lnTo>
                <a:lnTo>
                  <a:pt x="406400" y="965200"/>
                </a:lnTo>
                <a:lnTo>
                  <a:pt x="409575" y="936625"/>
                </a:lnTo>
                <a:lnTo>
                  <a:pt x="409575" y="402374"/>
                </a:lnTo>
                <a:lnTo>
                  <a:pt x="412616" y="402374"/>
                </a:lnTo>
                <a:lnTo>
                  <a:pt x="412616" y="395287"/>
                </a:lnTo>
                <a:lnTo>
                  <a:pt x="969962" y="395287"/>
                </a:lnTo>
                <a:lnTo>
                  <a:pt x="996950" y="392112"/>
                </a:lnTo>
                <a:lnTo>
                  <a:pt x="1020762" y="382587"/>
                </a:lnTo>
                <a:lnTo>
                  <a:pt x="1036637" y="366712"/>
                </a:lnTo>
                <a:lnTo>
                  <a:pt x="1044575" y="346075"/>
                </a:lnTo>
                <a:lnTo>
                  <a:pt x="1046162" y="322262"/>
                </a:lnTo>
                <a:lnTo>
                  <a:pt x="1038225" y="295275"/>
                </a:lnTo>
                <a:lnTo>
                  <a:pt x="1036637" y="290512"/>
                </a:lnTo>
                <a:lnTo>
                  <a:pt x="1031875" y="280987"/>
                </a:lnTo>
                <a:lnTo>
                  <a:pt x="1025525" y="265112"/>
                </a:lnTo>
                <a:lnTo>
                  <a:pt x="1016000" y="244475"/>
                </a:lnTo>
                <a:lnTo>
                  <a:pt x="1008062" y="222250"/>
                </a:lnTo>
                <a:lnTo>
                  <a:pt x="1001712" y="200025"/>
                </a:lnTo>
                <a:lnTo>
                  <a:pt x="996950" y="177800"/>
                </a:lnTo>
                <a:lnTo>
                  <a:pt x="995362" y="158750"/>
                </a:lnTo>
                <a:lnTo>
                  <a:pt x="1000125" y="122237"/>
                </a:lnTo>
                <a:lnTo>
                  <a:pt x="1011237" y="88900"/>
                </a:lnTo>
                <a:lnTo>
                  <a:pt x="1031875" y="60325"/>
                </a:lnTo>
                <a:lnTo>
                  <a:pt x="1057275" y="34925"/>
                </a:lnTo>
                <a:lnTo>
                  <a:pt x="1087437" y="15875"/>
                </a:lnTo>
                <a:lnTo>
                  <a:pt x="1122362" y="4762"/>
                </a:lnTo>
                <a:lnTo>
                  <a:pt x="1160462" y="0"/>
                </a:lnTo>
                <a:close/>
              </a:path>
            </a:pathLst>
          </a:custGeom>
          <a:solidFill>
            <a:srgbClr val="FF00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Credito </a:t>
            </a: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imposta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R&amp;I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8" name="Freeform 10"/>
          <p:cNvSpPr>
            <a:spLocks/>
          </p:cNvSpPr>
          <p:nvPr/>
        </p:nvSpPr>
        <p:spPr bwMode="auto">
          <a:xfrm>
            <a:off x="5919788" y="3605213"/>
            <a:ext cx="1971675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rgbClr val="FFFF00">
              <a:alpha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Patent box</a:t>
            </a: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5512035" y="5119688"/>
            <a:ext cx="1969853" cy="1738312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rgbClr val="00B050">
              <a:alpha val="41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Start – up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PMI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innovative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</a:p>
        </p:txBody>
      </p:sp>
      <p:sp>
        <p:nvSpPr>
          <p:cNvPr id="51" name="Freeform 11"/>
          <p:cNvSpPr>
            <a:spLocks/>
          </p:cNvSpPr>
          <p:nvPr/>
        </p:nvSpPr>
        <p:spPr bwMode="auto">
          <a:xfrm rot="16200000">
            <a:off x="846932" y="3144046"/>
            <a:ext cx="1914524" cy="2036760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rgbClr val="92D050">
              <a:alpha val="4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ver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Incentivi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Nazionali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FCS- First –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3" name="Group 60"/>
          <p:cNvGrpSpPr/>
          <p:nvPr/>
        </p:nvGrpSpPr>
        <p:grpSpPr>
          <a:xfrm>
            <a:off x="7829550" y="1758950"/>
            <a:ext cx="440791" cy="485004"/>
            <a:chOff x="5441951" y="1398588"/>
            <a:chExt cx="1566863" cy="1724025"/>
          </a:xfrm>
          <a:solidFill>
            <a:schemeClr val="bg1"/>
          </a:solidFill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745163" y="1974851"/>
              <a:ext cx="146050" cy="4524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0" y="18"/>
                </a:cxn>
                <a:cxn ang="0">
                  <a:pos x="87" y="58"/>
                </a:cxn>
                <a:cxn ang="0">
                  <a:pos x="83" y="94"/>
                </a:cxn>
                <a:cxn ang="0">
                  <a:pos x="80" y="126"/>
                </a:cxn>
                <a:cxn ang="0">
                  <a:pos x="76" y="155"/>
                </a:cxn>
                <a:cxn ang="0">
                  <a:pos x="69" y="183"/>
                </a:cxn>
                <a:cxn ang="0">
                  <a:pos x="59" y="210"/>
                </a:cxn>
                <a:cxn ang="0">
                  <a:pos x="46" y="237"/>
                </a:cxn>
                <a:cxn ang="0">
                  <a:pos x="28" y="265"/>
                </a:cxn>
                <a:cxn ang="0">
                  <a:pos x="27" y="267"/>
                </a:cxn>
                <a:cxn ang="0">
                  <a:pos x="23" y="272"/>
                </a:cxn>
                <a:cxn ang="0">
                  <a:pos x="19" y="277"/>
                </a:cxn>
                <a:cxn ang="0">
                  <a:pos x="14" y="282"/>
                </a:cxn>
                <a:cxn ang="0">
                  <a:pos x="9" y="285"/>
                </a:cxn>
                <a:cxn ang="0">
                  <a:pos x="3" y="284"/>
                </a:cxn>
                <a:cxn ang="0">
                  <a:pos x="0" y="279"/>
                </a:cxn>
                <a:cxn ang="0">
                  <a:pos x="2" y="273"/>
                </a:cxn>
                <a:cxn ang="0">
                  <a:pos x="7" y="265"/>
                </a:cxn>
                <a:cxn ang="0">
                  <a:pos x="13" y="255"/>
                </a:cxn>
                <a:cxn ang="0">
                  <a:pos x="20" y="244"/>
                </a:cxn>
                <a:cxn ang="0">
                  <a:pos x="25" y="235"/>
                </a:cxn>
                <a:cxn ang="0">
                  <a:pos x="31" y="221"/>
                </a:cxn>
                <a:cxn ang="0">
                  <a:pos x="39" y="206"/>
                </a:cxn>
                <a:cxn ang="0">
                  <a:pos x="46" y="184"/>
                </a:cxn>
                <a:cxn ang="0">
                  <a:pos x="52" y="160"/>
                </a:cxn>
                <a:cxn ang="0">
                  <a:pos x="59" y="130"/>
                </a:cxn>
                <a:cxn ang="0">
                  <a:pos x="63" y="94"/>
                </a:cxn>
                <a:cxn ang="0">
                  <a:pos x="67" y="52"/>
                </a:cxn>
                <a:cxn ang="0">
                  <a:pos x="67" y="43"/>
                </a:cxn>
                <a:cxn ang="0">
                  <a:pos x="68" y="36"/>
                </a:cxn>
                <a:cxn ang="0">
                  <a:pos x="92" y="0"/>
                </a:cxn>
              </a:cxnLst>
              <a:rect l="0" t="0" r="r" b="b"/>
              <a:pathLst>
                <a:path w="92" h="285">
                  <a:moveTo>
                    <a:pt x="92" y="0"/>
                  </a:moveTo>
                  <a:lnTo>
                    <a:pt x="90" y="18"/>
                  </a:lnTo>
                  <a:lnTo>
                    <a:pt x="87" y="58"/>
                  </a:lnTo>
                  <a:lnTo>
                    <a:pt x="83" y="94"/>
                  </a:lnTo>
                  <a:lnTo>
                    <a:pt x="80" y="126"/>
                  </a:lnTo>
                  <a:lnTo>
                    <a:pt x="76" y="155"/>
                  </a:lnTo>
                  <a:lnTo>
                    <a:pt x="69" y="183"/>
                  </a:lnTo>
                  <a:lnTo>
                    <a:pt x="59" y="210"/>
                  </a:lnTo>
                  <a:lnTo>
                    <a:pt x="46" y="237"/>
                  </a:lnTo>
                  <a:lnTo>
                    <a:pt x="28" y="265"/>
                  </a:lnTo>
                  <a:lnTo>
                    <a:pt x="27" y="267"/>
                  </a:lnTo>
                  <a:lnTo>
                    <a:pt x="23" y="272"/>
                  </a:lnTo>
                  <a:lnTo>
                    <a:pt x="19" y="277"/>
                  </a:lnTo>
                  <a:lnTo>
                    <a:pt x="14" y="282"/>
                  </a:lnTo>
                  <a:lnTo>
                    <a:pt x="9" y="285"/>
                  </a:lnTo>
                  <a:lnTo>
                    <a:pt x="3" y="284"/>
                  </a:lnTo>
                  <a:lnTo>
                    <a:pt x="0" y="279"/>
                  </a:lnTo>
                  <a:lnTo>
                    <a:pt x="2" y="273"/>
                  </a:lnTo>
                  <a:lnTo>
                    <a:pt x="7" y="265"/>
                  </a:lnTo>
                  <a:lnTo>
                    <a:pt x="13" y="255"/>
                  </a:lnTo>
                  <a:lnTo>
                    <a:pt x="20" y="244"/>
                  </a:lnTo>
                  <a:lnTo>
                    <a:pt x="25" y="235"/>
                  </a:lnTo>
                  <a:lnTo>
                    <a:pt x="31" y="221"/>
                  </a:lnTo>
                  <a:lnTo>
                    <a:pt x="39" y="206"/>
                  </a:lnTo>
                  <a:lnTo>
                    <a:pt x="46" y="184"/>
                  </a:lnTo>
                  <a:lnTo>
                    <a:pt x="52" y="160"/>
                  </a:lnTo>
                  <a:lnTo>
                    <a:pt x="59" y="130"/>
                  </a:lnTo>
                  <a:lnTo>
                    <a:pt x="63" y="94"/>
                  </a:lnTo>
                  <a:lnTo>
                    <a:pt x="67" y="52"/>
                  </a:lnTo>
                  <a:lnTo>
                    <a:pt x="67" y="43"/>
                  </a:lnTo>
                  <a:lnTo>
                    <a:pt x="68" y="3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lIns="68598" tIns="34299" rIns="68598" bIns="3429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5441951" y="1398588"/>
              <a:ext cx="1566863" cy="1724025"/>
            </a:xfrm>
            <a:custGeom>
              <a:avLst/>
              <a:gdLst/>
              <a:ahLst/>
              <a:cxnLst>
                <a:cxn ang="0">
                  <a:pos x="401" y="543"/>
                </a:cxn>
                <a:cxn ang="0">
                  <a:pos x="369" y="638"/>
                </a:cxn>
                <a:cxn ang="0">
                  <a:pos x="445" y="712"/>
                </a:cxn>
                <a:cxn ang="0">
                  <a:pos x="529" y="759"/>
                </a:cxn>
                <a:cxn ang="0">
                  <a:pos x="494" y="806"/>
                </a:cxn>
                <a:cxn ang="0">
                  <a:pos x="380" y="782"/>
                </a:cxn>
                <a:cxn ang="0">
                  <a:pos x="461" y="874"/>
                </a:cxn>
                <a:cxn ang="0">
                  <a:pos x="567" y="853"/>
                </a:cxn>
                <a:cxn ang="0">
                  <a:pos x="620" y="763"/>
                </a:cxn>
                <a:cxn ang="0">
                  <a:pos x="554" y="668"/>
                </a:cxn>
                <a:cxn ang="0">
                  <a:pos x="457" y="617"/>
                </a:cxn>
                <a:cxn ang="0">
                  <a:pos x="474" y="578"/>
                </a:cxn>
                <a:cxn ang="0">
                  <a:pos x="563" y="583"/>
                </a:cxn>
                <a:cxn ang="0">
                  <a:pos x="569" y="515"/>
                </a:cxn>
                <a:cxn ang="0">
                  <a:pos x="462" y="0"/>
                </a:cxn>
                <a:cxn ang="0">
                  <a:pos x="544" y="35"/>
                </a:cxn>
                <a:cxn ang="0">
                  <a:pos x="604" y="81"/>
                </a:cxn>
                <a:cxn ang="0">
                  <a:pos x="674" y="45"/>
                </a:cxn>
                <a:cxn ang="0">
                  <a:pos x="689" y="41"/>
                </a:cxn>
                <a:cxn ang="0">
                  <a:pos x="645" y="123"/>
                </a:cxn>
                <a:cxn ang="0">
                  <a:pos x="596" y="232"/>
                </a:cxn>
                <a:cxn ang="0">
                  <a:pos x="600" y="254"/>
                </a:cxn>
                <a:cxn ang="0">
                  <a:pos x="630" y="289"/>
                </a:cxn>
                <a:cxn ang="0">
                  <a:pos x="713" y="377"/>
                </a:cxn>
                <a:cxn ang="0">
                  <a:pos x="809" y="540"/>
                </a:cxn>
                <a:cxn ang="0">
                  <a:pos x="848" y="690"/>
                </a:cxn>
                <a:cxn ang="0">
                  <a:pos x="853" y="730"/>
                </a:cxn>
                <a:cxn ang="0">
                  <a:pos x="876" y="733"/>
                </a:cxn>
                <a:cxn ang="0">
                  <a:pos x="914" y="802"/>
                </a:cxn>
                <a:cxn ang="0">
                  <a:pos x="974" y="933"/>
                </a:cxn>
                <a:cxn ang="0">
                  <a:pos x="980" y="1003"/>
                </a:cxn>
                <a:cxn ang="0">
                  <a:pos x="891" y="1040"/>
                </a:cxn>
                <a:cxn ang="0">
                  <a:pos x="819" y="1046"/>
                </a:cxn>
                <a:cxn ang="0">
                  <a:pos x="650" y="1076"/>
                </a:cxn>
                <a:cxn ang="0">
                  <a:pos x="397" y="1080"/>
                </a:cxn>
                <a:cxn ang="0">
                  <a:pos x="280" y="1058"/>
                </a:cxn>
                <a:cxn ang="0">
                  <a:pos x="136" y="1059"/>
                </a:cxn>
                <a:cxn ang="0">
                  <a:pos x="27" y="1055"/>
                </a:cxn>
                <a:cxn ang="0">
                  <a:pos x="10" y="1015"/>
                </a:cxn>
                <a:cxn ang="0">
                  <a:pos x="37" y="973"/>
                </a:cxn>
                <a:cxn ang="0">
                  <a:pos x="57" y="944"/>
                </a:cxn>
                <a:cxn ang="0">
                  <a:pos x="78" y="901"/>
                </a:cxn>
                <a:cxn ang="0">
                  <a:pos x="92" y="845"/>
                </a:cxn>
                <a:cxn ang="0">
                  <a:pos x="113" y="695"/>
                </a:cxn>
                <a:cxn ang="0">
                  <a:pos x="180" y="526"/>
                </a:cxn>
                <a:cxn ang="0">
                  <a:pos x="258" y="415"/>
                </a:cxn>
                <a:cxn ang="0">
                  <a:pos x="230" y="569"/>
                </a:cxn>
                <a:cxn ang="0">
                  <a:pos x="198" y="628"/>
                </a:cxn>
                <a:cxn ang="0">
                  <a:pos x="205" y="645"/>
                </a:cxn>
                <a:cxn ang="0">
                  <a:pos x="237" y="600"/>
                </a:cxn>
                <a:cxn ang="0">
                  <a:pos x="274" y="457"/>
                </a:cxn>
                <a:cxn ang="0">
                  <a:pos x="321" y="318"/>
                </a:cxn>
                <a:cxn ang="0">
                  <a:pos x="387" y="270"/>
                </a:cxn>
                <a:cxn ang="0">
                  <a:pos x="353" y="259"/>
                </a:cxn>
                <a:cxn ang="0">
                  <a:pos x="289" y="336"/>
                </a:cxn>
                <a:cxn ang="0">
                  <a:pos x="276" y="316"/>
                </a:cxn>
                <a:cxn ang="0">
                  <a:pos x="321" y="253"/>
                </a:cxn>
                <a:cxn ang="0">
                  <a:pos x="399" y="229"/>
                </a:cxn>
                <a:cxn ang="0">
                  <a:pos x="384" y="196"/>
                </a:cxn>
                <a:cxn ang="0">
                  <a:pos x="328" y="124"/>
                </a:cxn>
                <a:cxn ang="0">
                  <a:pos x="295" y="81"/>
                </a:cxn>
                <a:cxn ang="0">
                  <a:pos x="346" y="81"/>
                </a:cxn>
                <a:cxn ang="0">
                  <a:pos x="431" y="10"/>
                </a:cxn>
              </a:cxnLst>
              <a:rect l="0" t="0" r="r" b="b"/>
              <a:pathLst>
                <a:path w="987" h="1086">
                  <a:moveTo>
                    <a:pt x="464" y="458"/>
                  </a:moveTo>
                  <a:lnTo>
                    <a:pt x="464" y="513"/>
                  </a:lnTo>
                  <a:lnTo>
                    <a:pt x="440" y="519"/>
                  </a:lnTo>
                  <a:lnTo>
                    <a:pt x="418" y="529"/>
                  </a:lnTo>
                  <a:lnTo>
                    <a:pt x="401" y="543"/>
                  </a:lnTo>
                  <a:lnTo>
                    <a:pt x="386" y="557"/>
                  </a:lnTo>
                  <a:lnTo>
                    <a:pt x="376" y="575"/>
                  </a:lnTo>
                  <a:lnTo>
                    <a:pt x="369" y="594"/>
                  </a:lnTo>
                  <a:lnTo>
                    <a:pt x="367" y="616"/>
                  </a:lnTo>
                  <a:lnTo>
                    <a:pt x="369" y="638"/>
                  </a:lnTo>
                  <a:lnTo>
                    <a:pt x="377" y="657"/>
                  </a:lnTo>
                  <a:lnTo>
                    <a:pt x="388" y="674"/>
                  </a:lnTo>
                  <a:lnTo>
                    <a:pt x="404" y="688"/>
                  </a:lnTo>
                  <a:lnTo>
                    <a:pt x="423" y="701"/>
                  </a:lnTo>
                  <a:lnTo>
                    <a:pt x="445" y="712"/>
                  </a:lnTo>
                  <a:lnTo>
                    <a:pt x="470" y="721"/>
                  </a:lnTo>
                  <a:lnTo>
                    <a:pt x="493" y="730"/>
                  </a:lnTo>
                  <a:lnTo>
                    <a:pt x="510" y="739"/>
                  </a:lnTo>
                  <a:lnTo>
                    <a:pt x="522" y="749"/>
                  </a:lnTo>
                  <a:lnTo>
                    <a:pt x="529" y="759"/>
                  </a:lnTo>
                  <a:lnTo>
                    <a:pt x="531" y="771"/>
                  </a:lnTo>
                  <a:lnTo>
                    <a:pt x="529" y="783"/>
                  </a:lnTo>
                  <a:lnTo>
                    <a:pt x="521" y="793"/>
                  </a:lnTo>
                  <a:lnTo>
                    <a:pt x="510" y="801"/>
                  </a:lnTo>
                  <a:lnTo>
                    <a:pt x="494" y="806"/>
                  </a:lnTo>
                  <a:lnTo>
                    <a:pt x="476" y="807"/>
                  </a:lnTo>
                  <a:lnTo>
                    <a:pt x="449" y="804"/>
                  </a:lnTo>
                  <a:lnTo>
                    <a:pt x="424" y="799"/>
                  </a:lnTo>
                  <a:lnTo>
                    <a:pt x="401" y="791"/>
                  </a:lnTo>
                  <a:lnTo>
                    <a:pt x="380" y="782"/>
                  </a:lnTo>
                  <a:lnTo>
                    <a:pt x="364" y="849"/>
                  </a:lnTo>
                  <a:lnTo>
                    <a:pt x="383" y="858"/>
                  </a:lnTo>
                  <a:lnTo>
                    <a:pt x="406" y="866"/>
                  </a:lnTo>
                  <a:lnTo>
                    <a:pt x="433" y="872"/>
                  </a:lnTo>
                  <a:lnTo>
                    <a:pt x="461" y="874"/>
                  </a:lnTo>
                  <a:lnTo>
                    <a:pt x="461" y="929"/>
                  </a:lnTo>
                  <a:lnTo>
                    <a:pt x="518" y="929"/>
                  </a:lnTo>
                  <a:lnTo>
                    <a:pt x="518" y="869"/>
                  </a:lnTo>
                  <a:lnTo>
                    <a:pt x="544" y="863"/>
                  </a:lnTo>
                  <a:lnTo>
                    <a:pt x="567" y="853"/>
                  </a:lnTo>
                  <a:lnTo>
                    <a:pt x="586" y="839"/>
                  </a:lnTo>
                  <a:lnTo>
                    <a:pt x="600" y="823"/>
                  </a:lnTo>
                  <a:lnTo>
                    <a:pt x="611" y="804"/>
                  </a:lnTo>
                  <a:lnTo>
                    <a:pt x="618" y="784"/>
                  </a:lnTo>
                  <a:lnTo>
                    <a:pt x="620" y="763"/>
                  </a:lnTo>
                  <a:lnTo>
                    <a:pt x="618" y="739"/>
                  </a:lnTo>
                  <a:lnTo>
                    <a:pt x="610" y="717"/>
                  </a:lnTo>
                  <a:lnTo>
                    <a:pt x="598" y="699"/>
                  </a:lnTo>
                  <a:lnTo>
                    <a:pt x="579" y="683"/>
                  </a:lnTo>
                  <a:lnTo>
                    <a:pt x="554" y="668"/>
                  </a:lnTo>
                  <a:lnTo>
                    <a:pt x="523" y="656"/>
                  </a:lnTo>
                  <a:lnTo>
                    <a:pt x="498" y="645"/>
                  </a:lnTo>
                  <a:lnTo>
                    <a:pt x="479" y="636"/>
                  </a:lnTo>
                  <a:lnTo>
                    <a:pt x="465" y="626"/>
                  </a:lnTo>
                  <a:lnTo>
                    <a:pt x="457" y="617"/>
                  </a:lnTo>
                  <a:lnTo>
                    <a:pt x="455" y="605"/>
                  </a:lnTo>
                  <a:lnTo>
                    <a:pt x="456" y="598"/>
                  </a:lnTo>
                  <a:lnTo>
                    <a:pt x="460" y="590"/>
                  </a:lnTo>
                  <a:lnTo>
                    <a:pt x="465" y="583"/>
                  </a:lnTo>
                  <a:lnTo>
                    <a:pt x="474" y="578"/>
                  </a:lnTo>
                  <a:lnTo>
                    <a:pt x="488" y="574"/>
                  </a:lnTo>
                  <a:lnTo>
                    <a:pt x="504" y="573"/>
                  </a:lnTo>
                  <a:lnTo>
                    <a:pt x="528" y="574"/>
                  </a:lnTo>
                  <a:lnTo>
                    <a:pt x="547" y="579"/>
                  </a:lnTo>
                  <a:lnTo>
                    <a:pt x="563" y="583"/>
                  </a:lnTo>
                  <a:lnTo>
                    <a:pt x="577" y="589"/>
                  </a:lnTo>
                  <a:lnTo>
                    <a:pt x="587" y="593"/>
                  </a:lnTo>
                  <a:lnTo>
                    <a:pt x="604" y="528"/>
                  </a:lnTo>
                  <a:lnTo>
                    <a:pt x="588" y="522"/>
                  </a:lnTo>
                  <a:lnTo>
                    <a:pt x="569" y="515"/>
                  </a:lnTo>
                  <a:lnTo>
                    <a:pt x="547" y="512"/>
                  </a:lnTo>
                  <a:lnTo>
                    <a:pt x="520" y="509"/>
                  </a:lnTo>
                  <a:lnTo>
                    <a:pt x="520" y="458"/>
                  </a:lnTo>
                  <a:lnTo>
                    <a:pt x="464" y="458"/>
                  </a:lnTo>
                  <a:close/>
                  <a:moveTo>
                    <a:pt x="462" y="0"/>
                  </a:moveTo>
                  <a:lnTo>
                    <a:pt x="480" y="0"/>
                  </a:lnTo>
                  <a:lnTo>
                    <a:pt x="499" y="5"/>
                  </a:lnTo>
                  <a:lnTo>
                    <a:pt x="515" y="14"/>
                  </a:lnTo>
                  <a:lnTo>
                    <a:pt x="531" y="24"/>
                  </a:lnTo>
                  <a:lnTo>
                    <a:pt x="544" y="35"/>
                  </a:lnTo>
                  <a:lnTo>
                    <a:pt x="558" y="48"/>
                  </a:lnTo>
                  <a:lnTo>
                    <a:pt x="569" y="59"/>
                  </a:lnTo>
                  <a:lnTo>
                    <a:pt x="580" y="69"/>
                  </a:lnTo>
                  <a:lnTo>
                    <a:pt x="592" y="77"/>
                  </a:lnTo>
                  <a:lnTo>
                    <a:pt x="604" y="81"/>
                  </a:lnTo>
                  <a:lnTo>
                    <a:pt x="617" y="81"/>
                  </a:lnTo>
                  <a:lnTo>
                    <a:pt x="630" y="78"/>
                  </a:lnTo>
                  <a:lnTo>
                    <a:pt x="646" y="68"/>
                  </a:lnTo>
                  <a:lnTo>
                    <a:pt x="662" y="55"/>
                  </a:lnTo>
                  <a:lnTo>
                    <a:pt x="674" y="45"/>
                  </a:lnTo>
                  <a:lnTo>
                    <a:pt x="683" y="39"/>
                  </a:lnTo>
                  <a:lnTo>
                    <a:pt x="693" y="32"/>
                  </a:lnTo>
                  <a:lnTo>
                    <a:pt x="695" y="31"/>
                  </a:lnTo>
                  <a:lnTo>
                    <a:pt x="694" y="33"/>
                  </a:lnTo>
                  <a:lnTo>
                    <a:pt x="689" y="41"/>
                  </a:lnTo>
                  <a:lnTo>
                    <a:pt x="683" y="52"/>
                  </a:lnTo>
                  <a:lnTo>
                    <a:pt x="675" y="67"/>
                  </a:lnTo>
                  <a:lnTo>
                    <a:pt x="666" y="83"/>
                  </a:lnTo>
                  <a:lnTo>
                    <a:pt x="656" y="102"/>
                  </a:lnTo>
                  <a:lnTo>
                    <a:pt x="645" y="123"/>
                  </a:lnTo>
                  <a:lnTo>
                    <a:pt x="635" y="144"/>
                  </a:lnTo>
                  <a:lnTo>
                    <a:pt x="615" y="184"/>
                  </a:lnTo>
                  <a:lnTo>
                    <a:pt x="607" y="202"/>
                  </a:lnTo>
                  <a:lnTo>
                    <a:pt x="600" y="219"/>
                  </a:lnTo>
                  <a:lnTo>
                    <a:pt x="596" y="232"/>
                  </a:lnTo>
                  <a:lnTo>
                    <a:pt x="595" y="241"/>
                  </a:lnTo>
                  <a:lnTo>
                    <a:pt x="597" y="243"/>
                  </a:lnTo>
                  <a:lnTo>
                    <a:pt x="599" y="248"/>
                  </a:lnTo>
                  <a:lnTo>
                    <a:pt x="600" y="251"/>
                  </a:lnTo>
                  <a:lnTo>
                    <a:pt x="600" y="254"/>
                  </a:lnTo>
                  <a:lnTo>
                    <a:pt x="598" y="259"/>
                  </a:lnTo>
                  <a:lnTo>
                    <a:pt x="602" y="266"/>
                  </a:lnTo>
                  <a:lnTo>
                    <a:pt x="609" y="272"/>
                  </a:lnTo>
                  <a:lnTo>
                    <a:pt x="619" y="279"/>
                  </a:lnTo>
                  <a:lnTo>
                    <a:pt x="630" y="289"/>
                  </a:lnTo>
                  <a:lnTo>
                    <a:pt x="645" y="301"/>
                  </a:lnTo>
                  <a:lnTo>
                    <a:pt x="663" y="318"/>
                  </a:lnTo>
                  <a:lnTo>
                    <a:pt x="677" y="334"/>
                  </a:lnTo>
                  <a:lnTo>
                    <a:pt x="694" y="353"/>
                  </a:lnTo>
                  <a:lnTo>
                    <a:pt x="713" y="377"/>
                  </a:lnTo>
                  <a:lnTo>
                    <a:pt x="733" y="404"/>
                  </a:lnTo>
                  <a:lnTo>
                    <a:pt x="753" y="436"/>
                  </a:lnTo>
                  <a:lnTo>
                    <a:pt x="772" y="468"/>
                  </a:lnTo>
                  <a:lnTo>
                    <a:pt x="791" y="503"/>
                  </a:lnTo>
                  <a:lnTo>
                    <a:pt x="809" y="540"/>
                  </a:lnTo>
                  <a:lnTo>
                    <a:pt x="823" y="576"/>
                  </a:lnTo>
                  <a:lnTo>
                    <a:pt x="836" y="614"/>
                  </a:lnTo>
                  <a:lnTo>
                    <a:pt x="843" y="651"/>
                  </a:lnTo>
                  <a:lnTo>
                    <a:pt x="848" y="688"/>
                  </a:lnTo>
                  <a:lnTo>
                    <a:pt x="848" y="690"/>
                  </a:lnTo>
                  <a:lnTo>
                    <a:pt x="847" y="696"/>
                  </a:lnTo>
                  <a:lnTo>
                    <a:pt x="847" y="713"/>
                  </a:lnTo>
                  <a:lnTo>
                    <a:pt x="848" y="721"/>
                  </a:lnTo>
                  <a:lnTo>
                    <a:pt x="850" y="727"/>
                  </a:lnTo>
                  <a:lnTo>
                    <a:pt x="853" y="730"/>
                  </a:lnTo>
                  <a:lnTo>
                    <a:pt x="858" y="730"/>
                  </a:lnTo>
                  <a:lnTo>
                    <a:pt x="861" y="728"/>
                  </a:lnTo>
                  <a:lnTo>
                    <a:pt x="866" y="728"/>
                  </a:lnTo>
                  <a:lnTo>
                    <a:pt x="870" y="730"/>
                  </a:lnTo>
                  <a:lnTo>
                    <a:pt x="876" y="733"/>
                  </a:lnTo>
                  <a:lnTo>
                    <a:pt x="881" y="740"/>
                  </a:lnTo>
                  <a:lnTo>
                    <a:pt x="889" y="752"/>
                  </a:lnTo>
                  <a:lnTo>
                    <a:pt x="898" y="769"/>
                  </a:lnTo>
                  <a:lnTo>
                    <a:pt x="906" y="784"/>
                  </a:lnTo>
                  <a:lnTo>
                    <a:pt x="914" y="802"/>
                  </a:lnTo>
                  <a:lnTo>
                    <a:pt x="935" y="845"/>
                  </a:lnTo>
                  <a:lnTo>
                    <a:pt x="945" y="867"/>
                  </a:lnTo>
                  <a:lnTo>
                    <a:pt x="956" y="889"/>
                  </a:lnTo>
                  <a:lnTo>
                    <a:pt x="965" y="912"/>
                  </a:lnTo>
                  <a:lnTo>
                    <a:pt x="974" y="933"/>
                  </a:lnTo>
                  <a:lnTo>
                    <a:pt x="981" y="952"/>
                  </a:lnTo>
                  <a:lnTo>
                    <a:pt x="985" y="969"/>
                  </a:lnTo>
                  <a:lnTo>
                    <a:pt x="987" y="982"/>
                  </a:lnTo>
                  <a:lnTo>
                    <a:pt x="986" y="991"/>
                  </a:lnTo>
                  <a:lnTo>
                    <a:pt x="980" y="1003"/>
                  </a:lnTo>
                  <a:lnTo>
                    <a:pt x="968" y="1016"/>
                  </a:lnTo>
                  <a:lnTo>
                    <a:pt x="954" y="1027"/>
                  </a:lnTo>
                  <a:lnTo>
                    <a:pt x="935" y="1035"/>
                  </a:lnTo>
                  <a:lnTo>
                    <a:pt x="914" y="1040"/>
                  </a:lnTo>
                  <a:lnTo>
                    <a:pt x="891" y="1040"/>
                  </a:lnTo>
                  <a:lnTo>
                    <a:pt x="867" y="1035"/>
                  </a:lnTo>
                  <a:lnTo>
                    <a:pt x="863" y="1036"/>
                  </a:lnTo>
                  <a:lnTo>
                    <a:pt x="853" y="1038"/>
                  </a:lnTo>
                  <a:lnTo>
                    <a:pt x="839" y="1041"/>
                  </a:lnTo>
                  <a:lnTo>
                    <a:pt x="819" y="1046"/>
                  </a:lnTo>
                  <a:lnTo>
                    <a:pt x="795" y="1050"/>
                  </a:lnTo>
                  <a:lnTo>
                    <a:pt x="770" y="1056"/>
                  </a:lnTo>
                  <a:lnTo>
                    <a:pt x="741" y="1062"/>
                  </a:lnTo>
                  <a:lnTo>
                    <a:pt x="711" y="1067"/>
                  </a:lnTo>
                  <a:lnTo>
                    <a:pt x="650" y="1076"/>
                  </a:lnTo>
                  <a:lnTo>
                    <a:pt x="592" y="1082"/>
                  </a:lnTo>
                  <a:lnTo>
                    <a:pt x="537" y="1085"/>
                  </a:lnTo>
                  <a:lnTo>
                    <a:pt x="485" y="1086"/>
                  </a:lnTo>
                  <a:lnTo>
                    <a:pt x="438" y="1084"/>
                  </a:lnTo>
                  <a:lnTo>
                    <a:pt x="397" y="1080"/>
                  </a:lnTo>
                  <a:lnTo>
                    <a:pt x="368" y="1075"/>
                  </a:lnTo>
                  <a:lnTo>
                    <a:pt x="344" y="1071"/>
                  </a:lnTo>
                  <a:lnTo>
                    <a:pt x="322" y="1066"/>
                  </a:lnTo>
                  <a:lnTo>
                    <a:pt x="302" y="1062"/>
                  </a:lnTo>
                  <a:lnTo>
                    <a:pt x="280" y="1058"/>
                  </a:lnTo>
                  <a:lnTo>
                    <a:pt x="254" y="1055"/>
                  </a:lnTo>
                  <a:lnTo>
                    <a:pt x="228" y="1053"/>
                  </a:lnTo>
                  <a:lnTo>
                    <a:pt x="205" y="1053"/>
                  </a:lnTo>
                  <a:lnTo>
                    <a:pt x="161" y="1057"/>
                  </a:lnTo>
                  <a:lnTo>
                    <a:pt x="136" y="1059"/>
                  </a:lnTo>
                  <a:lnTo>
                    <a:pt x="108" y="1062"/>
                  </a:lnTo>
                  <a:lnTo>
                    <a:pt x="86" y="1062"/>
                  </a:lnTo>
                  <a:lnTo>
                    <a:pt x="64" y="1060"/>
                  </a:lnTo>
                  <a:lnTo>
                    <a:pt x="44" y="1058"/>
                  </a:lnTo>
                  <a:lnTo>
                    <a:pt x="27" y="1055"/>
                  </a:lnTo>
                  <a:lnTo>
                    <a:pt x="13" y="1049"/>
                  </a:lnTo>
                  <a:lnTo>
                    <a:pt x="5" y="1044"/>
                  </a:lnTo>
                  <a:lnTo>
                    <a:pt x="0" y="1036"/>
                  </a:lnTo>
                  <a:lnTo>
                    <a:pt x="3" y="1027"/>
                  </a:lnTo>
                  <a:lnTo>
                    <a:pt x="10" y="1015"/>
                  </a:lnTo>
                  <a:lnTo>
                    <a:pt x="15" y="1002"/>
                  </a:lnTo>
                  <a:lnTo>
                    <a:pt x="18" y="993"/>
                  </a:lnTo>
                  <a:lnTo>
                    <a:pt x="22" y="984"/>
                  </a:lnTo>
                  <a:lnTo>
                    <a:pt x="28" y="978"/>
                  </a:lnTo>
                  <a:lnTo>
                    <a:pt x="37" y="973"/>
                  </a:lnTo>
                  <a:lnTo>
                    <a:pt x="50" y="968"/>
                  </a:lnTo>
                  <a:lnTo>
                    <a:pt x="57" y="962"/>
                  </a:lnTo>
                  <a:lnTo>
                    <a:pt x="59" y="957"/>
                  </a:lnTo>
                  <a:lnTo>
                    <a:pt x="58" y="949"/>
                  </a:lnTo>
                  <a:lnTo>
                    <a:pt x="57" y="944"/>
                  </a:lnTo>
                  <a:lnTo>
                    <a:pt x="58" y="940"/>
                  </a:lnTo>
                  <a:lnTo>
                    <a:pt x="63" y="934"/>
                  </a:lnTo>
                  <a:lnTo>
                    <a:pt x="68" y="925"/>
                  </a:lnTo>
                  <a:lnTo>
                    <a:pt x="75" y="910"/>
                  </a:lnTo>
                  <a:lnTo>
                    <a:pt x="78" y="901"/>
                  </a:lnTo>
                  <a:lnTo>
                    <a:pt x="81" y="893"/>
                  </a:lnTo>
                  <a:lnTo>
                    <a:pt x="86" y="879"/>
                  </a:lnTo>
                  <a:lnTo>
                    <a:pt x="88" y="870"/>
                  </a:lnTo>
                  <a:lnTo>
                    <a:pt x="89" y="859"/>
                  </a:lnTo>
                  <a:lnTo>
                    <a:pt x="92" y="845"/>
                  </a:lnTo>
                  <a:lnTo>
                    <a:pt x="93" y="825"/>
                  </a:lnTo>
                  <a:lnTo>
                    <a:pt x="94" y="798"/>
                  </a:lnTo>
                  <a:lnTo>
                    <a:pt x="97" y="766"/>
                  </a:lnTo>
                  <a:lnTo>
                    <a:pt x="104" y="732"/>
                  </a:lnTo>
                  <a:lnTo>
                    <a:pt x="113" y="695"/>
                  </a:lnTo>
                  <a:lnTo>
                    <a:pt x="124" y="658"/>
                  </a:lnTo>
                  <a:lnTo>
                    <a:pt x="137" y="622"/>
                  </a:lnTo>
                  <a:lnTo>
                    <a:pt x="151" y="588"/>
                  </a:lnTo>
                  <a:lnTo>
                    <a:pt x="165" y="555"/>
                  </a:lnTo>
                  <a:lnTo>
                    <a:pt x="180" y="526"/>
                  </a:lnTo>
                  <a:lnTo>
                    <a:pt x="194" y="503"/>
                  </a:lnTo>
                  <a:lnTo>
                    <a:pt x="214" y="470"/>
                  </a:lnTo>
                  <a:lnTo>
                    <a:pt x="259" y="399"/>
                  </a:lnTo>
                  <a:lnTo>
                    <a:pt x="258" y="406"/>
                  </a:lnTo>
                  <a:lnTo>
                    <a:pt x="258" y="415"/>
                  </a:lnTo>
                  <a:lnTo>
                    <a:pt x="254" y="457"/>
                  </a:lnTo>
                  <a:lnTo>
                    <a:pt x="250" y="493"/>
                  </a:lnTo>
                  <a:lnTo>
                    <a:pt x="243" y="523"/>
                  </a:lnTo>
                  <a:lnTo>
                    <a:pt x="237" y="547"/>
                  </a:lnTo>
                  <a:lnTo>
                    <a:pt x="230" y="569"/>
                  </a:lnTo>
                  <a:lnTo>
                    <a:pt x="222" y="584"/>
                  </a:lnTo>
                  <a:lnTo>
                    <a:pt x="216" y="598"/>
                  </a:lnTo>
                  <a:lnTo>
                    <a:pt x="211" y="607"/>
                  </a:lnTo>
                  <a:lnTo>
                    <a:pt x="204" y="618"/>
                  </a:lnTo>
                  <a:lnTo>
                    <a:pt x="198" y="628"/>
                  </a:lnTo>
                  <a:lnTo>
                    <a:pt x="193" y="636"/>
                  </a:lnTo>
                  <a:lnTo>
                    <a:pt x="191" y="642"/>
                  </a:lnTo>
                  <a:lnTo>
                    <a:pt x="194" y="647"/>
                  </a:lnTo>
                  <a:lnTo>
                    <a:pt x="200" y="648"/>
                  </a:lnTo>
                  <a:lnTo>
                    <a:pt x="205" y="645"/>
                  </a:lnTo>
                  <a:lnTo>
                    <a:pt x="210" y="640"/>
                  </a:lnTo>
                  <a:lnTo>
                    <a:pt x="214" y="635"/>
                  </a:lnTo>
                  <a:lnTo>
                    <a:pt x="218" y="630"/>
                  </a:lnTo>
                  <a:lnTo>
                    <a:pt x="219" y="628"/>
                  </a:lnTo>
                  <a:lnTo>
                    <a:pt x="237" y="600"/>
                  </a:lnTo>
                  <a:lnTo>
                    <a:pt x="250" y="573"/>
                  </a:lnTo>
                  <a:lnTo>
                    <a:pt x="260" y="546"/>
                  </a:lnTo>
                  <a:lnTo>
                    <a:pt x="267" y="518"/>
                  </a:lnTo>
                  <a:lnTo>
                    <a:pt x="271" y="489"/>
                  </a:lnTo>
                  <a:lnTo>
                    <a:pt x="274" y="457"/>
                  </a:lnTo>
                  <a:lnTo>
                    <a:pt x="278" y="421"/>
                  </a:lnTo>
                  <a:lnTo>
                    <a:pt x="281" y="381"/>
                  </a:lnTo>
                  <a:lnTo>
                    <a:pt x="283" y="363"/>
                  </a:lnTo>
                  <a:lnTo>
                    <a:pt x="301" y="339"/>
                  </a:lnTo>
                  <a:lnTo>
                    <a:pt x="321" y="318"/>
                  </a:lnTo>
                  <a:lnTo>
                    <a:pt x="341" y="300"/>
                  </a:lnTo>
                  <a:lnTo>
                    <a:pt x="358" y="288"/>
                  </a:lnTo>
                  <a:lnTo>
                    <a:pt x="370" y="280"/>
                  </a:lnTo>
                  <a:lnTo>
                    <a:pt x="380" y="273"/>
                  </a:lnTo>
                  <a:lnTo>
                    <a:pt x="387" y="270"/>
                  </a:lnTo>
                  <a:lnTo>
                    <a:pt x="392" y="267"/>
                  </a:lnTo>
                  <a:lnTo>
                    <a:pt x="386" y="258"/>
                  </a:lnTo>
                  <a:lnTo>
                    <a:pt x="387" y="249"/>
                  </a:lnTo>
                  <a:lnTo>
                    <a:pt x="369" y="253"/>
                  </a:lnTo>
                  <a:lnTo>
                    <a:pt x="353" y="259"/>
                  </a:lnTo>
                  <a:lnTo>
                    <a:pt x="337" y="268"/>
                  </a:lnTo>
                  <a:lnTo>
                    <a:pt x="321" y="280"/>
                  </a:lnTo>
                  <a:lnTo>
                    <a:pt x="309" y="296"/>
                  </a:lnTo>
                  <a:lnTo>
                    <a:pt x="298" y="314"/>
                  </a:lnTo>
                  <a:lnTo>
                    <a:pt x="289" y="336"/>
                  </a:lnTo>
                  <a:lnTo>
                    <a:pt x="283" y="363"/>
                  </a:lnTo>
                  <a:lnTo>
                    <a:pt x="259" y="399"/>
                  </a:lnTo>
                  <a:lnTo>
                    <a:pt x="262" y="366"/>
                  </a:lnTo>
                  <a:lnTo>
                    <a:pt x="268" y="338"/>
                  </a:lnTo>
                  <a:lnTo>
                    <a:pt x="276" y="316"/>
                  </a:lnTo>
                  <a:lnTo>
                    <a:pt x="283" y="297"/>
                  </a:lnTo>
                  <a:lnTo>
                    <a:pt x="293" y="281"/>
                  </a:lnTo>
                  <a:lnTo>
                    <a:pt x="302" y="270"/>
                  </a:lnTo>
                  <a:lnTo>
                    <a:pt x="312" y="260"/>
                  </a:lnTo>
                  <a:lnTo>
                    <a:pt x="321" y="253"/>
                  </a:lnTo>
                  <a:lnTo>
                    <a:pt x="330" y="248"/>
                  </a:lnTo>
                  <a:lnTo>
                    <a:pt x="343" y="242"/>
                  </a:lnTo>
                  <a:lnTo>
                    <a:pt x="358" y="237"/>
                  </a:lnTo>
                  <a:lnTo>
                    <a:pt x="378" y="232"/>
                  </a:lnTo>
                  <a:lnTo>
                    <a:pt x="399" y="229"/>
                  </a:lnTo>
                  <a:lnTo>
                    <a:pt x="399" y="221"/>
                  </a:lnTo>
                  <a:lnTo>
                    <a:pt x="398" y="218"/>
                  </a:lnTo>
                  <a:lnTo>
                    <a:pt x="396" y="214"/>
                  </a:lnTo>
                  <a:lnTo>
                    <a:pt x="390" y="206"/>
                  </a:lnTo>
                  <a:lnTo>
                    <a:pt x="384" y="196"/>
                  </a:lnTo>
                  <a:lnTo>
                    <a:pt x="374" y="183"/>
                  </a:lnTo>
                  <a:lnTo>
                    <a:pt x="363" y="169"/>
                  </a:lnTo>
                  <a:lnTo>
                    <a:pt x="351" y="154"/>
                  </a:lnTo>
                  <a:lnTo>
                    <a:pt x="339" y="139"/>
                  </a:lnTo>
                  <a:lnTo>
                    <a:pt x="328" y="124"/>
                  </a:lnTo>
                  <a:lnTo>
                    <a:pt x="318" y="110"/>
                  </a:lnTo>
                  <a:lnTo>
                    <a:pt x="308" y="99"/>
                  </a:lnTo>
                  <a:lnTo>
                    <a:pt x="301" y="89"/>
                  </a:lnTo>
                  <a:lnTo>
                    <a:pt x="297" y="83"/>
                  </a:lnTo>
                  <a:lnTo>
                    <a:pt x="295" y="81"/>
                  </a:lnTo>
                  <a:lnTo>
                    <a:pt x="297" y="82"/>
                  </a:lnTo>
                  <a:lnTo>
                    <a:pt x="305" y="85"/>
                  </a:lnTo>
                  <a:lnTo>
                    <a:pt x="316" y="86"/>
                  </a:lnTo>
                  <a:lnTo>
                    <a:pt x="330" y="86"/>
                  </a:lnTo>
                  <a:lnTo>
                    <a:pt x="346" y="81"/>
                  </a:lnTo>
                  <a:lnTo>
                    <a:pt x="361" y="71"/>
                  </a:lnTo>
                  <a:lnTo>
                    <a:pt x="372" y="62"/>
                  </a:lnTo>
                  <a:lnTo>
                    <a:pt x="404" y="30"/>
                  </a:lnTo>
                  <a:lnTo>
                    <a:pt x="417" y="19"/>
                  </a:lnTo>
                  <a:lnTo>
                    <a:pt x="431" y="10"/>
                  </a:lnTo>
                  <a:lnTo>
                    <a:pt x="445" y="3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lIns="68598" tIns="34299" rIns="68598" bIns="3429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8545779" y="1758950"/>
            <a:ext cx="440791" cy="485004"/>
            <a:chOff x="5441951" y="1398588"/>
            <a:chExt cx="1566863" cy="1724025"/>
          </a:xfrm>
          <a:solidFill>
            <a:schemeClr val="bg1"/>
          </a:solidFill>
        </p:grpSpPr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745163" y="1974851"/>
              <a:ext cx="146050" cy="452438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0" y="18"/>
                </a:cxn>
                <a:cxn ang="0">
                  <a:pos x="87" y="58"/>
                </a:cxn>
                <a:cxn ang="0">
                  <a:pos x="83" y="94"/>
                </a:cxn>
                <a:cxn ang="0">
                  <a:pos x="80" y="126"/>
                </a:cxn>
                <a:cxn ang="0">
                  <a:pos x="76" y="155"/>
                </a:cxn>
                <a:cxn ang="0">
                  <a:pos x="69" y="183"/>
                </a:cxn>
                <a:cxn ang="0">
                  <a:pos x="59" y="210"/>
                </a:cxn>
                <a:cxn ang="0">
                  <a:pos x="46" y="237"/>
                </a:cxn>
                <a:cxn ang="0">
                  <a:pos x="28" y="265"/>
                </a:cxn>
                <a:cxn ang="0">
                  <a:pos x="27" y="267"/>
                </a:cxn>
                <a:cxn ang="0">
                  <a:pos x="23" y="272"/>
                </a:cxn>
                <a:cxn ang="0">
                  <a:pos x="19" y="277"/>
                </a:cxn>
                <a:cxn ang="0">
                  <a:pos x="14" y="282"/>
                </a:cxn>
                <a:cxn ang="0">
                  <a:pos x="9" y="285"/>
                </a:cxn>
                <a:cxn ang="0">
                  <a:pos x="3" y="284"/>
                </a:cxn>
                <a:cxn ang="0">
                  <a:pos x="0" y="279"/>
                </a:cxn>
                <a:cxn ang="0">
                  <a:pos x="2" y="273"/>
                </a:cxn>
                <a:cxn ang="0">
                  <a:pos x="7" y="265"/>
                </a:cxn>
                <a:cxn ang="0">
                  <a:pos x="13" y="255"/>
                </a:cxn>
                <a:cxn ang="0">
                  <a:pos x="20" y="244"/>
                </a:cxn>
                <a:cxn ang="0">
                  <a:pos x="25" y="235"/>
                </a:cxn>
                <a:cxn ang="0">
                  <a:pos x="31" y="221"/>
                </a:cxn>
                <a:cxn ang="0">
                  <a:pos x="39" y="206"/>
                </a:cxn>
                <a:cxn ang="0">
                  <a:pos x="46" y="184"/>
                </a:cxn>
                <a:cxn ang="0">
                  <a:pos x="52" y="160"/>
                </a:cxn>
                <a:cxn ang="0">
                  <a:pos x="59" y="130"/>
                </a:cxn>
                <a:cxn ang="0">
                  <a:pos x="63" y="94"/>
                </a:cxn>
                <a:cxn ang="0">
                  <a:pos x="67" y="52"/>
                </a:cxn>
                <a:cxn ang="0">
                  <a:pos x="67" y="43"/>
                </a:cxn>
                <a:cxn ang="0">
                  <a:pos x="68" y="36"/>
                </a:cxn>
                <a:cxn ang="0">
                  <a:pos x="92" y="0"/>
                </a:cxn>
              </a:cxnLst>
              <a:rect l="0" t="0" r="r" b="b"/>
              <a:pathLst>
                <a:path w="92" h="285">
                  <a:moveTo>
                    <a:pt x="92" y="0"/>
                  </a:moveTo>
                  <a:lnTo>
                    <a:pt x="90" y="18"/>
                  </a:lnTo>
                  <a:lnTo>
                    <a:pt x="87" y="58"/>
                  </a:lnTo>
                  <a:lnTo>
                    <a:pt x="83" y="94"/>
                  </a:lnTo>
                  <a:lnTo>
                    <a:pt x="80" y="126"/>
                  </a:lnTo>
                  <a:lnTo>
                    <a:pt x="76" y="155"/>
                  </a:lnTo>
                  <a:lnTo>
                    <a:pt x="69" y="183"/>
                  </a:lnTo>
                  <a:lnTo>
                    <a:pt x="59" y="210"/>
                  </a:lnTo>
                  <a:lnTo>
                    <a:pt x="46" y="237"/>
                  </a:lnTo>
                  <a:lnTo>
                    <a:pt x="28" y="265"/>
                  </a:lnTo>
                  <a:lnTo>
                    <a:pt x="27" y="267"/>
                  </a:lnTo>
                  <a:lnTo>
                    <a:pt x="23" y="272"/>
                  </a:lnTo>
                  <a:lnTo>
                    <a:pt x="19" y="277"/>
                  </a:lnTo>
                  <a:lnTo>
                    <a:pt x="14" y="282"/>
                  </a:lnTo>
                  <a:lnTo>
                    <a:pt x="9" y="285"/>
                  </a:lnTo>
                  <a:lnTo>
                    <a:pt x="3" y="284"/>
                  </a:lnTo>
                  <a:lnTo>
                    <a:pt x="0" y="279"/>
                  </a:lnTo>
                  <a:lnTo>
                    <a:pt x="2" y="273"/>
                  </a:lnTo>
                  <a:lnTo>
                    <a:pt x="7" y="265"/>
                  </a:lnTo>
                  <a:lnTo>
                    <a:pt x="13" y="255"/>
                  </a:lnTo>
                  <a:lnTo>
                    <a:pt x="20" y="244"/>
                  </a:lnTo>
                  <a:lnTo>
                    <a:pt x="25" y="235"/>
                  </a:lnTo>
                  <a:lnTo>
                    <a:pt x="31" y="221"/>
                  </a:lnTo>
                  <a:lnTo>
                    <a:pt x="39" y="206"/>
                  </a:lnTo>
                  <a:lnTo>
                    <a:pt x="46" y="184"/>
                  </a:lnTo>
                  <a:lnTo>
                    <a:pt x="52" y="160"/>
                  </a:lnTo>
                  <a:lnTo>
                    <a:pt x="59" y="130"/>
                  </a:lnTo>
                  <a:lnTo>
                    <a:pt x="63" y="94"/>
                  </a:lnTo>
                  <a:lnTo>
                    <a:pt x="67" y="52"/>
                  </a:lnTo>
                  <a:lnTo>
                    <a:pt x="67" y="43"/>
                  </a:lnTo>
                  <a:lnTo>
                    <a:pt x="68" y="36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lIns="68598" tIns="34299" rIns="68598" bIns="3429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5"/>
            <p:cNvSpPr>
              <a:spLocks noEditPoints="1"/>
            </p:cNvSpPr>
            <p:nvPr/>
          </p:nvSpPr>
          <p:spPr bwMode="auto">
            <a:xfrm>
              <a:off x="5441951" y="1398588"/>
              <a:ext cx="1566863" cy="1724025"/>
            </a:xfrm>
            <a:custGeom>
              <a:avLst/>
              <a:gdLst/>
              <a:ahLst/>
              <a:cxnLst>
                <a:cxn ang="0">
                  <a:pos x="401" y="543"/>
                </a:cxn>
                <a:cxn ang="0">
                  <a:pos x="369" y="638"/>
                </a:cxn>
                <a:cxn ang="0">
                  <a:pos x="445" y="712"/>
                </a:cxn>
                <a:cxn ang="0">
                  <a:pos x="529" y="759"/>
                </a:cxn>
                <a:cxn ang="0">
                  <a:pos x="494" y="806"/>
                </a:cxn>
                <a:cxn ang="0">
                  <a:pos x="380" y="782"/>
                </a:cxn>
                <a:cxn ang="0">
                  <a:pos x="461" y="874"/>
                </a:cxn>
                <a:cxn ang="0">
                  <a:pos x="567" y="853"/>
                </a:cxn>
                <a:cxn ang="0">
                  <a:pos x="620" y="763"/>
                </a:cxn>
                <a:cxn ang="0">
                  <a:pos x="554" y="668"/>
                </a:cxn>
                <a:cxn ang="0">
                  <a:pos x="457" y="617"/>
                </a:cxn>
                <a:cxn ang="0">
                  <a:pos x="474" y="578"/>
                </a:cxn>
                <a:cxn ang="0">
                  <a:pos x="563" y="583"/>
                </a:cxn>
                <a:cxn ang="0">
                  <a:pos x="569" y="515"/>
                </a:cxn>
                <a:cxn ang="0">
                  <a:pos x="462" y="0"/>
                </a:cxn>
                <a:cxn ang="0">
                  <a:pos x="544" y="35"/>
                </a:cxn>
                <a:cxn ang="0">
                  <a:pos x="604" y="81"/>
                </a:cxn>
                <a:cxn ang="0">
                  <a:pos x="674" y="45"/>
                </a:cxn>
                <a:cxn ang="0">
                  <a:pos x="689" y="41"/>
                </a:cxn>
                <a:cxn ang="0">
                  <a:pos x="645" y="123"/>
                </a:cxn>
                <a:cxn ang="0">
                  <a:pos x="596" y="232"/>
                </a:cxn>
                <a:cxn ang="0">
                  <a:pos x="600" y="254"/>
                </a:cxn>
                <a:cxn ang="0">
                  <a:pos x="630" y="289"/>
                </a:cxn>
                <a:cxn ang="0">
                  <a:pos x="713" y="377"/>
                </a:cxn>
                <a:cxn ang="0">
                  <a:pos x="809" y="540"/>
                </a:cxn>
                <a:cxn ang="0">
                  <a:pos x="848" y="690"/>
                </a:cxn>
                <a:cxn ang="0">
                  <a:pos x="853" y="730"/>
                </a:cxn>
                <a:cxn ang="0">
                  <a:pos x="876" y="733"/>
                </a:cxn>
                <a:cxn ang="0">
                  <a:pos x="914" y="802"/>
                </a:cxn>
                <a:cxn ang="0">
                  <a:pos x="974" y="933"/>
                </a:cxn>
                <a:cxn ang="0">
                  <a:pos x="980" y="1003"/>
                </a:cxn>
                <a:cxn ang="0">
                  <a:pos x="891" y="1040"/>
                </a:cxn>
                <a:cxn ang="0">
                  <a:pos x="819" y="1046"/>
                </a:cxn>
                <a:cxn ang="0">
                  <a:pos x="650" y="1076"/>
                </a:cxn>
                <a:cxn ang="0">
                  <a:pos x="397" y="1080"/>
                </a:cxn>
                <a:cxn ang="0">
                  <a:pos x="280" y="1058"/>
                </a:cxn>
                <a:cxn ang="0">
                  <a:pos x="136" y="1059"/>
                </a:cxn>
                <a:cxn ang="0">
                  <a:pos x="27" y="1055"/>
                </a:cxn>
                <a:cxn ang="0">
                  <a:pos x="10" y="1015"/>
                </a:cxn>
                <a:cxn ang="0">
                  <a:pos x="37" y="973"/>
                </a:cxn>
                <a:cxn ang="0">
                  <a:pos x="57" y="944"/>
                </a:cxn>
                <a:cxn ang="0">
                  <a:pos x="78" y="901"/>
                </a:cxn>
                <a:cxn ang="0">
                  <a:pos x="92" y="845"/>
                </a:cxn>
                <a:cxn ang="0">
                  <a:pos x="113" y="695"/>
                </a:cxn>
                <a:cxn ang="0">
                  <a:pos x="180" y="526"/>
                </a:cxn>
                <a:cxn ang="0">
                  <a:pos x="258" y="415"/>
                </a:cxn>
                <a:cxn ang="0">
                  <a:pos x="230" y="569"/>
                </a:cxn>
                <a:cxn ang="0">
                  <a:pos x="198" y="628"/>
                </a:cxn>
                <a:cxn ang="0">
                  <a:pos x="205" y="645"/>
                </a:cxn>
                <a:cxn ang="0">
                  <a:pos x="237" y="600"/>
                </a:cxn>
                <a:cxn ang="0">
                  <a:pos x="274" y="457"/>
                </a:cxn>
                <a:cxn ang="0">
                  <a:pos x="321" y="318"/>
                </a:cxn>
                <a:cxn ang="0">
                  <a:pos x="387" y="270"/>
                </a:cxn>
                <a:cxn ang="0">
                  <a:pos x="353" y="259"/>
                </a:cxn>
                <a:cxn ang="0">
                  <a:pos x="289" y="336"/>
                </a:cxn>
                <a:cxn ang="0">
                  <a:pos x="276" y="316"/>
                </a:cxn>
                <a:cxn ang="0">
                  <a:pos x="321" y="253"/>
                </a:cxn>
                <a:cxn ang="0">
                  <a:pos x="399" y="229"/>
                </a:cxn>
                <a:cxn ang="0">
                  <a:pos x="384" y="196"/>
                </a:cxn>
                <a:cxn ang="0">
                  <a:pos x="328" y="124"/>
                </a:cxn>
                <a:cxn ang="0">
                  <a:pos x="295" y="81"/>
                </a:cxn>
                <a:cxn ang="0">
                  <a:pos x="346" y="81"/>
                </a:cxn>
                <a:cxn ang="0">
                  <a:pos x="431" y="10"/>
                </a:cxn>
              </a:cxnLst>
              <a:rect l="0" t="0" r="r" b="b"/>
              <a:pathLst>
                <a:path w="987" h="1086">
                  <a:moveTo>
                    <a:pt x="464" y="458"/>
                  </a:moveTo>
                  <a:lnTo>
                    <a:pt x="464" y="513"/>
                  </a:lnTo>
                  <a:lnTo>
                    <a:pt x="440" y="519"/>
                  </a:lnTo>
                  <a:lnTo>
                    <a:pt x="418" y="529"/>
                  </a:lnTo>
                  <a:lnTo>
                    <a:pt x="401" y="543"/>
                  </a:lnTo>
                  <a:lnTo>
                    <a:pt x="386" y="557"/>
                  </a:lnTo>
                  <a:lnTo>
                    <a:pt x="376" y="575"/>
                  </a:lnTo>
                  <a:lnTo>
                    <a:pt x="369" y="594"/>
                  </a:lnTo>
                  <a:lnTo>
                    <a:pt x="367" y="616"/>
                  </a:lnTo>
                  <a:lnTo>
                    <a:pt x="369" y="638"/>
                  </a:lnTo>
                  <a:lnTo>
                    <a:pt x="377" y="657"/>
                  </a:lnTo>
                  <a:lnTo>
                    <a:pt x="388" y="674"/>
                  </a:lnTo>
                  <a:lnTo>
                    <a:pt x="404" y="688"/>
                  </a:lnTo>
                  <a:lnTo>
                    <a:pt x="423" y="701"/>
                  </a:lnTo>
                  <a:lnTo>
                    <a:pt x="445" y="712"/>
                  </a:lnTo>
                  <a:lnTo>
                    <a:pt x="470" y="721"/>
                  </a:lnTo>
                  <a:lnTo>
                    <a:pt x="493" y="730"/>
                  </a:lnTo>
                  <a:lnTo>
                    <a:pt x="510" y="739"/>
                  </a:lnTo>
                  <a:lnTo>
                    <a:pt x="522" y="749"/>
                  </a:lnTo>
                  <a:lnTo>
                    <a:pt x="529" y="759"/>
                  </a:lnTo>
                  <a:lnTo>
                    <a:pt x="531" y="771"/>
                  </a:lnTo>
                  <a:lnTo>
                    <a:pt x="529" y="783"/>
                  </a:lnTo>
                  <a:lnTo>
                    <a:pt x="521" y="793"/>
                  </a:lnTo>
                  <a:lnTo>
                    <a:pt x="510" y="801"/>
                  </a:lnTo>
                  <a:lnTo>
                    <a:pt x="494" y="806"/>
                  </a:lnTo>
                  <a:lnTo>
                    <a:pt x="476" y="807"/>
                  </a:lnTo>
                  <a:lnTo>
                    <a:pt x="449" y="804"/>
                  </a:lnTo>
                  <a:lnTo>
                    <a:pt x="424" y="799"/>
                  </a:lnTo>
                  <a:lnTo>
                    <a:pt x="401" y="791"/>
                  </a:lnTo>
                  <a:lnTo>
                    <a:pt x="380" y="782"/>
                  </a:lnTo>
                  <a:lnTo>
                    <a:pt x="364" y="849"/>
                  </a:lnTo>
                  <a:lnTo>
                    <a:pt x="383" y="858"/>
                  </a:lnTo>
                  <a:lnTo>
                    <a:pt x="406" y="866"/>
                  </a:lnTo>
                  <a:lnTo>
                    <a:pt x="433" y="872"/>
                  </a:lnTo>
                  <a:lnTo>
                    <a:pt x="461" y="874"/>
                  </a:lnTo>
                  <a:lnTo>
                    <a:pt x="461" y="929"/>
                  </a:lnTo>
                  <a:lnTo>
                    <a:pt x="518" y="929"/>
                  </a:lnTo>
                  <a:lnTo>
                    <a:pt x="518" y="869"/>
                  </a:lnTo>
                  <a:lnTo>
                    <a:pt x="544" y="863"/>
                  </a:lnTo>
                  <a:lnTo>
                    <a:pt x="567" y="853"/>
                  </a:lnTo>
                  <a:lnTo>
                    <a:pt x="586" y="839"/>
                  </a:lnTo>
                  <a:lnTo>
                    <a:pt x="600" y="823"/>
                  </a:lnTo>
                  <a:lnTo>
                    <a:pt x="611" y="804"/>
                  </a:lnTo>
                  <a:lnTo>
                    <a:pt x="618" y="784"/>
                  </a:lnTo>
                  <a:lnTo>
                    <a:pt x="620" y="763"/>
                  </a:lnTo>
                  <a:lnTo>
                    <a:pt x="618" y="739"/>
                  </a:lnTo>
                  <a:lnTo>
                    <a:pt x="610" y="717"/>
                  </a:lnTo>
                  <a:lnTo>
                    <a:pt x="598" y="699"/>
                  </a:lnTo>
                  <a:lnTo>
                    <a:pt x="579" y="683"/>
                  </a:lnTo>
                  <a:lnTo>
                    <a:pt x="554" y="668"/>
                  </a:lnTo>
                  <a:lnTo>
                    <a:pt x="523" y="656"/>
                  </a:lnTo>
                  <a:lnTo>
                    <a:pt x="498" y="645"/>
                  </a:lnTo>
                  <a:lnTo>
                    <a:pt x="479" y="636"/>
                  </a:lnTo>
                  <a:lnTo>
                    <a:pt x="465" y="626"/>
                  </a:lnTo>
                  <a:lnTo>
                    <a:pt x="457" y="617"/>
                  </a:lnTo>
                  <a:lnTo>
                    <a:pt x="455" y="605"/>
                  </a:lnTo>
                  <a:lnTo>
                    <a:pt x="456" y="598"/>
                  </a:lnTo>
                  <a:lnTo>
                    <a:pt x="460" y="590"/>
                  </a:lnTo>
                  <a:lnTo>
                    <a:pt x="465" y="583"/>
                  </a:lnTo>
                  <a:lnTo>
                    <a:pt x="474" y="578"/>
                  </a:lnTo>
                  <a:lnTo>
                    <a:pt x="488" y="574"/>
                  </a:lnTo>
                  <a:lnTo>
                    <a:pt x="504" y="573"/>
                  </a:lnTo>
                  <a:lnTo>
                    <a:pt x="528" y="574"/>
                  </a:lnTo>
                  <a:lnTo>
                    <a:pt x="547" y="579"/>
                  </a:lnTo>
                  <a:lnTo>
                    <a:pt x="563" y="583"/>
                  </a:lnTo>
                  <a:lnTo>
                    <a:pt x="577" y="589"/>
                  </a:lnTo>
                  <a:lnTo>
                    <a:pt x="587" y="593"/>
                  </a:lnTo>
                  <a:lnTo>
                    <a:pt x="604" y="528"/>
                  </a:lnTo>
                  <a:lnTo>
                    <a:pt x="588" y="522"/>
                  </a:lnTo>
                  <a:lnTo>
                    <a:pt x="569" y="515"/>
                  </a:lnTo>
                  <a:lnTo>
                    <a:pt x="547" y="512"/>
                  </a:lnTo>
                  <a:lnTo>
                    <a:pt x="520" y="509"/>
                  </a:lnTo>
                  <a:lnTo>
                    <a:pt x="520" y="458"/>
                  </a:lnTo>
                  <a:lnTo>
                    <a:pt x="464" y="458"/>
                  </a:lnTo>
                  <a:close/>
                  <a:moveTo>
                    <a:pt x="462" y="0"/>
                  </a:moveTo>
                  <a:lnTo>
                    <a:pt x="480" y="0"/>
                  </a:lnTo>
                  <a:lnTo>
                    <a:pt x="499" y="5"/>
                  </a:lnTo>
                  <a:lnTo>
                    <a:pt x="515" y="14"/>
                  </a:lnTo>
                  <a:lnTo>
                    <a:pt x="531" y="24"/>
                  </a:lnTo>
                  <a:lnTo>
                    <a:pt x="544" y="35"/>
                  </a:lnTo>
                  <a:lnTo>
                    <a:pt x="558" y="48"/>
                  </a:lnTo>
                  <a:lnTo>
                    <a:pt x="569" y="59"/>
                  </a:lnTo>
                  <a:lnTo>
                    <a:pt x="580" y="69"/>
                  </a:lnTo>
                  <a:lnTo>
                    <a:pt x="592" y="77"/>
                  </a:lnTo>
                  <a:lnTo>
                    <a:pt x="604" y="81"/>
                  </a:lnTo>
                  <a:lnTo>
                    <a:pt x="617" y="81"/>
                  </a:lnTo>
                  <a:lnTo>
                    <a:pt x="630" y="78"/>
                  </a:lnTo>
                  <a:lnTo>
                    <a:pt x="646" y="68"/>
                  </a:lnTo>
                  <a:lnTo>
                    <a:pt x="662" y="55"/>
                  </a:lnTo>
                  <a:lnTo>
                    <a:pt x="674" y="45"/>
                  </a:lnTo>
                  <a:lnTo>
                    <a:pt x="683" y="39"/>
                  </a:lnTo>
                  <a:lnTo>
                    <a:pt x="693" y="32"/>
                  </a:lnTo>
                  <a:lnTo>
                    <a:pt x="695" y="31"/>
                  </a:lnTo>
                  <a:lnTo>
                    <a:pt x="694" y="33"/>
                  </a:lnTo>
                  <a:lnTo>
                    <a:pt x="689" y="41"/>
                  </a:lnTo>
                  <a:lnTo>
                    <a:pt x="683" y="52"/>
                  </a:lnTo>
                  <a:lnTo>
                    <a:pt x="675" y="67"/>
                  </a:lnTo>
                  <a:lnTo>
                    <a:pt x="666" y="83"/>
                  </a:lnTo>
                  <a:lnTo>
                    <a:pt x="656" y="102"/>
                  </a:lnTo>
                  <a:lnTo>
                    <a:pt x="645" y="123"/>
                  </a:lnTo>
                  <a:lnTo>
                    <a:pt x="635" y="144"/>
                  </a:lnTo>
                  <a:lnTo>
                    <a:pt x="615" y="184"/>
                  </a:lnTo>
                  <a:lnTo>
                    <a:pt x="607" y="202"/>
                  </a:lnTo>
                  <a:lnTo>
                    <a:pt x="600" y="219"/>
                  </a:lnTo>
                  <a:lnTo>
                    <a:pt x="596" y="232"/>
                  </a:lnTo>
                  <a:lnTo>
                    <a:pt x="595" y="241"/>
                  </a:lnTo>
                  <a:lnTo>
                    <a:pt x="597" y="243"/>
                  </a:lnTo>
                  <a:lnTo>
                    <a:pt x="599" y="248"/>
                  </a:lnTo>
                  <a:lnTo>
                    <a:pt x="600" y="251"/>
                  </a:lnTo>
                  <a:lnTo>
                    <a:pt x="600" y="254"/>
                  </a:lnTo>
                  <a:lnTo>
                    <a:pt x="598" y="259"/>
                  </a:lnTo>
                  <a:lnTo>
                    <a:pt x="602" y="266"/>
                  </a:lnTo>
                  <a:lnTo>
                    <a:pt x="609" y="272"/>
                  </a:lnTo>
                  <a:lnTo>
                    <a:pt x="619" y="279"/>
                  </a:lnTo>
                  <a:lnTo>
                    <a:pt x="630" y="289"/>
                  </a:lnTo>
                  <a:lnTo>
                    <a:pt x="645" y="301"/>
                  </a:lnTo>
                  <a:lnTo>
                    <a:pt x="663" y="318"/>
                  </a:lnTo>
                  <a:lnTo>
                    <a:pt x="677" y="334"/>
                  </a:lnTo>
                  <a:lnTo>
                    <a:pt x="694" y="353"/>
                  </a:lnTo>
                  <a:lnTo>
                    <a:pt x="713" y="377"/>
                  </a:lnTo>
                  <a:lnTo>
                    <a:pt x="733" y="404"/>
                  </a:lnTo>
                  <a:lnTo>
                    <a:pt x="753" y="436"/>
                  </a:lnTo>
                  <a:lnTo>
                    <a:pt x="772" y="468"/>
                  </a:lnTo>
                  <a:lnTo>
                    <a:pt x="791" y="503"/>
                  </a:lnTo>
                  <a:lnTo>
                    <a:pt x="809" y="540"/>
                  </a:lnTo>
                  <a:lnTo>
                    <a:pt x="823" y="576"/>
                  </a:lnTo>
                  <a:lnTo>
                    <a:pt x="836" y="614"/>
                  </a:lnTo>
                  <a:lnTo>
                    <a:pt x="843" y="651"/>
                  </a:lnTo>
                  <a:lnTo>
                    <a:pt x="848" y="688"/>
                  </a:lnTo>
                  <a:lnTo>
                    <a:pt x="848" y="690"/>
                  </a:lnTo>
                  <a:lnTo>
                    <a:pt x="847" y="696"/>
                  </a:lnTo>
                  <a:lnTo>
                    <a:pt x="847" y="713"/>
                  </a:lnTo>
                  <a:lnTo>
                    <a:pt x="848" y="721"/>
                  </a:lnTo>
                  <a:lnTo>
                    <a:pt x="850" y="727"/>
                  </a:lnTo>
                  <a:lnTo>
                    <a:pt x="853" y="730"/>
                  </a:lnTo>
                  <a:lnTo>
                    <a:pt x="858" y="730"/>
                  </a:lnTo>
                  <a:lnTo>
                    <a:pt x="861" y="728"/>
                  </a:lnTo>
                  <a:lnTo>
                    <a:pt x="866" y="728"/>
                  </a:lnTo>
                  <a:lnTo>
                    <a:pt x="870" y="730"/>
                  </a:lnTo>
                  <a:lnTo>
                    <a:pt x="876" y="733"/>
                  </a:lnTo>
                  <a:lnTo>
                    <a:pt x="881" y="740"/>
                  </a:lnTo>
                  <a:lnTo>
                    <a:pt x="889" y="752"/>
                  </a:lnTo>
                  <a:lnTo>
                    <a:pt x="898" y="769"/>
                  </a:lnTo>
                  <a:lnTo>
                    <a:pt x="906" y="784"/>
                  </a:lnTo>
                  <a:lnTo>
                    <a:pt x="914" y="802"/>
                  </a:lnTo>
                  <a:lnTo>
                    <a:pt x="935" y="845"/>
                  </a:lnTo>
                  <a:lnTo>
                    <a:pt x="945" y="867"/>
                  </a:lnTo>
                  <a:lnTo>
                    <a:pt x="956" y="889"/>
                  </a:lnTo>
                  <a:lnTo>
                    <a:pt x="965" y="912"/>
                  </a:lnTo>
                  <a:lnTo>
                    <a:pt x="974" y="933"/>
                  </a:lnTo>
                  <a:lnTo>
                    <a:pt x="981" y="952"/>
                  </a:lnTo>
                  <a:lnTo>
                    <a:pt x="985" y="969"/>
                  </a:lnTo>
                  <a:lnTo>
                    <a:pt x="987" y="982"/>
                  </a:lnTo>
                  <a:lnTo>
                    <a:pt x="986" y="991"/>
                  </a:lnTo>
                  <a:lnTo>
                    <a:pt x="980" y="1003"/>
                  </a:lnTo>
                  <a:lnTo>
                    <a:pt x="968" y="1016"/>
                  </a:lnTo>
                  <a:lnTo>
                    <a:pt x="954" y="1027"/>
                  </a:lnTo>
                  <a:lnTo>
                    <a:pt x="935" y="1035"/>
                  </a:lnTo>
                  <a:lnTo>
                    <a:pt x="914" y="1040"/>
                  </a:lnTo>
                  <a:lnTo>
                    <a:pt x="891" y="1040"/>
                  </a:lnTo>
                  <a:lnTo>
                    <a:pt x="867" y="1035"/>
                  </a:lnTo>
                  <a:lnTo>
                    <a:pt x="863" y="1036"/>
                  </a:lnTo>
                  <a:lnTo>
                    <a:pt x="853" y="1038"/>
                  </a:lnTo>
                  <a:lnTo>
                    <a:pt x="839" y="1041"/>
                  </a:lnTo>
                  <a:lnTo>
                    <a:pt x="819" y="1046"/>
                  </a:lnTo>
                  <a:lnTo>
                    <a:pt x="795" y="1050"/>
                  </a:lnTo>
                  <a:lnTo>
                    <a:pt x="770" y="1056"/>
                  </a:lnTo>
                  <a:lnTo>
                    <a:pt x="741" y="1062"/>
                  </a:lnTo>
                  <a:lnTo>
                    <a:pt x="711" y="1067"/>
                  </a:lnTo>
                  <a:lnTo>
                    <a:pt x="650" y="1076"/>
                  </a:lnTo>
                  <a:lnTo>
                    <a:pt x="592" y="1082"/>
                  </a:lnTo>
                  <a:lnTo>
                    <a:pt x="537" y="1085"/>
                  </a:lnTo>
                  <a:lnTo>
                    <a:pt x="485" y="1086"/>
                  </a:lnTo>
                  <a:lnTo>
                    <a:pt x="438" y="1084"/>
                  </a:lnTo>
                  <a:lnTo>
                    <a:pt x="397" y="1080"/>
                  </a:lnTo>
                  <a:lnTo>
                    <a:pt x="368" y="1075"/>
                  </a:lnTo>
                  <a:lnTo>
                    <a:pt x="344" y="1071"/>
                  </a:lnTo>
                  <a:lnTo>
                    <a:pt x="322" y="1066"/>
                  </a:lnTo>
                  <a:lnTo>
                    <a:pt x="302" y="1062"/>
                  </a:lnTo>
                  <a:lnTo>
                    <a:pt x="280" y="1058"/>
                  </a:lnTo>
                  <a:lnTo>
                    <a:pt x="254" y="1055"/>
                  </a:lnTo>
                  <a:lnTo>
                    <a:pt x="228" y="1053"/>
                  </a:lnTo>
                  <a:lnTo>
                    <a:pt x="205" y="1053"/>
                  </a:lnTo>
                  <a:lnTo>
                    <a:pt x="161" y="1057"/>
                  </a:lnTo>
                  <a:lnTo>
                    <a:pt x="136" y="1059"/>
                  </a:lnTo>
                  <a:lnTo>
                    <a:pt x="108" y="1062"/>
                  </a:lnTo>
                  <a:lnTo>
                    <a:pt x="86" y="1062"/>
                  </a:lnTo>
                  <a:lnTo>
                    <a:pt x="64" y="1060"/>
                  </a:lnTo>
                  <a:lnTo>
                    <a:pt x="44" y="1058"/>
                  </a:lnTo>
                  <a:lnTo>
                    <a:pt x="27" y="1055"/>
                  </a:lnTo>
                  <a:lnTo>
                    <a:pt x="13" y="1049"/>
                  </a:lnTo>
                  <a:lnTo>
                    <a:pt x="5" y="1044"/>
                  </a:lnTo>
                  <a:lnTo>
                    <a:pt x="0" y="1036"/>
                  </a:lnTo>
                  <a:lnTo>
                    <a:pt x="3" y="1027"/>
                  </a:lnTo>
                  <a:lnTo>
                    <a:pt x="10" y="1015"/>
                  </a:lnTo>
                  <a:lnTo>
                    <a:pt x="15" y="1002"/>
                  </a:lnTo>
                  <a:lnTo>
                    <a:pt x="18" y="993"/>
                  </a:lnTo>
                  <a:lnTo>
                    <a:pt x="22" y="984"/>
                  </a:lnTo>
                  <a:lnTo>
                    <a:pt x="28" y="978"/>
                  </a:lnTo>
                  <a:lnTo>
                    <a:pt x="37" y="973"/>
                  </a:lnTo>
                  <a:lnTo>
                    <a:pt x="50" y="968"/>
                  </a:lnTo>
                  <a:lnTo>
                    <a:pt x="57" y="962"/>
                  </a:lnTo>
                  <a:lnTo>
                    <a:pt x="59" y="957"/>
                  </a:lnTo>
                  <a:lnTo>
                    <a:pt x="58" y="949"/>
                  </a:lnTo>
                  <a:lnTo>
                    <a:pt x="57" y="944"/>
                  </a:lnTo>
                  <a:lnTo>
                    <a:pt x="58" y="940"/>
                  </a:lnTo>
                  <a:lnTo>
                    <a:pt x="63" y="934"/>
                  </a:lnTo>
                  <a:lnTo>
                    <a:pt x="68" y="925"/>
                  </a:lnTo>
                  <a:lnTo>
                    <a:pt x="75" y="910"/>
                  </a:lnTo>
                  <a:lnTo>
                    <a:pt x="78" y="901"/>
                  </a:lnTo>
                  <a:lnTo>
                    <a:pt x="81" y="893"/>
                  </a:lnTo>
                  <a:lnTo>
                    <a:pt x="86" y="879"/>
                  </a:lnTo>
                  <a:lnTo>
                    <a:pt x="88" y="870"/>
                  </a:lnTo>
                  <a:lnTo>
                    <a:pt x="89" y="859"/>
                  </a:lnTo>
                  <a:lnTo>
                    <a:pt x="92" y="845"/>
                  </a:lnTo>
                  <a:lnTo>
                    <a:pt x="93" y="825"/>
                  </a:lnTo>
                  <a:lnTo>
                    <a:pt x="94" y="798"/>
                  </a:lnTo>
                  <a:lnTo>
                    <a:pt x="97" y="766"/>
                  </a:lnTo>
                  <a:lnTo>
                    <a:pt x="104" y="732"/>
                  </a:lnTo>
                  <a:lnTo>
                    <a:pt x="113" y="695"/>
                  </a:lnTo>
                  <a:lnTo>
                    <a:pt x="124" y="658"/>
                  </a:lnTo>
                  <a:lnTo>
                    <a:pt x="137" y="622"/>
                  </a:lnTo>
                  <a:lnTo>
                    <a:pt x="151" y="588"/>
                  </a:lnTo>
                  <a:lnTo>
                    <a:pt x="165" y="555"/>
                  </a:lnTo>
                  <a:lnTo>
                    <a:pt x="180" y="526"/>
                  </a:lnTo>
                  <a:lnTo>
                    <a:pt x="194" y="503"/>
                  </a:lnTo>
                  <a:lnTo>
                    <a:pt x="214" y="470"/>
                  </a:lnTo>
                  <a:lnTo>
                    <a:pt x="259" y="399"/>
                  </a:lnTo>
                  <a:lnTo>
                    <a:pt x="258" y="406"/>
                  </a:lnTo>
                  <a:lnTo>
                    <a:pt x="258" y="415"/>
                  </a:lnTo>
                  <a:lnTo>
                    <a:pt x="254" y="457"/>
                  </a:lnTo>
                  <a:lnTo>
                    <a:pt x="250" y="493"/>
                  </a:lnTo>
                  <a:lnTo>
                    <a:pt x="243" y="523"/>
                  </a:lnTo>
                  <a:lnTo>
                    <a:pt x="237" y="547"/>
                  </a:lnTo>
                  <a:lnTo>
                    <a:pt x="230" y="569"/>
                  </a:lnTo>
                  <a:lnTo>
                    <a:pt x="222" y="584"/>
                  </a:lnTo>
                  <a:lnTo>
                    <a:pt x="216" y="598"/>
                  </a:lnTo>
                  <a:lnTo>
                    <a:pt x="211" y="607"/>
                  </a:lnTo>
                  <a:lnTo>
                    <a:pt x="204" y="618"/>
                  </a:lnTo>
                  <a:lnTo>
                    <a:pt x="198" y="628"/>
                  </a:lnTo>
                  <a:lnTo>
                    <a:pt x="193" y="636"/>
                  </a:lnTo>
                  <a:lnTo>
                    <a:pt x="191" y="642"/>
                  </a:lnTo>
                  <a:lnTo>
                    <a:pt x="194" y="647"/>
                  </a:lnTo>
                  <a:lnTo>
                    <a:pt x="200" y="648"/>
                  </a:lnTo>
                  <a:lnTo>
                    <a:pt x="205" y="645"/>
                  </a:lnTo>
                  <a:lnTo>
                    <a:pt x="210" y="640"/>
                  </a:lnTo>
                  <a:lnTo>
                    <a:pt x="214" y="635"/>
                  </a:lnTo>
                  <a:lnTo>
                    <a:pt x="218" y="630"/>
                  </a:lnTo>
                  <a:lnTo>
                    <a:pt x="219" y="628"/>
                  </a:lnTo>
                  <a:lnTo>
                    <a:pt x="237" y="600"/>
                  </a:lnTo>
                  <a:lnTo>
                    <a:pt x="250" y="573"/>
                  </a:lnTo>
                  <a:lnTo>
                    <a:pt x="260" y="546"/>
                  </a:lnTo>
                  <a:lnTo>
                    <a:pt x="267" y="518"/>
                  </a:lnTo>
                  <a:lnTo>
                    <a:pt x="271" y="489"/>
                  </a:lnTo>
                  <a:lnTo>
                    <a:pt x="274" y="457"/>
                  </a:lnTo>
                  <a:lnTo>
                    <a:pt x="278" y="421"/>
                  </a:lnTo>
                  <a:lnTo>
                    <a:pt x="281" y="381"/>
                  </a:lnTo>
                  <a:lnTo>
                    <a:pt x="283" y="363"/>
                  </a:lnTo>
                  <a:lnTo>
                    <a:pt x="301" y="339"/>
                  </a:lnTo>
                  <a:lnTo>
                    <a:pt x="321" y="318"/>
                  </a:lnTo>
                  <a:lnTo>
                    <a:pt x="341" y="300"/>
                  </a:lnTo>
                  <a:lnTo>
                    <a:pt x="358" y="288"/>
                  </a:lnTo>
                  <a:lnTo>
                    <a:pt x="370" y="280"/>
                  </a:lnTo>
                  <a:lnTo>
                    <a:pt x="380" y="273"/>
                  </a:lnTo>
                  <a:lnTo>
                    <a:pt x="387" y="270"/>
                  </a:lnTo>
                  <a:lnTo>
                    <a:pt x="392" y="267"/>
                  </a:lnTo>
                  <a:lnTo>
                    <a:pt x="386" y="258"/>
                  </a:lnTo>
                  <a:lnTo>
                    <a:pt x="387" y="249"/>
                  </a:lnTo>
                  <a:lnTo>
                    <a:pt x="369" y="253"/>
                  </a:lnTo>
                  <a:lnTo>
                    <a:pt x="353" y="259"/>
                  </a:lnTo>
                  <a:lnTo>
                    <a:pt x="337" y="268"/>
                  </a:lnTo>
                  <a:lnTo>
                    <a:pt x="321" y="280"/>
                  </a:lnTo>
                  <a:lnTo>
                    <a:pt x="309" y="296"/>
                  </a:lnTo>
                  <a:lnTo>
                    <a:pt x="298" y="314"/>
                  </a:lnTo>
                  <a:lnTo>
                    <a:pt x="289" y="336"/>
                  </a:lnTo>
                  <a:lnTo>
                    <a:pt x="283" y="363"/>
                  </a:lnTo>
                  <a:lnTo>
                    <a:pt x="259" y="399"/>
                  </a:lnTo>
                  <a:lnTo>
                    <a:pt x="262" y="366"/>
                  </a:lnTo>
                  <a:lnTo>
                    <a:pt x="268" y="338"/>
                  </a:lnTo>
                  <a:lnTo>
                    <a:pt x="276" y="316"/>
                  </a:lnTo>
                  <a:lnTo>
                    <a:pt x="283" y="297"/>
                  </a:lnTo>
                  <a:lnTo>
                    <a:pt x="293" y="281"/>
                  </a:lnTo>
                  <a:lnTo>
                    <a:pt x="302" y="270"/>
                  </a:lnTo>
                  <a:lnTo>
                    <a:pt x="312" y="260"/>
                  </a:lnTo>
                  <a:lnTo>
                    <a:pt x="321" y="253"/>
                  </a:lnTo>
                  <a:lnTo>
                    <a:pt x="330" y="248"/>
                  </a:lnTo>
                  <a:lnTo>
                    <a:pt x="343" y="242"/>
                  </a:lnTo>
                  <a:lnTo>
                    <a:pt x="358" y="237"/>
                  </a:lnTo>
                  <a:lnTo>
                    <a:pt x="378" y="232"/>
                  </a:lnTo>
                  <a:lnTo>
                    <a:pt x="399" y="229"/>
                  </a:lnTo>
                  <a:lnTo>
                    <a:pt x="399" y="221"/>
                  </a:lnTo>
                  <a:lnTo>
                    <a:pt x="398" y="218"/>
                  </a:lnTo>
                  <a:lnTo>
                    <a:pt x="396" y="214"/>
                  </a:lnTo>
                  <a:lnTo>
                    <a:pt x="390" y="206"/>
                  </a:lnTo>
                  <a:lnTo>
                    <a:pt x="384" y="196"/>
                  </a:lnTo>
                  <a:lnTo>
                    <a:pt x="374" y="183"/>
                  </a:lnTo>
                  <a:lnTo>
                    <a:pt x="363" y="169"/>
                  </a:lnTo>
                  <a:lnTo>
                    <a:pt x="351" y="154"/>
                  </a:lnTo>
                  <a:lnTo>
                    <a:pt x="339" y="139"/>
                  </a:lnTo>
                  <a:lnTo>
                    <a:pt x="328" y="124"/>
                  </a:lnTo>
                  <a:lnTo>
                    <a:pt x="318" y="110"/>
                  </a:lnTo>
                  <a:lnTo>
                    <a:pt x="308" y="99"/>
                  </a:lnTo>
                  <a:lnTo>
                    <a:pt x="301" y="89"/>
                  </a:lnTo>
                  <a:lnTo>
                    <a:pt x="297" y="83"/>
                  </a:lnTo>
                  <a:lnTo>
                    <a:pt x="295" y="81"/>
                  </a:lnTo>
                  <a:lnTo>
                    <a:pt x="297" y="82"/>
                  </a:lnTo>
                  <a:lnTo>
                    <a:pt x="305" y="85"/>
                  </a:lnTo>
                  <a:lnTo>
                    <a:pt x="316" y="86"/>
                  </a:lnTo>
                  <a:lnTo>
                    <a:pt x="330" y="86"/>
                  </a:lnTo>
                  <a:lnTo>
                    <a:pt x="346" y="81"/>
                  </a:lnTo>
                  <a:lnTo>
                    <a:pt x="361" y="71"/>
                  </a:lnTo>
                  <a:lnTo>
                    <a:pt x="372" y="62"/>
                  </a:lnTo>
                  <a:lnTo>
                    <a:pt x="404" y="30"/>
                  </a:lnTo>
                  <a:lnTo>
                    <a:pt x="417" y="19"/>
                  </a:lnTo>
                  <a:lnTo>
                    <a:pt x="431" y="10"/>
                  </a:lnTo>
                  <a:lnTo>
                    <a:pt x="445" y="3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lIns="68598" tIns="34299" rIns="68598" bIns="3429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746" name="Freeform 25"/>
          <p:cNvSpPr>
            <a:spLocks noEditPoints="1"/>
          </p:cNvSpPr>
          <p:nvPr/>
        </p:nvSpPr>
        <p:spPr bwMode="auto">
          <a:xfrm>
            <a:off x="8361363" y="1681163"/>
            <a:ext cx="622300" cy="654050"/>
          </a:xfrm>
          <a:custGeom>
            <a:avLst/>
            <a:gdLst>
              <a:gd name="T0" fmla="*/ 2147483647 w 987"/>
              <a:gd name="T1" fmla="*/ 2147483647 h 1086"/>
              <a:gd name="T2" fmla="*/ 2147483647 w 987"/>
              <a:gd name="T3" fmla="*/ 2147483647 h 1086"/>
              <a:gd name="T4" fmla="*/ 2147483647 w 987"/>
              <a:gd name="T5" fmla="*/ 2147483647 h 1086"/>
              <a:gd name="T6" fmla="*/ 2147483647 w 987"/>
              <a:gd name="T7" fmla="*/ 2147483647 h 1086"/>
              <a:gd name="T8" fmla="*/ 2147483647 w 987"/>
              <a:gd name="T9" fmla="*/ 2147483647 h 1086"/>
              <a:gd name="T10" fmla="*/ 2147483647 w 987"/>
              <a:gd name="T11" fmla="*/ 2147483647 h 1086"/>
              <a:gd name="T12" fmla="*/ 2147483647 w 987"/>
              <a:gd name="T13" fmla="*/ 2147483647 h 1086"/>
              <a:gd name="T14" fmla="*/ 2147483647 w 987"/>
              <a:gd name="T15" fmla="*/ 2147483647 h 1086"/>
              <a:gd name="T16" fmla="*/ 2147483647 w 987"/>
              <a:gd name="T17" fmla="*/ 2147483647 h 1086"/>
              <a:gd name="T18" fmla="*/ 2147483647 w 987"/>
              <a:gd name="T19" fmla="*/ 2147483647 h 1086"/>
              <a:gd name="T20" fmla="*/ 2147483647 w 987"/>
              <a:gd name="T21" fmla="*/ 2147483647 h 1086"/>
              <a:gd name="T22" fmla="*/ 2147483647 w 987"/>
              <a:gd name="T23" fmla="*/ 2147483647 h 1086"/>
              <a:gd name="T24" fmla="*/ 2147483647 w 987"/>
              <a:gd name="T25" fmla="*/ 2147483647 h 1086"/>
              <a:gd name="T26" fmla="*/ 2147483647 w 987"/>
              <a:gd name="T27" fmla="*/ 2147483647 h 1086"/>
              <a:gd name="T28" fmla="*/ 2147483647 w 987"/>
              <a:gd name="T29" fmla="*/ 0 h 1086"/>
              <a:gd name="T30" fmla="*/ 2147483647 w 987"/>
              <a:gd name="T31" fmla="*/ 2147483647 h 1086"/>
              <a:gd name="T32" fmla="*/ 2147483647 w 987"/>
              <a:gd name="T33" fmla="*/ 2147483647 h 1086"/>
              <a:gd name="T34" fmla="*/ 2147483647 w 987"/>
              <a:gd name="T35" fmla="*/ 2147483647 h 1086"/>
              <a:gd name="T36" fmla="*/ 2147483647 w 987"/>
              <a:gd name="T37" fmla="*/ 2147483647 h 1086"/>
              <a:gd name="T38" fmla="*/ 2147483647 w 987"/>
              <a:gd name="T39" fmla="*/ 2147483647 h 1086"/>
              <a:gd name="T40" fmla="*/ 2147483647 w 987"/>
              <a:gd name="T41" fmla="*/ 2147483647 h 1086"/>
              <a:gd name="T42" fmla="*/ 2147483647 w 987"/>
              <a:gd name="T43" fmla="*/ 2147483647 h 1086"/>
              <a:gd name="T44" fmla="*/ 2147483647 w 987"/>
              <a:gd name="T45" fmla="*/ 2147483647 h 1086"/>
              <a:gd name="T46" fmla="*/ 2147483647 w 987"/>
              <a:gd name="T47" fmla="*/ 2147483647 h 1086"/>
              <a:gd name="T48" fmla="*/ 2147483647 w 987"/>
              <a:gd name="T49" fmla="*/ 2147483647 h 1086"/>
              <a:gd name="T50" fmla="*/ 2147483647 w 987"/>
              <a:gd name="T51" fmla="*/ 2147483647 h 1086"/>
              <a:gd name="T52" fmla="*/ 2147483647 w 987"/>
              <a:gd name="T53" fmla="*/ 2147483647 h 1086"/>
              <a:gd name="T54" fmla="*/ 2147483647 w 987"/>
              <a:gd name="T55" fmla="*/ 2147483647 h 1086"/>
              <a:gd name="T56" fmla="*/ 2147483647 w 987"/>
              <a:gd name="T57" fmla="*/ 2147483647 h 1086"/>
              <a:gd name="T58" fmla="*/ 2147483647 w 987"/>
              <a:gd name="T59" fmla="*/ 2147483647 h 1086"/>
              <a:gd name="T60" fmla="*/ 2147483647 w 987"/>
              <a:gd name="T61" fmla="*/ 2147483647 h 1086"/>
              <a:gd name="T62" fmla="*/ 2147483647 w 987"/>
              <a:gd name="T63" fmla="*/ 2147483647 h 1086"/>
              <a:gd name="T64" fmla="*/ 2147483647 w 987"/>
              <a:gd name="T65" fmla="*/ 2147483647 h 1086"/>
              <a:gd name="T66" fmla="*/ 2147483647 w 987"/>
              <a:gd name="T67" fmla="*/ 2147483647 h 1086"/>
              <a:gd name="T68" fmla="*/ 2147483647 w 987"/>
              <a:gd name="T69" fmla="*/ 2147483647 h 1086"/>
              <a:gd name="T70" fmla="*/ 2147483647 w 987"/>
              <a:gd name="T71" fmla="*/ 2147483647 h 1086"/>
              <a:gd name="T72" fmla="*/ 2147483647 w 987"/>
              <a:gd name="T73" fmla="*/ 2147483647 h 1086"/>
              <a:gd name="T74" fmla="*/ 2147483647 w 987"/>
              <a:gd name="T75" fmla="*/ 2147483647 h 1086"/>
              <a:gd name="T76" fmla="*/ 2147483647 w 987"/>
              <a:gd name="T77" fmla="*/ 2147483647 h 1086"/>
              <a:gd name="T78" fmla="*/ 2147483647 w 987"/>
              <a:gd name="T79" fmla="*/ 2147483647 h 1086"/>
              <a:gd name="T80" fmla="*/ 2147483647 w 987"/>
              <a:gd name="T81" fmla="*/ 2147483647 h 1086"/>
              <a:gd name="T82" fmla="*/ 2147483647 w 987"/>
              <a:gd name="T83" fmla="*/ 2147483647 h 1086"/>
              <a:gd name="T84" fmla="*/ 2147483647 w 987"/>
              <a:gd name="T85" fmla="*/ 2147483647 h 1086"/>
              <a:gd name="T86" fmla="*/ 2147483647 w 987"/>
              <a:gd name="T87" fmla="*/ 2147483647 h 1086"/>
              <a:gd name="T88" fmla="*/ 2147483647 w 987"/>
              <a:gd name="T89" fmla="*/ 2147483647 h 1086"/>
              <a:gd name="T90" fmla="*/ 2147483647 w 987"/>
              <a:gd name="T91" fmla="*/ 2147483647 h 1086"/>
              <a:gd name="T92" fmla="*/ 2147483647 w 987"/>
              <a:gd name="T93" fmla="*/ 2147483647 h 1086"/>
              <a:gd name="T94" fmla="*/ 2147483647 w 987"/>
              <a:gd name="T95" fmla="*/ 2147483647 h 1086"/>
              <a:gd name="T96" fmla="*/ 2147483647 w 987"/>
              <a:gd name="T97" fmla="*/ 2147483647 h 1086"/>
              <a:gd name="T98" fmla="*/ 2147483647 w 987"/>
              <a:gd name="T99" fmla="*/ 2147483647 h 1086"/>
              <a:gd name="T100" fmla="*/ 2147483647 w 987"/>
              <a:gd name="T101" fmla="*/ 2147483647 h 1086"/>
              <a:gd name="T102" fmla="*/ 2147483647 w 987"/>
              <a:gd name="T103" fmla="*/ 2147483647 h 1086"/>
              <a:gd name="T104" fmla="*/ 2147483647 w 987"/>
              <a:gd name="T105" fmla="*/ 2147483647 h 1086"/>
              <a:gd name="T106" fmla="*/ 2147483647 w 987"/>
              <a:gd name="T107" fmla="*/ 2147483647 h 1086"/>
              <a:gd name="T108" fmla="*/ 2147483647 w 987"/>
              <a:gd name="T109" fmla="*/ 2147483647 h 1086"/>
              <a:gd name="T110" fmla="*/ 2147483647 w 987"/>
              <a:gd name="T111" fmla="*/ 2147483647 h 1086"/>
              <a:gd name="T112" fmla="*/ 2147483647 w 987"/>
              <a:gd name="T113" fmla="*/ 2147483647 h 1086"/>
              <a:gd name="T114" fmla="*/ 2147483647 w 987"/>
              <a:gd name="T115" fmla="*/ 2147483647 h 1086"/>
              <a:gd name="T116" fmla="*/ 2147483647 w 987"/>
              <a:gd name="T117" fmla="*/ 2147483647 h 1086"/>
              <a:gd name="T118" fmla="*/ 2147483647 w 987"/>
              <a:gd name="T119" fmla="*/ 2147483647 h 1086"/>
              <a:gd name="T120" fmla="*/ 2147483647 w 987"/>
              <a:gd name="T121" fmla="*/ 2147483647 h 1086"/>
              <a:gd name="T122" fmla="*/ 2147483647 w 987"/>
              <a:gd name="T123" fmla="*/ 2147483647 h 1086"/>
              <a:gd name="T124" fmla="*/ 2147483647 w 987"/>
              <a:gd name="T125" fmla="*/ 2147483647 h 10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87"/>
              <a:gd name="T190" fmla="*/ 0 h 1086"/>
              <a:gd name="T191" fmla="*/ 987 w 987"/>
              <a:gd name="T192" fmla="*/ 1086 h 108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87" h="1086">
                <a:moveTo>
                  <a:pt x="464" y="458"/>
                </a:moveTo>
                <a:lnTo>
                  <a:pt x="464" y="513"/>
                </a:lnTo>
                <a:lnTo>
                  <a:pt x="440" y="519"/>
                </a:lnTo>
                <a:lnTo>
                  <a:pt x="418" y="529"/>
                </a:lnTo>
                <a:lnTo>
                  <a:pt x="401" y="543"/>
                </a:lnTo>
                <a:lnTo>
                  <a:pt x="386" y="557"/>
                </a:lnTo>
                <a:lnTo>
                  <a:pt x="376" y="575"/>
                </a:lnTo>
                <a:lnTo>
                  <a:pt x="369" y="594"/>
                </a:lnTo>
                <a:lnTo>
                  <a:pt x="367" y="616"/>
                </a:lnTo>
                <a:lnTo>
                  <a:pt x="369" y="638"/>
                </a:lnTo>
                <a:lnTo>
                  <a:pt x="377" y="657"/>
                </a:lnTo>
                <a:lnTo>
                  <a:pt x="388" y="674"/>
                </a:lnTo>
                <a:lnTo>
                  <a:pt x="404" y="688"/>
                </a:lnTo>
                <a:lnTo>
                  <a:pt x="423" y="701"/>
                </a:lnTo>
                <a:lnTo>
                  <a:pt x="445" y="712"/>
                </a:lnTo>
                <a:lnTo>
                  <a:pt x="470" y="721"/>
                </a:lnTo>
                <a:lnTo>
                  <a:pt x="493" y="730"/>
                </a:lnTo>
                <a:lnTo>
                  <a:pt x="510" y="739"/>
                </a:lnTo>
                <a:lnTo>
                  <a:pt x="522" y="749"/>
                </a:lnTo>
                <a:lnTo>
                  <a:pt x="529" y="759"/>
                </a:lnTo>
                <a:lnTo>
                  <a:pt x="531" y="771"/>
                </a:lnTo>
                <a:lnTo>
                  <a:pt x="529" y="783"/>
                </a:lnTo>
                <a:lnTo>
                  <a:pt x="521" y="793"/>
                </a:lnTo>
                <a:lnTo>
                  <a:pt x="510" y="801"/>
                </a:lnTo>
                <a:lnTo>
                  <a:pt x="494" y="806"/>
                </a:lnTo>
                <a:lnTo>
                  <a:pt x="476" y="807"/>
                </a:lnTo>
                <a:lnTo>
                  <a:pt x="449" y="804"/>
                </a:lnTo>
                <a:lnTo>
                  <a:pt x="424" y="799"/>
                </a:lnTo>
                <a:lnTo>
                  <a:pt x="401" y="791"/>
                </a:lnTo>
                <a:lnTo>
                  <a:pt x="380" y="782"/>
                </a:lnTo>
                <a:lnTo>
                  <a:pt x="364" y="849"/>
                </a:lnTo>
                <a:lnTo>
                  <a:pt x="383" y="858"/>
                </a:lnTo>
                <a:lnTo>
                  <a:pt x="406" y="866"/>
                </a:lnTo>
                <a:lnTo>
                  <a:pt x="433" y="872"/>
                </a:lnTo>
                <a:lnTo>
                  <a:pt x="461" y="874"/>
                </a:lnTo>
                <a:lnTo>
                  <a:pt x="461" y="929"/>
                </a:lnTo>
                <a:lnTo>
                  <a:pt x="518" y="929"/>
                </a:lnTo>
                <a:lnTo>
                  <a:pt x="518" y="869"/>
                </a:lnTo>
                <a:lnTo>
                  <a:pt x="544" y="863"/>
                </a:lnTo>
                <a:lnTo>
                  <a:pt x="567" y="853"/>
                </a:lnTo>
                <a:lnTo>
                  <a:pt x="586" y="839"/>
                </a:lnTo>
                <a:lnTo>
                  <a:pt x="600" y="823"/>
                </a:lnTo>
                <a:lnTo>
                  <a:pt x="611" y="804"/>
                </a:lnTo>
                <a:lnTo>
                  <a:pt x="618" y="784"/>
                </a:lnTo>
                <a:lnTo>
                  <a:pt x="620" y="763"/>
                </a:lnTo>
                <a:lnTo>
                  <a:pt x="618" y="739"/>
                </a:lnTo>
                <a:lnTo>
                  <a:pt x="610" y="717"/>
                </a:lnTo>
                <a:lnTo>
                  <a:pt x="598" y="699"/>
                </a:lnTo>
                <a:lnTo>
                  <a:pt x="579" y="683"/>
                </a:lnTo>
                <a:lnTo>
                  <a:pt x="554" y="668"/>
                </a:lnTo>
                <a:lnTo>
                  <a:pt x="523" y="656"/>
                </a:lnTo>
                <a:lnTo>
                  <a:pt x="498" y="645"/>
                </a:lnTo>
                <a:lnTo>
                  <a:pt x="479" y="636"/>
                </a:lnTo>
                <a:lnTo>
                  <a:pt x="465" y="626"/>
                </a:lnTo>
                <a:lnTo>
                  <a:pt x="457" y="617"/>
                </a:lnTo>
                <a:lnTo>
                  <a:pt x="455" y="605"/>
                </a:lnTo>
                <a:lnTo>
                  <a:pt x="456" y="598"/>
                </a:lnTo>
                <a:lnTo>
                  <a:pt x="460" y="590"/>
                </a:lnTo>
                <a:lnTo>
                  <a:pt x="465" y="583"/>
                </a:lnTo>
                <a:lnTo>
                  <a:pt x="474" y="578"/>
                </a:lnTo>
                <a:lnTo>
                  <a:pt x="488" y="574"/>
                </a:lnTo>
                <a:lnTo>
                  <a:pt x="504" y="573"/>
                </a:lnTo>
                <a:lnTo>
                  <a:pt x="528" y="574"/>
                </a:lnTo>
                <a:lnTo>
                  <a:pt x="547" y="579"/>
                </a:lnTo>
                <a:lnTo>
                  <a:pt x="563" y="583"/>
                </a:lnTo>
                <a:lnTo>
                  <a:pt x="577" y="589"/>
                </a:lnTo>
                <a:lnTo>
                  <a:pt x="587" y="593"/>
                </a:lnTo>
                <a:lnTo>
                  <a:pt x="604" y="528"/>
                </a:lnTo>
                <a:lnTo>
                  <a:pt x="588" y="522"/>
                </a:lnTo>
                <a:lnTo>
                  <a:pt x="569" y="515"/>
                </a:lnTo>
                <a:lnTo>
                  <a:pt x="547" y="512"/>
                </a:lnTo>
                <a:lnTo>
                  <a:pt x="520" y="509"/>
                </a:lnTo>
                <a:lnTo>
                  <a:pt x="520" y="458"/>
                </a:lnTo>
                <a:lnTo>
                  <a:pt x="464" y="458"/>
                </a:lnTo>
                <a:close/>
                <a:moveTo>
                  <a:pt x="462" y="0"/>
                </a:moveTo>
                <a:lnTo>
                  <a:pt x="480" y="0"/>
                </a:lnTo>
                <a:lnTo>
                  <a:pt x="499" y="5"/>
                </a:lnTo>
                <a:lnTo>
                  <a:pt x="515" y="14"/>
                </a:lnTo>
                <a:lnTo>
                  <a:pt x="531" y="24"/>
                </a:lnTo>
                <a:lnTo>
                  <a:pt x="544" y="35"/>
                </a:lnTo>
                <a:lnTo>
                  <a:pt x="558" y="48"/>
                </a:lnTo>
                <a:lnTo>
                  <a:pt x="569" y="59"/>
                </a:lnTo>
                <a:lnTo>
                  <a:pt x="580" y="69"/>
                </a:lnTo>
                <a:lnTo>
                  <a:pt x="592" y="77"/>
                </a:lnTo>
                <a:lnTo>
                  <a:pt x="604" y="81"/>
                </a:lnTo>
                <a:lnTo>
                  <a:pt x="617" y="81"/>
                </a:lnTo>
                <a:lnTo>
                  <a:pt x="630" y="78"/>
                </a:lnTo>
                <a:lnTo>
                  <a:pt x="646" y="68"/>
                </a:lnTo>
                <a:lnTo>
                  <a:pt x="662" y="55"/>
                </a:lnTo>
                <a:lnTo>
                  <a:pt x="674" y="45"/>
                </a:lnTo>
                <a:lnTo>
                  <a:pt x="683" y="39"/>
                </a:lnTo>
                <a:lnTo>
                  <a:pt x="693" y="32"/>
                </a:lnTo>
                <a:lnTo>
                  <a:pt x="695" y="31"/>
                </a:lnTo>
                <a:lnTo>
                  <a:pt x="694" y="33"/>
                </a:lnTo>
                <a:lnTo>
                  <a:pt x="689" y="41"/>
                </a:lnTo>
                <a:lnTo>
                  <a:pt x="683" y="52"/>
                </a:lnTo>
                <a:lnTo>
                  <a:pt x="675" y="67"/>
                </a:lnTo>
                <a:lnTo>
                  <a:pt x="666" y="83"/>
                </a:lnTo>
                <a:lnTo>
                  <a:pt x="656" y="102"/>
                </a:lnTo>
                <a:lnTo>
                  <a:pt x="645" y="123"/>
                </a:lnTo>
                <a:lnTo>
                  <a:pt x="635" y="144"/>
                </a:lnTo>
                <a:lnTo>
                  <a:pt x="615" y="184"/>
                </a:lnTo>
                <a:lnTo>
                  <a:pt x="607" y="202"/>
                </a:lnTo>
                <a:lnTo>
                  <a:pt x="600" y="219"/>
                </a:lnTo>
                <a:lnTo>
                  <a:pt x="596" y="232"/>
                </a:lnTo>
                <a:lnTo>
                  <a:pt x="595" y="241"/>
                </a:lnTo>
                <a:lnTo>
                  <a:pt x="597" y="243"/>
                </a:lnTo>
                <a:lnTo>
                  <a:pt x="599" y="248"/>
                </a:lnTo>
                <a:lnTo>
                  <a:pt x="600" y="251"/>
                </a:lnTo>
                <a:lnTo>
                  <a:pt x="600" y="254"/>
                </a:lnTo>
                <a:lnTo>
                  <a:pt x="598" y="259"/>
                </a:lnTo>
                <a:lnTo>
                  <a:pt x="602" y="266"/>
                </a:lnTo>
                <a:lnTo>
                  <a:pt x="609" y="272"/>
                </a:lnTo>
                <a:lnTo>
                  <a:pt x="619" y="279"/>
                </a:lnTo>
                <a:lnTo>
                  <a:pt x="630" y="289"/>
                </a:lnTo>
                <a:lnTo>
                  <a:pt x="645" y="301"/>
                </a:lnTo>
                <a:lnTo>
                  <a:pt x="663" y="318"/>
                </a:lnTo>
                <a:lnTo>
                  <a:pt x="677" y="334"/>
                </a:lnTo>
                <a:lnTo>
                  <a:pt x="694" y="353"/>
                </a:lnTo>
                <a:lnTo>
                  <a:pt x="713" y="377"/>
                </a:lnTo>
                <a:lnTo>
                  <a:pt x="733" y="404"/>
                </a:lnTo>
                <a:lnTo>
                  <a:pt x="753" y="436"/>
                </a:lnTo>
                <a:lnTo>
                  <a:pt x="772" y="468"/>
                </a:lnTo>
                <a:lnTo>
                  <a:pt x="791" y="503"/>
                </a:lnTo>
                <a:lnTo>
                  <a:pt x="809" y="540"/>
                </a:lnTo>
                <a:lnTo>
                  <a:pt x="823" y="576"/>
                </a:lnTo>
                <a:lnTo>
                  <a:pt x="836" y="614"/>
                </a:lnTo>
                <a:lnTo>
                  <a:pt x="843" y="651"/>
                </a:lnTo>
                <a:lnTo>
                  <a:pt x="848" y="688"/>
                </a:lnTo>
                <a:lnTo>
                  <a:pt x="848" y="690"/>
                </a:lnTo>
                <a:lnTo>
                  <a:pt x="847" y="696"/>
                </a:lnTo>
                <a:lnTo>
                  <a:pt x="847" y="713"/>
                </a:lnTo>
                <a:lnTo>
                  <a:pt x="848" y="721"/>
                </a:lnTo>
                <a:lnTo>
                  <a:pt x="850" y="727"/>
                </a:lnTo>
                <a:lnTo>
                  <a:pt x="853" y="730"/>
                </a:lnTo>
                <a:lnTo>
                  <a:pt x="858" y="730"/>
                </a:lnTo>
                <a:lnTo>
                  <a:pt x="861" y="728"/>
                </a:lnTo>
                <a:lnTo>
                  <a:pt x="866" y="728"/>
                </a:lnTo>
                <a:lnTo>
                  <a:pt x="870" y="730"/>
                </a:lnTo>
                <a:lnTo>
                  <a:pt x="876" y="733"/>
                </a:lnTo>
                <a:lnTo>
                  <a:pt x="881" y="740"/>
                </a:lnTo>
                <a:lnTo>
                  <a:pt x="889" y="752"/>
                </a:lnTo>
                <a:lnTo>
                  <a:pt x="898" y="769"/>
                </a:lnTo>
                <a:lnTo>
                  <a:pt x="906" y="784"/>
                </a:lnTo>
                <a:lnTo>
                  <a:pt x="914" y="802"/>
                </a:lnTo>
                <a:lnTo>
                  <a:pt x="935" y="845"/>
                </a:lnTo>
                <a:lnTo>
                  <a:pt x="945" y="867"/>
                </a:lnTo>
                <a:lnTo>
                  <a:pt x="956" y="889"/>
                </a:lnTo>
                <a:lnTo>
                  <a:pt x="965" y="912"/>
                </a:lnTo>
                <a:lnTo>
                  <a:pt x="974" y="933"/>
                </a:lnTo>
                <a:lnTo>
                  <a:pt x="981" y="952"/>
                </a:lnTo>
                <a:lnTo>
                  <a:pt x="985" y="969"/>
                </a:lnTo>
                <a:lnTo>
                  <a:pt x="987" y="982"/>
                </a:lnTo>
                <a:lnTo>
                  <a:pt x="986" y="991"/>
                </a:lnTo>
                <a:lnTo>
                  <a:pt x="980" y="1003"/>
                </a:lnTo>
                <a:lnTo>
                  <a:pt x="968" y="1016"/>
                </a:lnTo>
                <a:lnTo>
                  <a:pt x="954" y="1027"/>
                </a:lnTo>
                <a:lnTo>
                  <a:pt x="935" y="1035"/>
                </a:lnTo>
                <a:lnTo>
                  <a:pt x="914" y="1040"/>
                </a:lnTo>
                <a:lnTo>
                  <a:pt x="891" y="1040"/>
                </a:lnTo>
                <a:lnTo>
                  <a:pt x="867" y="1035"/>
                </a:lnTo>
                <a:lnTo>
                  <a:pt x="863" y="1036"/>
                </a:lnTo>
                <a:lnTo>
                  <a:pt x="853" y="1038"/>
                </a:lnTo>
                <a:lnTo>
                  <a:pt x="839" y="1041"/>
                </a:lnTo>
                <a:lnTo>
                  <a:pt x="819" y="1046"/>
                </a:lnTo>
                <a:lnTo>
                  <a:pt x="795" y="1050"/>
                </a:lnTo>
                <a:lnTo>
                  <a:pt x="770" y="1056"/>
                </a:lnTo>
                <a:lnTo>
                  <a:pt x="741" y="1062"/>
                </a:lnTo>
                <a:lnTo>
                  <a:pt x="711" y="1067"/>
                </a:lnTo>
                <a:lnTo>
                  <a:pt x="650" y="1076"/>
                </a:lnTo>
                <a:lnTo>
                  <a:pt x="592" y="1082"/>
                </a:lnTo>
                <a:lnTo>
                  <a:pt x="537" y="1085"/>
                </a:lnTo>
                <a:lnTo>
                  <a:pt x="485" y="1086"/>
                </a:lnTo>
                <a:lnTo>
                  <a:pt x="438" y="1084"/>
                </a:lnTo>
                <a:lnTo>
                  <a:pt x="397" y="1080"/>
                </a:lnTo>
                <a:lnTo>
                  <a:pt x="368" y="1075"/>
                </a:lnTo>
                <a:lnTo>
                  <a:pt x="344" y="1071"/>
                </a:lnTo>
                <a:lnTo>
                  <a:pt x="322" y="1066"/>
                </a:lnTo>
                <a:lnTo>
                  <a:pt x="302" y="1062"/>
                </a:lnTo>
                <a:lnTo>
                  <a:pt x="280" y="1058"/>
                </a:lnTo>
                <a:lnTo>
                  <a:pt x="254" y="1055"/>
                </a:lnTo>
                <a:lnTo>
                  <a:pt x="228" y="1053"/>
                </a:lnTo>
                <a:lnTo>
                  <a:pt x="205" y="1053"/>
                </a:lnTo>
                <a:lnTo>
                  <a:pt x="161" y="1057"/>
                </a:lnTo>
                <a:lnTo>
                  <a:pt x="136" y="1059"/>
                </a:lnTo>
                <a:lnTo>
                  <a:pt x="108" y="1062"/>
                </a:lnTo>
                <a:lnTo>
                  <a:pt x="86" y="1062"/>
                </a:lnTo>
                <a:lnTo>
                  <a:pt x="64" y="1060"/>
                </a:lnTo>
                <a:lnTo>
                  <a:pt x="44" y="1058"/>
                </a:lnTo>
                <a:lnTo>
                  <a:pt x="27" y="1055"/>
                </a:lnTo>
                <a:lnTo>
                  <a:pt x="13" y="1049"/>
                </a:lnTo>
                <a:lnTo>
                  <a:pt x="5" y="1044"/>
                </a:lnTo>
                <a:lnTo>
                  <a:pt x="0" y="1036"/>
                </a:lnTo>
                <a:lnTo>
                  <a:pt x="3" y="1027"/>
                </a:lnTo>
                <a:lnTo>
                  <a:pt x="10" y="1015"/>
                </a:lnTo>
                <a:lnTo>
                  <a:pt x="15" y="1002"/>
                </a:lnTo>
                <a:lnTo>
                  <a:pt x="18" y="993"/>
                </a:lnTo>
                <a:lnTo>
                  <a:pt x="22" y="984"/>
                </a:lnTo>
                <a:lnTo>
                  <a:pt x="28" y="978"/>
                </a:lnTo>
                <a:lnTo>
                  <a:pt x="37" y="973"/>
                </a:lnTo>
                <a:lnTo>
                  <a:pt x="50" y="968"/>
                </a:lnTo>
                <a:lnTo>
                  <a:pt x="57" y="962"/>
                </a:lnTo>
                <a:lnTo>
                  <a:pt x="59" y="957"/>
                </a:lnTo>
                <a:lnTo>
                  <a:pt x="58" y="949"/>
                </a:lnTo>
                <a:lnTo>
                  <a:pt x="57" y="944"/>
                </a:lnTo>
                <a:lnTo>
                  <a:pt x="58" y="940"/>
                </a:lnTo>
                <a:lnTo>
                  <a:pt x="63" y="934"/>
                </a:lnTo>
                <a:lnTo>
                  <a:pt x="68" y="925"/>
                </a:lnTo>
                <a:lnTo>
                  <a:pt x="75" y="910"/>
                </a:lnTo>
                <a:lnTo>
                  <a:pt x="78" y="901"/>
                </a:lnTo>
                <a:lnTo>
                  <a:pt x="81" y="893"/>
                </a:lnTo>
                <a:lnTo>
                  <a:pt x="86" y="879"/>
                </a:lnTo>
                <a:lnTo>
                  <a:pt x="88" y="870"/>
                </a:lnTo>
                <a:lnTo>
                  <a:pt x="89" y="859"/>
                </a:lnTo>
                <a:lnTo>
                  <a:pt x="92" y="845"/>
                </a:lnTo>
                <a:lnTo>
                  <a:pt x="93" y="825"/>
                </a:lnTo>
                <a:lnTo>
                  <a:pt x="94" y="798"/>
                </a:lnTo>
                <a:lnTo>
                  <a:pt x="97" y="766"/>
                </a:lnTo>
                <a:lnTo>
                  <a:pt x="104" y="732"/>
                </a:lnTo>
                <a:lnTo>
                  <a:pt x="113" y="695"/>
                </a:lnTo>
                <a:lnTo>
                  <a:pt x="124" y="658"/>
                </a:lnTo>
                <a:lnTo>
                  <a:pt x="137" y="622"/>
                </a:lnTo>
                <a:lnTo>
                  <a:pt x="151" y="588"/>
                </a:lnTo>
                <a:lnTo>
                  <a:pt x="165" y="555"/>
                </a:lnTo>
                <a:lnTo>
                  <a:pt x="180" y="526"/>
                </a:lnTo>
                <a:lnTo>
                  <a:pt x="194" y="503"/>
                </a:lnTo>
                <a:lnTo>
                  <a:pt x="214" y="470"/>
                </a:lnTo>
                <a:lnTo>
                  <a:pt x="259" y="399"/>
                </a:lnTo>
                <a:lnTo>
                  <a:pt x="258" y="406"/>
                </a:lnTo>
                <a:lnTo>
                  <a:pt x="258" y="415"/>
                </a:lnTo>
                <a:lnTo>
                  <a:pt x="254" y="457"/>
                </a:lnTo>
                <a:lnTo>
                  <a:pt x="250" y="493"/>
                </a:lnTo>
                <a:lnTo>
                  <a:pt x="243" y="523"/>
                </a:lnTo>
                <a:lnTo>
                  <a:pt x="237" y="547"/>
                </a:lnTo>
                <a:lnTo>
                  <a:pt x="230" y="569"/>
                </a:lnTo>
                <a:lnTo>
                  <a:pt x="222" y="584"/>
                </a:lnTo>
                <a:lnTo>
                  <a:pt x="216" y="598"/>
                </a:lnTo>
                <a:lnTo>
                  <a:pt x="211" y="607"/>
                </a:lnTo>
                <a:lnTo>
                  <a:pt x="204" y="618"/>
                </a:lnTo>
                <a:lnTo>
                  <a:pt x="198" y="628"/>
                </a:lnTo>
                <a:lnTo>
                  <a:pt x="193" y="636"/>
                </a:lnTo>
                <a:lnTo>
                  <a:pt x="191" y="642"/>
                </a:lnTo>
                <a:lnTo>
                  <a:pt x="194" y="647"/>
                </a:lnTo>
                <a:lnTo>
                  <a:pt x="200" y="648"/>
                </a:lnTo>
                <a:lnTo>
                  <a:pt x="205" y="645"/>
                </a:lnTo>
                <a:lnTo>
                  <a:pt x="210" y="640"/>
                </a:lnTo>
                <a:lnTo>
                  <a:pt x="214" y="635"/>
                </a:lnTo>
                <a:lnTo>
                  <a:pt x="218" y="630"/>
                </a:lnTo>
                <a:lnTo>
                  <a:pt x="219" y="628"/>
                </a:lnTo>
                <a:lnTo>
                  <a:pt x="237" y="600"/>
                </a:lnTo>
                <a:lnTo>
                  <a:pt x="250" y="573"/>
                </a:lnTo>
                <a:lnTo>
                  <a:pt x="260" y="546"/>
                </a:lnTo>
                <a:lnTo>
                  <a:pt x="267" y="518"/>
                </a:lnTo>
                <a:lnTo>
                  <a:pt x="271" y="489"/>
                </a:lnTo>
                <a:lnTo>
                  <a:pt x="274" y="457"/>
                </a:lnTo>
                <a:lnTo>
                  <a:pt x="278" y="421"/>
                </a:lnTo>
                <a:lnTo>
                  <a:pt x="281" y="381"/>
                </a:lnTo>
                <a:lnTo>
                  <a:pt x="283" y="363"/>
                </a:lnTo>
                <a:lnTo>
                  <a:pt x="301" y="339"/>
                </a:lnTo>
                <a:lnTo>
                  <a:pt x="321" y="318"/>
                </a:lnTo>
                <a:lnTo>
                  <a:pt x="341" y="300"/>
                </a:lnTo>
                <a:lnTo>
                  <a:pt x="358" y="288"/>
                </a:lnTo>
                <a:lnTo>
                  <a:pt x="370" y="280"/>
                </a:lnTo>
                <a:lnTo>
                  <a:pt x="380" y="273"/>
                </a:lnTo>
                <a:lnTo>
                  <a:pt x="387" y="270"/>
                </a:lnTo>
                <a:lnTo>
                  <a:pt x="392" y="267"/>
                </a:lnTo>
                <a:lnTo>
                  <a:pt x="386" y="258"/>
                </a:lnTo>
                <a:lnTo>
                  <a:pt x="387" y="249"/>
                </a:lnTo>
                <a:lnTo>
                  <a:pt x="369" y="253"/>
                </a:lnTo>
                <a:lnTo>
                  <a:pt x="353" y="259"/>
                </a:lnTo>
                <a:lnTo>
                  <a:pt x="337" y="268"/>
                </a:lnTo>
                <a:lnTo>
                  <a:pt x="321" y="280"/>
                </a:lnTo>
                <a:lnTo>
                  <a:pt x="309" y="296"/>
                </a:lnTo>
                <a:lnTo>
                  <a:pt x="298" y="314"/>
                </a:lnTo>
                <a:lnTo>
                  <a:pt x="289" y="336"/>
                </a:lnTo>
                <a:lnTo>
                  <a:pt x="283" y="363"/>
                </a:lnTo>
                <a:lnTo>
                  <a:pt x="259" y="399"/>
                </a:lnTo>
                <a:lnTo>
                  <a:pt x="262" y="366"/>
                </a:lnTo>
                <a:lnTo>
                  <a:pt x="268" y="338"/>
                </a:lnTo>
                <a:lnTo>
                  <a:pt x="276" y="316"/>
                </a:lnTo>
                <a:lnTo>
                  <a:pt x="283" y="297"/>
                </a:lnTo>
                <a:lnTo>
                  <a:pt x="293" y="281"/>
                </a:lnTo>
                <a:lnTo>
                  <a:pt x="302" y="270"/>
                </a:lnTo>
                <a:lnTo>
                  <a:pt x="312" y="260"/>
                </a:lnTo>
                <a:lnTo>
                  <a:pt x="321" y="253"/>
                </a:lnTo>
                <a:lnTo>
                  <a:pt x="330" y="248"/>
                </a:lnTo>
                <a:lnTo>
                  <a:pt x="343" y="242"/>
                </a:lnTo>
                <a:lnTo>
                  <a:pt x="358" y="237"/>
                </a:lnTo>
                <a:lnTo>
                  <a:pt x="378" y="232"/>
                </a:lnTo>
                <a:lnTo>
                  <a:pt x="399" y="229"/>
                </a:lnTo>
                <a:lnTo>
                  <a:pt x="399" y="221"/>
                </a:lnTo>
                <a:lnTo>
                  <a:pt x="398" y="218"/>
                </a:lnTo>
                <a:lnTo>
                  <a:pt x="396" y="214"/>
                </a:lnTo>
                <a:lnTo>
                  <a:pt x="390" y="206"/>
                </a:lnTo>
                <a:lnTo>
                  <a:pt x="384" y="196"/>
                </a:lnTo>
                <a:lnTo>
                  <a:pt x="374" y="183"/>
                </a:lnTo>
                <a:lnTo>
                  <a:pt x="363" y="169"/>
                </a:lnTo>
                <a:lnTo>
                  <a:pt x="351" y="154"/>
                </a:lnTo>
                <a:lnTo>
                  <a:pt x="339" y="139"/>
                </a:lnTo>
                <a:lnTo>
                  <a:pt x="328" y="124"/>
                </a:lnTo>
                <a:lnTo>
                  <a:pt x="318" y="110"/>
                </a:lnTo>
                <a:lnTo>
                  <a:pt x="308" y="99"/>
                </a:lnTo>
                <a:lnTo>
                  <a:pt x="301" y="89"/>
                </a:lnTo>
                <a:lnTo>
                  <a:pt x="297" y="83"/>
                </a:lnTo>
                <a:lnTo>
                  <a:pt x="295" y="81"/>
                </a:lnTo>
                <a:lnTo>
                  <a:pt x="297" y="82"/>
                </a:lnTo>
                <a:lnTo>
                  <a:pt x="305" y="85"/>
                </a:lnTo>
                <a:lnTo>
                  <a:pt x="316" y="86"/>
                </a:lnTo>
                <a:lnTo>
                  <a:pt x="330" y="86"/>
                </a:lnTo>
                <a:lnTo>
                  <a:pt x="346" y="81"/>
                </a:lnTo>
                <a:lnTo>
                  <a:pt x="361" y="71"/>
                </a:lnTo>
                <a:lnTo>
                  <a:pt x="372" y="62"/>
                </a:lnTo>
                <a:lnTo>
                  <a:pt x="404" y="30"/>
                </a:lnTo>
                <a:lnTo>
                  <a:pt x="417" y="19"/>
                </a:lnTo>
                <a:lnTo>
                  <a:pt x="431" y="10"/>
                </a:lnTo>
                <a:lnTo>
                  <a:pt x="445" y="3"/>
                </a:lnTo>
                <a:lnTo>
                  <a:pt x="46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98" tIns="34299" rIns="68598" bIns="3429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47" name="CasellaDiTesto 30"/>
          <p:cNvSpPr txBox="1">
            <a:spLocks noChangeArrowheads="1"/>
          </p:cNvSpPr>
          <p:nvPr/>
        </p:nvSpPr>
        <p:spPr bwMode="auto">
          <a:xfrm>
            <a:off x="166688" y="3065463"/>
            <a:ext cx="742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TRL  1</a:t>
            </a:r>
          </a:p>
        </p:txBody>
      </p:sp>
      <p:sp>
        <p:nvSpPr>
          <p:cNvPr id="30748" name="CasellaDiTesto 31"/>
          <p:cNvSpPr txBox="1">
            <a:spLocks noChangeArrowheads="1"/>
          </p:cNvSpPr>
          <p:nvPr/>
        </p:nvSpPr>
        <p:spPr bwMode="auto">
          <a:xfrm>
            <a:off x="2246313" y="2895600"/>
            <a:ext cx="1714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TRL    2   3    4 </a:t>
            </a:r>
          </a:p>
        </p:txBody>
      </p:sp>
      <p:sp>
        <p:nvSpPr>
          <p:cNvPr id="30749" name="CasellaDiTesto 32"/>
          <p:cNvSpPr txBox="1">
            <a:spLocks noChangeArrowheads="1"/>
          </p:cNvSpPr>
          <p:nvPr/>
        </p:nvSpPr>
        <p:spPr bwMode="auto">
          <a:xfrm>
            <a:off x="5919788" y="3092450"/>
            <a:ext cx="1252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TRL 5 6 7 8 </a:t>
            </a:r>
          </a:p>
        </p:txBody>
      </p:sp>
      <p:sp>
        <p:nvSpPr>
          <p:cNvPr id="30750" name="CasellaDiTesto 33"/>
          <p:cNvSpPr txBox="1">
            <a:spLocks noChangeArrowheads="1"/>
          </p:cNvSpPr>
          <p:nvPr/>
        </p:nvSpPr>
        <p:spPr bwMode="auto">
          <a:xfrm>
            <a:off x="7523163" y="2103438"/>
            <a:ext cx="688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TRL 9</a:t>
            </a:r>
          </a:p>
        </p:txBody>
      </p:sp>
      <p:sp>
        <p:nvSpPr>
          <p:cNvPr id="33" name="Freeform 11"/>
          <p:cNvSpPr>
            <a:spLocks/>
          </p:cNvSpPr>
          <p:nvPr/>
        </p:nvSpPr>
        <p:spPr bwMode="auto">
          <a:xfrm rot="16200000">
            <a:off x="2517929" y="4611108"/>
            <a:ext cx="1741975" cy="1999455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gradFill>
            <a:gsLst>
              <a:gs pos="0">
                <a:srgbClr val="CCCCFF">
                  <a:alpha val="65000"/>
                </a:srgb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ver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Piattaforma di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garanzia</a:t>
            </a:r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 rot="16200000">
            <a:off x="2388791" y="3211909"/>
            <a:ext cx="1960563" cy="1959766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rgbClr val="92D050">
              <a:alpha val="46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ver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Incentivi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regionali</a:t>
            </a:r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>
            <a:off x="3868737" y="5119688"/>
            <a:ext cx="2130425" cy="1738312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4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</a:p>
        </p:txBody>
      </p:sp>
      <p:sp>
        <p:nvSpPr>
          <p:cNvPr id="30756" name="CasellaDiTesto 35"/>
          <p:cNvSpPr txBox="1">
            <a:spLocks noChangeArrowheads="1"/>
          </p:cNvSpPr>
          <p:nvPr/>
        </p:nvSpPr>
        <p:spPr bwMode="auto">
          <a:xfrm>
            <a:off x="4371975" y="5238750"/>
            <a:ext cx="11525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Nuovi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strumenti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rPr>
              <a:t>finanziari</a:t>
            </a:r>
          </a:p>
        </p:txBody>
      </p:sp>
      <p:sp>
        <p:nvSpPr>
          <p:cNvPr id="37" name="Freeform 10"/>
          <p:cNvSpPr>
            <a:spLocks/>
          </p:cNvSpPr>
          <p:nvPr/>
        </p:nvSpPr>
        <p:spPr bwMode="auto">
          <a:xfrm>
            <a:off x="7423150" y="3616325"/>
            <a:ext cx="1971675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Venture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capital</a:t>
            </a:r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 rot="16200000">
            <a:off x="875694" y="1618267"/>
            <a:ext cx="1908175" cy="2087940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rgbClr val="7030A0">
              <a:alpha val="36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ver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Seed capital </a:t>
            </a:r>
          </a:p>
        </p:txBody>
      </p:sp>
      <p:sp>
        <p:nvSpPr>
          <p:cNvPr id="39" name="Freeform 9"/>
          <p:cNvSpPr>
            <a:spLocks/>
          </p:cNvSpPr>
          <p:nvPr/>
        </p:nvSpPr>
        <p:spPr bwMode="auto">
          <a:xfrm>
            <a:off x="7011988" y="5119688"/>
            <a:ext cx="1971675" cy="1738312"/>
          </a:xfrm>
          <a:custGeom>
            <a:avLst/>
            <a:gdLst>
              <a:gd name="T0" fmla="*/ 642 w 1202"/>
              <a:gd name="T1" fmla="*/ 10 h 1162"/>
              <a:gd name="T2" fmla="*/ 652 w 1202"/>
              <a:gd name="T3" fmla="*/ 64 h 1162"/>
              <a:gd name="T4" fmla="*/ 640 w 1202"/>
              <a:gd name="T5" fmla="*/ 96 h 1162"/>
              <a:gd name="T6" fmla="*/ 626 w 1202"/>
              <a:gd name="T7" fmla="*/ 149 h 1162"/>
              <a:gd name="T8" fmla="*/ 665 w 1202"/>
              <a:gd name="T9" fmla="*/ 227 h 1162"/>
              <a:gd name="T10" fmla="*/ 754 w 1202"/>
              <a:gd name="T11" fmla="*/ 247 h 1162"/>
              <a:gd name="T12" fmla="*/ 822 w 1202"/>
              <a:gd name="T13" fmla="*/ 194 h 1162"/>
              <a:gd name="T14" fmla="*/ 829 w 1202"/>
              <a:gd name="T15" fmla="*/ 124 h 1162"/>
              <a:gd name="T16" fmla="*/ 811 w 1202"/>
              <a:gd name="T17" fmla="*/ 73 h 1162"/>
              <a:gd name="T18" fmla="*/ 803 w 1202"/>
              <a:gd name="T19" fmla="*/ 32 h 1162"/>
              <a:gd name="T20" fmla="*/ 849 w 1202"/>
              <a:gd name="T21" fmla="*/ 0 h 1162"/>
              <a:gd name="T22" fmla="*/ 1200 w 1202"/>
              <a:gd name="T23" fmla="*/ 70 h 1162"/>
              <a:gd name="T24" fmla="*/ 1180 w 1202"/>
              <a:gd name="T25" fmla="*/ 381 h 1162"/>
              <a:gd name="T26" fmla="*/ 1131 w 1202"/>
              <a:gd name="T27" fmla="*/ 381 h 1162"/>
              <a:gd name="T28" fmla="*/ 1087 w 1202"/>
              <a:gd name="T29" fmla="*/ 365 h 1162"/>
              <a:gd name="T30" fmla="*/ 1022 w 1202"/>
              <a:gd name="T31" fmla="*/ 360 h 1162"/>
              <a:gd name="T32" fmla="*/ 953 w 1202"/>
              <a:gd name="T33" fmla="*/ 413 h 1162"/>
              <a:gd name="T34" fmla="*/ 953 w 1202"/>
              <a:gd name="T35" fmla="*/ 501 h 1162"/>
              <a:gd name="T36" fmla="*/ 1022 w 1202"/>
              <a:gd name="T37" fmla="*/ 554 h 1162"/>
              <a:gd name="T38" fmla="*/ 1087 w 1202"/>
              <a:gd name="T39" fmla="*/ 549 h 1162"/>
              <a:gd name="T40" fmla="*/ 1131 w 1202"/>
              <a:gd name="T41" fmla="*/ 533 h 1162"/>
              <a:gd name="T42" fmla="*/ 1175 w 1202"/>
              <a:gd name="T43" fmla="*/ 530 h 1162"/>
              <a:gd name="T44" fmla="*/ 1200 w 1202"/>
              <a:gd name="T45" fmla="*/ 574 h 1162"/>
              <a:gd name="T46" fmla="*/ 1202 w 1202"/>
              <a:gd name="T47" fmla="*/ 913 h 1162"/>
              <a:gd name="T48" fmla="*/ 832 w 1202"/>
              <a:gd name="T49" fmla="*/ 915 h 1162"/>
              <a:gd name="T50" fmla="*/ 801 w 1202"/>
              <a:gd name="T51" fmla="*/ 959 h 1162"/>
              <a:gd name="T52" fmla="*/ 812 w 1202"/>
              <a:gd name="T53" fmla="*/ 989 h 1162"/>
              <a:gd name="T54" fmla="*/ 829 w 1202"/>
              <a:gd name="T55" fmla="*/ 1038 h 1162"/>
              <a:gd name="T56" fmla="*/ 826 w 1202"/>
              <a:gd name="T57" fmla="*/ 1099 h 1162"/>
              <a:gd name="T58" fmla="*/ 787 w 1202"/>
              <a:gd name="T59" fmla="*/ 1146 h 1162"/>
              <a:gd name="T60" fmla="*/ 709 w 1202"/>
              <a:gd name="T61" fmla="*/ 1160 h 1162"/>
              <a:gd name="T62" fmla="*/ 644 w 1202"/>
              <a:gd name="T63" fmla="*/ 1118 h 1162"/>
              <a:gd name="T64" fmla="*/ 626 w 1202"/>
              <a:gd name="T65" fmla="*/ 1062 h 1162"/>
              <a:gd name="T66" fmla="*/ 639 w 1202"/>
              <a:gd name="T67" fmla="*/ 1011 h 1162"/>
              <a:gd name="T68" fmla="*/ 652 w 1202"/>
              <a:gd name="T69" fmla="*/ 977 h 1162"/>
              <a:gd name="T70" fmla="*/ 652 w 1202"/>
              <a:gd name="T71" fmla="*/ 932 h 1162"/>
              <a:gd name="T72" fmla="*/ 329 w 1202"/>
              <a:gd name="T73" fmla="*/ 913 h 1162"/>
              <a:gd name="T74" fmla="*/ 256 w 1202"/>
              <a:gd name="T75" fmla="*/ 558 h 1162"/>
              <a:gd name="T76" fmla="*/ 221 w 1202"/>
              <a:gd name="T77" fmla="*/ 527 h 1162"/>
              <a:gd name="T78" fmla="*/ 182 w 1202"/>
              <a:gd name="T79" fmla="*/ 536 h 1162"/>
              <a:gd name="T80" fmla="*/ 131 w 1202"/>
              <a:gd name="T81" fmla="*/ 553 h 1162"/>
              <a:gd name="T82" fmla="*/ 58 w 1202"/>
              <a:gd name="T83" fmla="*/ 547 h 1162"/>
              <a:gd name="T84" fmla="*/ 3 w 1202"/>
              <a:gd name="T85" fmla="*/ 480 h 1162"/>
              <a:gd name="T86" fmla="*/ 24 w 1202"/>
              <a:gd name="T87" fmla="*/ 394 h 1162"/>
              <a:gd name="T88" fmla="*/ 104 w 1202"/>
              <a:gd name="T89" fmla="*/ 357 h 1162"/>
              <a:gd name="T90" fmla="*/ 159 w 1202"/>
              <a:gd name="T91" fmla="*/ 370 h 1162"/>
              <a:gd name="T92" fmla="*/ 193 w 1202"/>
              <a:gd name="T93" fmla="*/ 382 h 1162"/>
              <a:gd name="T94" fmla="*/ 249 w 1202"/>
              <a:gd name="T95" fmla="*/ 37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2" h="1162">
                <a:moveTo>
                  <a:pt x="258" y="0"/>
                </a:moveTo>
                <a:lnTo>
                  <a:pt x="610" y="0"/>
                </a:lnTo>
                <a:lnTo>
                  <a:pt x="627" y="3"/>
                </a:lnTo>
                <a:lnTo>
                  <a:pt x="642" y="10"/>
                </a:lnTo>
                <a:lnTo>
                  <a:pt x="652" y="19"/>
                </a:lnTo>
                <a:lnTo>
                  <a:pt x="657" y="32"/>
                </a:lnTo>
                <a:lnTo>
                  <a:pt x="657" y="47"/>
                </a:lnTo>
                <a:lnTo>
                  <a:pt x="652" y="64"/>
                </a:lnTo>
                <a:lnTo>
                  <a:pt x="651" y="67"/>
                </a:lnTo>
                <a:lnTo>
                  <a:pt x="648" y="73"/>
                </a:lnTo>
                <a:lnTo>
                  <a:pt x="644" y="83"/>
                </a:lnTo>
                <a:lnTo>
                  <a:pt x="640" y="96"/>
                </a:lnTo>
                <a:lnTo>
                  <a:pt x="635" y="109"/>
                </a:lnTo>
                <a:lnTo>
                  <a:pt x="630" y="124"/>
                </a:lnTo>
                <a:lnTo>
                  <a:pt x="627" y="138"/>
                </a:lnTo>
                <a:lnTo>
                  <a:pt x="626" y="149"/>
                </a:lnTo>
                <a:lnTo>
                  <a:pt x="629" y="173"/>
                </a:lnTo>
                <a:lnTo>
                  <a:pt x="637" y="194"/>
                </a:lnTo>
                <a:lnTo>
                  <a:pt x="649" y="212"/>
                </a:lnTo>
                <a:lnTo>
                  <a:pt x="665" y="227"/>
                </a:lnTo>
                <a:lnTo>
                  <a:pt x="684" y="240"/>
                </a:lnTo>
                <a:lnTo>
                  <a:pt x="706" y="247"/>
                </a:lnTo>
                <a:lnTo>
                  <a:pt x="729" y="250"/>
                </a:lnTo>
                <a:lnTo>
                  <a:pt x="754" y="247"/>
                </a:lnTo>
                <a:lnTo>
                  <a:pt x="775" y="240"/>
                </a:lnTo>
                <a:lnTo>
                  <a:pt x="794" y="227"/>
                </a:lnTo>
                <a:lnTo>
                  <a:pt x="811" y="212"/>
                </a:lnTo>
                <a:lnTo>
                  <a:pt x="822" y="194"/>
                </a:lnTo>
                <a:lnTo>
                  <a:pt x="830" y="173"/>
                </a:lnTo>
                <a:lnTo>
                  <a:pt x="833" y="149"/>
                </a:lnTo>
                <a:lnTo>
                  <a:pt x="832" y="138"/>
                </a:lnTo>
                <a:lnTo>
                  <a:pt x="829" y="124"/>
                </a:lnTo>
                <a:lnTo>
                  <a:pt x="825" y="109"/>
                </a:lnTo>
                <a:lnTo>
                  <a:pt x="820" y="96"/>
                </a:lnTo>
                <a:lnTo>
                  <a:pt x="815" y="83"/>
                </a:lnTo>
                <a:lnTo>
                  <a:pt x="811" y="73"/>
                </a:lnTo>
                <a:lnTo>
                  <a:pt x="808" y="67"/>
                </a:lnTo>
                <a:lnTo>
                  <a:pt x="807" y="64"/>
                </a:lnTo>
                <a:lnTo>
                  <a:pt x="801" y="47"/>
                </a:lnTo>
                <a:lnTo>
                  <a:pt x="803" y="32"/>
                </a:lnTo>
                <a:lnTo>
                  <a:pt x="808" y="19"/>
                </a:lnTo>
                <a:lnTo>
                  <a:pt x="818" y="10"/>
                </a:lnTo>
                <a:lnTo>
                  <a:pt x="832" y="3"/>
                </a:lnTo>
                <a:lnTo>
                  <a:pt x="849" y="0"/>
                </a:lnTo>
                <a:lnTo>
                  <a:pt x="1202" y="0"/>
                </a:lnTo>
                <a:lnTo>
                  <a:pt x="1202" y="55"/>
                </a:lnTo>
                <a:lnTo>
                  <a:pt x="1201" y="63"/>
                </a:lnTo>
                <a:lnTo>
                  <a:pt x="1200" y="70"/>
                </a:lnTo>
                <a:lnTo>
                  <a:pt x="1200" y="340"/>
                </a:lnTo>
                <a:lnTo>
                  <a:pt x="1198" y="358"/>
                </a:lnTo>
                <a:lnTo>
                  <a:pt x="1190" y="372"/>
                </a:lnTo>
                <a:lnTo>
                  <a:pt x="1180" y="381"/>
                </a:lnTo>
                <a:lnTo>
                  <a:pt x="1167" y="386"/>
                </a:lnTo>
                <a:lnTo>
                  <a:pt x="1152" y="387"/>
                </a:lnTo>
                <a:lnTo>
                  <a:pt x="1134" y="382"/>
                </a:lnTo>
                <a:lnTo>
                  <a:pt x="1131" y="381"/>
                </a:lnTo>
                <a:lnTo>
                  <a:pt x="1124" y="378"/>
                </a:lnTo>
                <a:lnTo>
                  <a:pt x="1114" y="374"/>
                </a:lnTo>
                <a:lnTo>
                  <a:pt x="1101" y="370"/>
                </a:lnTo>
                <a:lnTo>
                  <a:pt x="1087" y="365"/>
                </a:lnTo>
                <a:lnTo>
                  <a:pt x="1072" y="361"/>
                </a:lnTo>
                <a:lnTo>
                  <a:pt x="1058" y="358"/>
                </a:lnTo>
                <a:lnTo>
                  <a:pt x="1046" y="357"/>
                </a:lnTo>
                <a:lnTo>
                  <a:pt x="1022" y="360"/>
                </a:lnTo>
                <a:lnTo>
                  <a:pt x="1000" y="367"/>
                </a:lnTo>
                <a:lnTo>
                  <a:pt x="981" y="379"/>
                </a:lnTo>
                <a:lnTo>
                  <a:pt x="965" y="394"/>
                </a:lnTo>
                <a:lnTo>
                  <a:pt x="953" y="413"/>
                </a:lnTo>
                <a:lnTo>
                  <a:pt x="945" y="434"/>
                </a:lnTo>
                <a:lnTo>
                  <a:pt x="942" y="456"/>
                </a:lnTo>
                <a:lnTo>
                  <a:pt x="945" y="480"/>
                </a:lnTo>
                <a:lnTo>
                  <a:pt x="953" y="501"/>
                </a:lnTo>
                <a:lnTo>
                  <a:pt x="965" y="520"/>
                </a:lnTo>
                <a:lnTo>
                  <a:pt x="981" y="535"/>
                </a:lnTo>
                <a:lnTo>
                  <a:pt x="1000" y="547"/>
                </a:lnTo>
                <a:lnTo>
                  <a:pt x="1022" y="554"/>
                </a:lnTo>
                <a:lnTo>
                  <a:pt x="1046" y="557"/>
                </a:lnTo>
                <a:lnTo>
                  <a:pt x="1058" y="556"/>
                </a:lnTo>
                <a:lnTo>
                  <a:pt x="1072" y="553"/>
                </a:lnTo>
                <a:lnTo>
                  <a:pt x="1087" y="549"/>
                </a:lnTo>
                <a:lnTo>
                  <a:pt x="1101" y="544"/>
                </a:lnTo>
                <a:lnTo>
                  <a:pt x="1114" y="540"/>
                </a:lnTo>
                <a:lnTo>
                  <a:pt x="1124" y="536"/>
                </a:lnTo>
                <a:lnTo>
                  <a:pt x="1131" y="533"/>
                </a:lnTo>
                <a:lnTo>
                  <a:pt x="1134" y="532"/>
                </a:lnTo>
                <a:lnTo>
                  <a:pt x="1150" y="528"/>
                </a:lnTo>
                <a:lnTo>
                  <a:pt x="1163" y="527"/>
                </a:lnTo>
                <a:lnTo>
                  <a:pt x="1175" y="530"/>
                </a:lnTo>
                <a:lnTo>
                  <a:pt x="1185" y="536"/>
                </a:lnTo>
                <a:lnTo>
                  <a:pt x="1193" y="546"/>
                </a:lnTo>
                <a:lnTo>
                  <a:pt x="1198" y="558"/>
                </a:lnTo>
                <a:lnTo>
                  <a:pt x="1200" y="574"/>
                </a:lnTo>
                <a:lnTo>
                  <a:pt x="1200" y="844"/>
                </a:lnTo>
                <a:lnTo>
                  <a:pt x="1201" y="851"/>
                </a:lnTo>
                <a:lnTo>
                  <a:pt x="1202" y="859"/>
                </a:lnTo>
                <a:lnTo>
                  <a:pt x="1202" y="913"/>
                </a:lnTo>
                <a:lnTo>
                  <a:pt x="1130" y="913"/>
                </a:lnTo>
                <a:lnTo>
                  <a:pt x="1129" y="913"/>
                </a:lnTo>
                <a:lnTo>
                  <a:pt x="849" y="913"/>
                </a:lnTo>
                <a:lnTo>
                  <a:pt x="832" y="915"/>
                </a:lnTo>
                <a:lnTo>
                  <a:pt x="818" y="922"/>
                </a:lnTo>
                <a:lnTo>
                  <a:pt x="808" y="932"/>
                </a:lnTo>
                <a:lnTo>
                  <a:pt x="803" y="945"/>
                </a:lnTo>
                <a:lnTo>
                  <a:pt x="801" y="959"/>
                </a:lnTo>
                <a:lnTo>
                  <a:pt x="807" y="977"/>
                </a:lnTo>
                <a:lnTo>
                  <a:pt x="808" y="977"/>
                </a:lnTo>
                <a:lnTo>
                  <a:pt x="809" y="981"/>
                </a:lnTo>
                <a:lnTo>
                  <a:pt x="812" y="989"/>
                </a:lnTo>
                <a:lnTo>
                  <a:pt x="816" y="999"/>
                </a:lnTo>
                <a:lnTo>
                  <a:pt x="821" y="1011"/>
                </a:lnTo>
                <a:lnTo>
                  <a:pt x="825" y="1024"/>
                </a:lnTo>
                <a:lnTo>
                  <a:pt x="829" y="1038"/>
                </a:lnTo>
                <a:lnTo>
                  <a:pt x="832" y="1051"/>
                </a:lnTo>
                <a:lnTo>
                  <a:pt x="833" y="1062"/>
                </a:lnTo>
                <a:lnTo>
                  <a:pt x="831" y="1080"/>
                </a:lnTo>
                <a:lnTo>
                  <a:pt x="826" y="1099"/>
                </a:lnTo>
                <a:lnTo>
                  <a:pt x="818" y="1114"/>
                </a:lnTo>
                <a:lnTo>
                  <a:pt x="815" y="1118"/>
                </a:lnTo>
                <a:lnTo>
                  <a:pt x="803" y="1133"/>
                </a:lnTo>
                <a:lnTo>
                  <a:pt x="787" y="1146"/>
                </a:lnTo>
                <a:lnTo>
                  <a:pt x="770" y="1155"/>
                </a:lnTo>
                <a:lnTo>
                  <a:pt x="751" y="1160"/>
                </a:lnTo>
                <a:lnTo>
                  <a:pt x="729" y="1162"/>
                </a:lnTo>
                <a:lnTo>
                  <a:pt x="709" y="1160"/>
                </a:lnTo>
                <a:lnTo>
                  <a:pt x="689" y="1155"/>
                </a:lnTo>
                <a:lnTo>
                  <a:pt x="672" y="1146"/>
                </a:lnTo>
                <a:lnTo>
                  <a:pt x="657" y="1133"/>
                </a:lnTo>
                <a:lnTo>
                  <a:pt x="644" y="1118"/>
                </a:lnTo>
                <a:lnTo>
                  <a:pt x="642" y="1114"/>
                </a:lnTo>
                <a:lnTo>
                  <a:pt x="633" y="1099"/>
                </a:lnTo>
                <a:lnTo>
                  <a:pt x="628" y="1080"/>
                </a:lnTo>
                <a:lnTo>
                  <a:pt x="626" y="1062"/>
                </a:lnTo>
                <a:lnTo>
                  <a:pt x="627" y="1051"/>
                </a:lnTo>
                <a:lnTo>
                  <a:pt x="630" y="1038"/>
                </a:lnTo>
                <a:lnTo>
                  <a:pt x="635" y="1024"/>
                </a:lnTo>
                <a:lnTo>
                  <a:pt x="639" y="1011"/>
                </a:lnTo>
                <a:lnTo>
                  <a:pt x="643" y="999"/>
                </a:lnTo>
                <a:lnTo>
                  <a:pt x="648" y="989"/>
                </a:lnTo>
                <a:lnTo>
                  <a:pt x="651" y="981"/>
                </a:lnTo>
                <a:lnTo>
                  <a:pt x="652" y="977"/>
                </a:lnTo>
                <a:lnTo>
                  <a:pt x="653" y="977"/>
                </a:lnTo>
                <a:lnTo>
                  <a:pt x="657" y="959"/>
                </a:lnTo>
                <a:lnTo>
                  <a:pt x="657" y="945"/>
                </a:lnTo>
                <a:lnTo>
                  <a:pt x="652" y="932"/>
                </a:lnTo>
                <a:lnTo>
                  <a:pt x="642" y="922"/>
                </a:lnTo>
                <a:lnTo>
                  <a:pt x="627" y="915"/>
                </a:lnTo>
                <a:lnTo>
                  <a:pt x="609" y="913"/>
                </a:lnTo>
                <a:lnTo>
                  <a:pt x="329" y="913"/>
                </a:lnTo>
                <a:lnTo>
                  <a:pt x="329" y="913"/>
                </a:lnTo>
                <a:lnTo>
                  <a:pt x="258" y="913"/>
                </a:lnTo>
                <a:lnTo>
                  <a:pt x="258" y="574"/>
                </a:lnTo>
                <a:lnTo>
                  <a:pt x="256" y="558"/>
                </a:lnTo>
                <a:lnTo>
                  <a:pt x="252" y="546"/>
                </a:lnTo>
                <a:lnTo>
                  <a:pt x="244" y="536"/>
                </a:lnTo>
                <a:lnTo>
                  <a:pt x="233" y="530"/>
                </a:lnTo>
                <a:lnTo>
                  <a:pt x="221" y="527"/>
                </a:lnTo>
                <a:lnTo>
                  <a:pt x="208" y="528"/>
                </a:lnTo>
                <a:lnTo>
                  <a:pt x="193" y="532"/>
                </a:lnTo>
                <a:lnTo>
                  <a:pt x="190" y="533"/>
                </a:lnTo>
                <a:lnTo>
                  <a:pt x="182" y="536"/>
                </a:lnTo>
                <a:lnTo>
                  <a:pt x="172" y="540"/>
                </a:lnTo>
                <a:lnTo>
                  <a:pt x="159" y="544"/>
                </a:lnTo>
                <a:lnTo>
                  <a:pt x="145" y="549"/>
                </a:lnTo>
                <a:lnTo>
                  <a:pt x="131" y="553"/>
                </a:lnTo>
                <a:lnTo>
                  <a:pt x="116" y="556"/>
                </a:lnTo>
                <a:lnTo>
                  <a:pt x="104" y="557"/>
                </a:lnTo>
                <a:lnTo>
                  <a:pt x="81" y="554"/>
                </a:lnTo>
                <a:lnTo>
                  <a:pt x="58" y="547"/>
                </a:lnTo>
                <a:lnTo>
                  <a:pt x="39" y="535"/>
                </a:lnTo>
                <a:lnTo>
                  <a:pt x="24" y="520"/>
                </a:lnTo>
                <a:lnTo>
                  <a:pt x="11" y="501"/>
                </a:lnTo>
                <a:lnTo>
                  <a:pt x="3" y="480"/>
                </a:lnTo>
                <a:lnTo>
                  <a:pt x="0" y="456"/>
                </a:lnTo>
                <a:lnTo>
                  <a:pt x="3" y="434"/>
                </a:lnTo>
                <a:lnTo>
                  <a:pt x="11" y="413"/>
                </a:lnTo>
                <a:lnTo>
                  <a:pt x="24" y="394"/>
                </a:lnTo>
                <a:lnTo>
                  <a:pt x="39" y="379"/>
                </a:lnTo>
                <a:lnTo>
                  <a:pt x="58" y="367"/>
                </a:lnTo>
                <a:lnTo>
                  <a:pt x="81" y="360"/>
                </a:lnTo>
                <a:lnTo>
                  <a:pt x="104" y="357"/>
                </a:lnTo>
                <a:lnTo>
                  <a:pt x="116" y="358"/>
                </a:lnTo>
                <a:lnTo>
                  <a:pt x="131" y="361"/>
                </a:lnTo>
                <a:lnTo>
                  <a:pt x="145" y="365"/>
                </a:lnTo>
                <a:lnTo>
                  <a:pt x="159" y="370"/>
                </a:lnTo>
                <a:lnTo>
                  <a:pt x="172" y="374"/>
                </a:lnTo>
                <a:lnTo>
                  <a:pt x="182" y="378"/>
                </a:lnTo>
                <a:lnTo>
                  <a:pt x="190" y="381"/>
                </a:lnTo>
                <a:lnTo>
                  <a:pt x="193" y="382"/>
                </a:lnTo>
                <a:lnTo>
                  <a:pt x="210" y="387"/>
                </a:lnTo>
                <a:lnTo>
                  <a:pt x="225" y="386"/>
                </a:lnTo>
                <a:lnTo>
                  <a:pt x="238" y="381"/>
                </a:lnTo>
                <a:lnTo>
                  <a:pt x="249" y="372"/>
                </a:lnTo>
                <a:lnTo>
                  <a:pt x="256" y="358"/>
                </a:lnTo>
                <a:lnTo>
                  <a:pt x="258" y="340"/>
                </a:lnTo>
                <a:lnTo>
                  <a:pt x="258" y="0"/>
                </a:lnTo>
                <a:close/>
              </a:path>
            </a:pathLst>
          </a:custGeom>
          <a:solidFill>
            <a:schemeClr val="accent6">
              <a:alpha val="4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Public     procurement</a:t>
            </a:r>
          </a:p>
        </p:txBody>
      </p:sp>
      <p:sp>
        <p:nvSpPr>
          <p:cNvPr id="43" name="Freeform 11"/>
          <p:cNvSpPr>
            <a:spLocks/>
          </p:cNvSpPr>
          <p:nvPr/>
        </p:nvSpPr>
        <p:spPr bwMode="auto">
          <a:xfrm rot="16200000">
            <a:off x="953263" y="4572396"/>
            <a:ext cx="1701861" cy="2036762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chemeClr val="accent2">
              <a:lumMod val="90000"/>
              <a:lumOff val="10000"/>
              <a:alpha val="41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ver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2020-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Cosme</a:t>
            </a: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Freeform 11"/>
          <p:cNvSpPr>
            <a:spLocks/>
          </p:cNvSpPr>
          <p:nvPr/>
        </p:nvSpPr>
        <p:spPr bwMode="auto">
          <a:xfrm>
            <a:off x="4368800" y="1770062"/>
            <a:ext cx="1908175" cy="1846263"/>
          </a:xfrm>
          <a:custGeom>
            <a:avLst/>
            <a:gdLst>
              <a:gd name="T0" fmla="*/ 530 w 1202"/>
              <a:gd name="T1" fmla="*/ 17 h 1163"/>
              <a:gd name="T2" fmla="*/ 569 w 1202"/>
              <a:gd name="T3" fmla="*/ 64 h 1163"/>
              <a:gd name="T4" fmla="*/ 572 w 1202"/>
              <a:gd name="T5" fmla="*/ 124 h 1163"/>
              <a:gd name="T6" fmla="*/ 555 w 1202"/>
              <a:gd name="T7" fmla="*/ 174 h 1163"/>
              <a:gd name="T8" fmla="*/ 544 w 1202"/>
              <a:gd name="T9" fmla="*/ 203 h 1163"/>
              <a:gd name="T10" fmla="*/ 574 w 1202"/>
              <a:gd name="T11" fmla="*/ 247 h 1163"/>
              <a:gd name="T12" fmla="*/ 945 w 1202"/>
              <a:gd name="T13" fmla="*/ 249 h 1163"/>
              <a:gd name="T14" fmla="*/ 959 w 1202"/>
              <a:gd name="T15" fmla="*/ 627 h 1163"/>
              <a:gd name="T16" fmla="*/ 1010 w 1202"/>
              <a:gd name="T17" fmla="*/ 631 h 1163"/>
              <a:gd name="T18" fmla="*/ 1043 w 1202"/>
              <a:gd name="T19" fmla="*/ 619 h 1163"/>
              <a:gd name="T20" fmla="*/ 1098 w 1202"/>
              <a:gd name="T21" fmla="*/ 607 h 1163"/>
              <a:gd name="T22" fmla="*/ 1180 w 1202"/>
              <a:gd name="T23" fmla="*/ 644 h 1163"/>
              <a:gd name="T24" fmla="*/ 1199 w 1202"/>
              <a:gd name="T25" fmla="*/ 730 h 1163"/>
              <a:gd name="T26" fmla="*/ 1144 w 1202"/>
              <a:gd name="T27" fmla="*/ 796 h 1163"/>
              <a:gd name="T28" fmla="*/ 1072 w 1202"/>
              <a:gd name="T29" fmla="*/ 802 h 1163"/>
              <a:gd name="T30" fmla="*/ 1020 w 1202"/>
              <a:gd name="T31" fmla="*/ 786 h 1163"/>
              <a:gd name="T32" fmla="*/ 981 w 1202"/>
              <a:gd name="T33" fmla="*/ 777 h 1163"/>
              <a:gd name="T34" fmla="*/ 946 w 1202"/>
              <a:gd name="T35" fmla="*/ 808 h 1163"/>
              <a:gd name="T36" fmla="*/ 574 w 1202"/>
              <a:gd name="T37" fmla="*/ 1161 h 1163"/>
              <a:gd name="T38" fmla="*/ 544 w 1202"/>
              <a:gd name="T39" fmla="*/ 1117 h 1163"/>
              <a:gd name="T40" fmla="*/ 558 w 1202"/>
              <a:gd name="T41" fmla="*/ 1081 h 1163"/>
              <a:gd name="T42" fmla="*/ 574 w 1202"/>
              <a:gd name="T43" fmla="*/ 1026 h 1163"/>
              <a:gd name="T44" fmla="*/ 553 w 1202"/>
              <a:gd name="T45" fmla="*/ 952 h 1163"/>
              <a:gd name="T46" fmla="*/ 472 w 1202"/>
              <a:gd name="T47" fmla="*/ 914 h 1163"/>
              <a:gd name="T48" fmla="*/ 391 w 1202"/>
              <a:gd name="T49" fmla="*/ 952 h 1163"/>
              <a:gd name="T50" fmla="*/ 369 w 1202"/>
              <a:gd name="T51" fmla="*/ 1026 h 1163"/>
              <a:gd name="T52" fmla="*/ 387 w 1202"/>
              <a:gd name="T53" fmla="*/ 1081 h 1163"/>
              <a:gd name="T54" fmla="*/ 400 w 1202"/>
              <a:gd name="T55" fmla="*/ 1117 h 1163"/>
              <a:gd name="T56" fmla="*/ 369 w 1202"/>
              <a:gd name="T57" fmla="*/ 1161 h 1163"/>
              <a:gd name="T58" fmla="*/ 1 w 1202"/>
              <a:gd name="T59" fmla="*/ 1101 h 1163"/>
              <a:gd name="T60" fmla="*/ 8 w 1202"/>
              <a:gd name="T61" fmla="*/ 795 h 1163"/>
              <a:gd name="T62" fmla="*/ 52 w 1202"/>
              <a:gd name="T63" fmla="*/ 777 h 1163"/>
              <a:gd name="T64" fmla="*/ 87 w 1202"/>
              <a:gd name="T65" fmla="*/ 789 h 1163"/>
              <a:gd name="T66" fmla="*/ 143 w 1202"/>
              <a:gd name="T67" fmla="*/ 805 h 1163"/>
              <a:gd name="T68" fmla="*/ 220 w 1202"/>
              <a:gd name="T69" fmla="*/ 785 h 1163"/>
              <a:gd name="T70" fmla="*/ 258 w 1202"/>
              <a:gd name="T71" fmla="*/ 706 h 1163"/>
              <a:gd name="T72" fmla="*/ 220 w 1202"/>
              <a:gd name="T73" fmla="*/ 628 h 1163"/>
              <a:gd name="T74" fmla="*/ 143 w 1202"/>
              <a:gd name="T75" fmla="*/ 608 h 1163"/>
              <a:gd name="T76" fmla="*/ 87 w 1202"/>
              <a:gd name="T77" fmla="*/ 624 h 1163"/>
              <a:gd name="T78" fmla="*/ 52 w 1202"/>
              <a:gd name="T79" fmla="*/ 636 h 1163"/>
              <a:gd name="T80" fmla="*/ 8 w 1202"/>
              <a:gd name="T81" fmla="*/ 618 h 1163"/>
              <a:gd name="T82" fmla="*/ 1 w 1202"/>
              <a:gd name="T83" fmla="*/ 311 h 1163"/>
              <a:gd name="T84" fmla="*/ 71 w 1202"/>
              <a:gd name="T85" fmla="*/ 249 h 1163"/>
              <a:gd name="T86" fmla="*/ 394 w 1202"/>
              <a:gd name="T87" fmla="*/ 231 h 1163"/>
              <a:gd name="T88" fmla="*/ 394 w 1202"/>
              <a:gd name="T89" fmla="*/ 185 h 1163"/>
              <a:gd name="T90" fmla="*/ 380 w 1202"/>
              <a:gd name="T91" fmla="*/ 152 h 1163"/>
              <a:gd name="T92" fmla="*/ 368 w 1202"/>
              <a:gd name="T93" fmla="*/ 100 h 1163"/>
              <a:gd name="T94" fmla="*/ 387 w 1202"/>
              <a:gd name="T95" fmla="*/ 44 h 1163"/>
              <a:gd name="T96" fmla="*/ 451 w 1202"/>
              <a:gd name="T97" fmla="*/ 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2" h="1163">
                <a:moveTo>
                  <a:pt x="472" y="0"/>
                </a:moveTo>
                <a:lnTo>
                  <a:pt x="492" y="2"/>
                </a:lnTo>
                <a:lnTo>
                  <a:pt x="512" y="8"/>
                </a:lnTo>
                <a:lnTo>
                  <a:pt x="530" y="17"/>
                </a:lnTo>
                <a:lnTo>
                  <a:pt x="545" y="30"/>
                </a:lnTo>
                <a:lnTo>
                  <a:pt x="558" y="44"/>
                </a:lnTo>
                <a:lnTo>
                  <a:pt x="561" y="48"/>
                </a:lnTo>
                <a:lnTo>
                  <a:pt x="569" y="64"/>
                </a:lnTo>
                <a:lnTo>
                  <a:pt x="574" y="81"/>
                </a:lnTo>
                <a:lnTo>
                  <a:pt x="575" y="100"/>
                </a:lnTo>
                <a:lnTo>
                  <a:pt x="574" y="111"/>
                </a:lnTo>
                <a:lnTo>
                  <a:pt x="572" y="124"/>
                </a:lnTo>
                <a:lnTo>
                  <a:pt x="568" y="138"/>
                </a:lnTo>
                <a:lnTo>
                  <a:pt x="563" y="152"/>
                </a:lnTo>
                <a:lnTo>
                  <a:pt x="559" y="164"/>
                </a:lnTo>
                <a:lnTo>
                  <a:pt x="555" y="174"/>
                </a:lnTo>
                <a:lnTo>
                  <a:pt x="552" y="181"/>
                </a:lnTo>
                <a:lnTo>
                  <a:pt x="549" y="185"/>
                </a:lnTo>
                <a:lnTo>
                  <a:pt x="549" y="186"/>
                </a:lnTo>
                <a:lnTo>
                  <a:pt x="544" y="203"/>
                </a:lnTo>
                <a:lnTo>
                  <a:pt x="544" y="218"/>
                </a:lnTo>
                <a:lnTo>
                  <a:pt x="551" y="231"/>
                </a:lnTo>
                <a:lnTo>
                  <a:pt x="560" y="240"/>
                </a:lnTo>
                <a:lnTo>
                  <a:pt x="574" y="247"/>
                </a:lnTo>
                <a:lnTo>
                  <a:pt x="592" y="249"/>
                </a:lnTo>
                <a:lnTo>
                  <a:pt x="872" y="249"/>
                </a:lnTo>
                <a:lnTo>
                  <a:pt x="873" y="249"/>
                </a:lnTo>
                <a:lnTo>
                  <a:pt x="945" y="249"/>
                </a:lnTo>
                <a:lnTo>
                  <a:pt x="945" y="590"/>
                </a:lnTo>
                <a:lnTo>
                  <a:pt x="946" y="605"/>
                </a:lnTo>
                <a:lnTo>
                  <a:pt x="951" y="618"/>
                </a:lnTo>
                <a:lnTo>
                  <a:pt x="959" y="627"/>
                </a:lnTo>
                <a:lnTo>
                  <a:pt x="969" y="633"/>
                </a:lnTo>
                <a:lnTo>
                  <a:pt x="981" y="636"/>
                </a:lnTo>
                <a:lnTo>
                  <a:pt x="994" y="636"/>
                </a:lnTo>
                <a:lnTo>
                  <a:pt x="1010" y="631"/>
                </a:lnTo>
                <a:lnTo>
                  <a:pt x="1013" y="630"/>
                </a:lnTo>
                <a:lnTo>
                  <a:pt x="1020" y="628"/>
                </a:lnTo>
                <a:lnTo>
                  <a:pt x="1030" y="624"/>
                </a:lnTo>
                <a:lnTo>
                  <a:pt x="1043" y="619"/>
                </a:lnTo>
                <a:lnTo>
                  <a:pt x="1058" y="615"/>
                </a:lnTo>
                <a:lnTo>
                  <a:pt x="1072" y="611"/>
                </a:lnTo>
                <a:lnTo>
                  <a:pt x="1086" y="608"/>
                </a:lnTo>
                <a:lnTo>
                  <a:pt x="1098" y="607"/>
                </a:lnTo>
                <a:lnTo>
                  <a:pt x="1123" y="609"/>
                </a:lnTo>
                <a:lnTo>
                  <a:pt x="1144" y="617"/>
                </a:lnTo>
                <a:lnTo>
                  <a:pt x="1163" y="628"/>
                </a:lnTo>
                <a:lnTo>
                  <a:pt x="1180" y="644"/>
                </a:lnTo>
                <a:lnTo>
                  <a:pt x="1192" y="663"/>
                </a:lnTo>
                <a:lnTo>
                  <a:pt x="1199" y="683"/>
                </a:lnTo>
                <a:lnTo>
                  <a:pt x="1202" y="706"/>
                </a:lnTo>
                <a:lnTo>
                  <a:pt x="1199" y="730"/>
                </a:lnTo>
                <a:lnTo>
                  <a:pt x="1192" y="750"/>
                </a:lnTo>
                <a:lnTo>
                  <a:pt x="1180" y="769"/>
                </a:lnTo>
                <a:lnTo>
                  <a:pt x="1163" y="785"/>
                </a:lnTo>
                <a:lnTo>
                  <a:pt x="1144" y="796"/>
                </a:lnTo>
                <a:lnTo>
                  <a:pt x="1123" y="804"/>
                </a:lnTo>
                <a:lnTo>
                  <a:pt x="1098" y="806"/>
                </a:lnTo>
                <a:lnTo>
                  <a:pt x="1086" y="805"/>
                </a:lnTo>
                <a:lnTo>
                  <a:pt x="1072" y="802"/>
                </a:lnTo>
                <a:lnTo>
                  <a:pt x="1058" y="799"/>
                </a:lnTo>
                <a:lnTo>
                  <a:pt x="1043" y="794"/>
                </a:lnTo>
                <a:lnTo>
                  <a:pt x="1030" y="789"/>
                </a:lnTo>
                <a:lnTo>
                  <a:pt x="1020" y="786"/>
                </a:lnTo>
                <a:lnTo>
                  <a:pt x="1013" y="783"/>
                </a:lnTo>
                <a:lnTo>
                  <a:pt x="1010" y="782"/>
                </a:lnTo>
                <a:lnTo>
                  <a:pt x="994" y="777"/>
                </a:lnTo>
                <a:lnTo>
                  <a:pt x="981" y="777"/>
                </a:lnTo>
                <a:lnTo>
                  <a:pt x="969" y="780"/>
                </a:lnTo>
                <a:lnTo>
                  <a:pt x="959" y="786"/>
                </a:lnTo>
                <a:lnTo>
                  <a:pt x="951" y="795"/>
                </a:lnTo>
                <a:lnTo>
                  <a:pt x="946" y="808"/>
                </a:lnTo>
                <a:lnTo>
                  <a:pt x="945" y="822"/>
                </a:lnTo>
                <a:lnTo>
                  <a:pt x="945" y="1163"/>
                </a:lnTo>
                <a:lnTo>
                  <a:pt x="592" y="1163"/>
                </a:lnTo>
                <a:lnTo>
                  <a:pt x="574" y="1161"/>
                </a:lnTo>
                <a:lnTo>
                  <a:pt x="560" y="1155"/>
                </a:lnTo>
                <a:lnTo>
                  <a:pt x="551" y="1145"/>
                </a:lnTo>
                <a:lnTo>
                  <a:pt x="544" y="1132"/>
                </a:lnTo>
                <a:lnTo>
                  <a:pt x="544" y="1117"/>
                </a:lnTo>
                <a:lnTo>
                  <a:pt x="549" y="1100"/>
                </a:lnTo>
                <a:lnTo>
                  <a:pt x="551" y="1097"/>
                </a:lnTo>
                <a:lnTo>
                  <a:pt x="554" y="1091"/>
                </a:lnTo>
                <a:lnTo>
                  <a:pt x="558" y="1081"/>
                </a:lnTo>
                <a:lnTo>
                  <a:pt x="563" y="1068"/>
                </a:lnTo>
                <a:lnTo>
                  <a:pt x="567" y="1054"/>
                </a:lnTo>
                <a:lnTo>
                  <a:pt x="571" y="1040"/>
                </a:lnTo>
                <a:lnTo>
                  <a:pt x="574" y="1026"/>
                </a:lnTo>
                <a:lnTo>
                  <a:pt x="575" y="1014"/>
                </a:lnTo>
                <a:lnTo>
                  <a:pt x="573" y="991"/>
                </a:lnTo>
                <a:lnTo>
                  <a:pt x="565" y="970"/>
                </a:lnTo>
                <a:lnTo>
                  <a:pt x="553" y="952"/>
                </a:lnTo>
                <a:lnTo>
                  <a:pt x="536" y="936"/>
                </a:lnTo>
                <a:lnTo>
                  <a:pt x="517" y="924"/>
                </a:lnTo>
                <a:lnTo>
                  <a:pt x="496" y="917"/>
                </a:lnTo>
                <a:lnTo>
                  <a:pt x="472" y="914"/>
                </a:lnTo>
                <a:lnTo>
                  <a:pt x="448" y="917"/>
                </a:lnTo>
                <a:lnTo>
                  <a:pt x="426" y="924"/>
                </a:lnTo>
                <a:lnTo>
                  <a:pt x="407" y="936"/>
                </a:lnTo>
                <a:lnTo>
                  <a:pt x="391" y="952"/>
                </a:lnTo>
                <a:lnTo>
                  <a:pt x="378" y="970"/>
                </a:lnTo>
                <a:lnTo>
                  <a:pt x="371" y="991"/>
                </a:lnTo>
                <a:lnTo>
                  <a:pt x="368" y="1014"/>
                </a:lnTo>
                <a:lnTo>
                  <a:pt x="369" y="1026"/>
                </a:lnTo>
                <a:lnTo>
                  <a:pt x="372" y="1040"/>
                </a:lnTo>
                <a:lnTo>
                  <a:pt x="376" y="1054"/>
                </a:lnTo>
                <a:lnTo>
                  <a:pt x="381" y="1068"/>
                </a:lnTo>
                <a:lnTo>
                  <a:pt x="387" y="1081"/>
                </a:lnTo>
                <a:lnTo>
                  <a:pt x="391" y="1091"/>
                </a:lnTo>
                <a:lnTo>
                  <a:pt x="394" y="1097"/>
                </a:lnTo>
                <a:lnTo>
                  <a:pt x="395" y="1100"/>
                </a:lnTo>
                <a:lnTo>
                  <a:pt x="400" y="1117"/>
                </a:lnTo>
                <a:lnTo>
                  <a:pt x="399" y="1132"/>
                </a:lnTo>
                <a:lnTo>
                  <a:pt x="394" y="1145"/>
                </a:lnTo>
                <a:lnTo>
                  <a:pt x="384" y="1155"/>
                </a:lnTo>
                <a:lnTo>
                  <a:pt x="369" y="1161"/>
                </a:lnTo>
                <a:lnTo>
                  <a:pt x="352" y="1163"/>
                </a:lnTo>
                <a:lnTo>
                  <a:pt x="0" y="1163"/>
                </a:lnTo>
                <a:lnTo>
                  <a:pt x="0" y="1108"/>
                </a:lnTo>
                <a:lnTo>
                  <a:pt x="1" y="1101"/>
                </a:lnTo>
                <a:lnTo>
                  <a:pt x="1" y="1094"/>
                </a:lnTo>
                <a:lnTo>
                  <a:pt x="1" y="822"/>
                </a:lnTo>
                <a:lnTo>
                  <a:pt x="3" y="808"/>
                </a:lnTo>
                <a:lnTo>
                  <a:pt x="8" y="795"/>
                </a:lnTo>
                <a:lnTo>
                  <a:pt x="15" y="786"/>
                </a:lnTo>
                <a:lnTo>
                  <a:pt x="25" y="780"/>
                </a:lnTo>
                <a:lnTo>
                  <a:pt x="37" y="777"/>
                </a:lnTo>
                <a:lnTo>
                  <a:pt x="52" y="777"/>
                </a:lnTo>
                <a:lnTo>
                  <a:pt x="67" y="782"/>
                </a:lnTo>
                <a:lnTo>
                  <a:pt x="69" y="783"/>
                </a:lnTo>
                <a:lnTo>
                  <a:pt x="76" y="786"/>
                </a:lnTo>
                <a:lnTo>
                  <a:pt x="87" y="789"/>
                </a:lnTo>
                <a:lnTo>
                  <a:pt x="99" y="794"/>
                </a:lnTo>
                <a:lnTo>
                  <a:pt x="114" y="799"/>
                </a:lnTo>
                <a:lnTo>
                  <a:pt x="129" y="802"/>
                </a:lnTo>
                <a:lnTo>
                  <a:pt x="143" y="805"/>
                </a:lnTo>
                <a:lnTo>
                  <a:pt x="155" y="806"/>
                </a:lnTo>
                <a:lnTo>
                  <a:pt x="179" y="804"/>
                </a:lnTo>
                <a:lnTo>
                  <a:pt x="200" y="796"/>
                </a:lnTo>
                <a:lnTo>
                  <a:pt x="220" y="785"/>
                </a:lnTo>
                <a:lnTo>
                  <a:pt x="236" y="769"/>
                </a:lnTo>
                <a:lnTo>
                  <a:pt x="248" y="750"/>
                </a:lnTo>
                <a:lnTo>
                  <a:pt x="256" y="730"/>
                </a:lnTo>
                <a:lnTo>
                  <a:pt x="258" y="706"/>
                </a:lnTo>
                <a:lnTo>
                  <a:pt x="256" y="683"/>
                </a:lnTo>
                <a:lnTo>
                  <a:pt x="248" y="663"/>
                </a:lnTo>
                <a:lnTo>
                  <a:pt x="236" y="644"/>
                </a:lnTo>
                <a:lnTo>
                  <a:pt x="220" y="628"/>
                </a:lnTo>
                <a:lnTo>
                  <a:pt x="200" y="617"/>
                </a:lnTo>
                <a:lnTo>
                  <a:pt x="179" y="609"/>
                </a:lnTo>
                <a:lnTo>
                  <a:pt x="155" y="607"/>
                </a:lnTo>
                <a:lnTo>
                  <a:pt x="143" y="608"/>
                </a:lnTo>
                <a:lnTo>
                  <a:pt x="129" y="611"/>
                </a:lnTo>
                <a:lnTo>
                  <a:pt x="114" y="615"/>
                </a:lnTo>
                <a:lnTo>
                  <a:pt x="99" y="619"/>
                </a:lnTo>
                <a:lnTo>
                  <a:pt x="87" y="624"/>
                </a:lnTo>
                <a:lnTo>
                  <a:pt x="76" y="628"/>
                </a:lnTo>
                <a:lnTo>
                  <a:pt x="69" y="630"/>
                </a:lnTo>
                <a:lnTo>
                  <a:pt x="67" y="631"/>
                </a:lnTo>
                <a:lnTo>
                  <a:pt x="52" y="636"/>
                </a:lnTo>
                <a:lnTo>
                  <a:pt x="37" y="636"/>
                </a:lnTo>
                <a:lnTo>
                  <a:pt x="25" y="633"/>
                </a:lnTo>
                <a:lnTo>
                  <a:pt x="15" y="627"/>
                </a:lnTo>
                <a:lnTo>
                  <a:pt x="8" y="618"/>
                </a:lnTo>
                <a:lnTo>
                  <a:pt x="3" y="605"/>
                </a:lnTo>
                <a:lnTo>
                  <a:pt x="1" y="590"/>
                </a:lnTo>
                <a:lnTo>
                  <a:pt x="1" y="319"/>
                </a:lnTo>
                <a:lnTo>
                  <a:pt x="1" y="311"/>
                </a:lnTo>
                <a:lnTo>
                  <a:pt x="0" y="304"/>
                </a:lnTo>
                <a:lnTo>
                  <a:pt x="0" y="249"/>
                </a:lnTo>
                <a:lnTo>
                  <a:pt x="71" y="249"/>
                </a:lnTo>
                <a:lnTo>
                  <a:pt x="71" y="249"/>
                </a:lnTo>
                <a:lnTo>
                  <a:pt x="352" y="249"/>
                </a:lnTo>
                <a:lnTo>
                  <a:pt x="369" y="247"/>
                </a:lnTo>
                <a:lnTo>
                  <a:pt x="384" y="240"/>
                </a:lnTo>
                <a:lnTo>
                  <a:pt x="394" y="231"/>
                </a:lnTo>
                <a:lnTo>
                  <a:pt x="399" y="218"/>
                </a:lnTo>
                <a:lnTo>
                  <a:pt x="400" y="203"/>
                </a:lnTo>
                <a:lnTo>
                  <a:pt x="395" y="186"/>
                </a:lnTo>
                <a:lnTo>
                  <a:pt x="394" y="185"/>
                </a:lnTo>
                <a:lnTo>
                  <a:pt x="393" y="181"/>
                </a:lnTo>
                <a:lnTo>
                  <a:pt x="390" y="174"/>
                </a:lnTo>
                <a:lnTo>
                  <a:pt x="386" y="164"/>
                </a:lnTo>
                <a:lnTo>
                  <a:pt x="380" y="152"/>
                </a:lnTo>
                <a:lnTo>
                  <a:pt x="376" y="138"/>
                </a:lnTo>
                <a:lnTo>
                  <a:pt x="372" y="124"/>
                </a:lnTo>
                <a:lnTo>
                  <a:pt x="369" y="111"/>
                </a:lnTo>
                <a:lnTo>
                  <a:pt x="368" y="100"/>
                </a:lnTo>
                <a:lnTo>
                  <a:pt x="370" y="81"/>
                </a:lnTo>
                <a:lnTo>
                  <a:pt x="375" y="64"/>
                </a:lnTo>
                <a:lnTo>
                  <a:pt x="384" y="48"/>
                </a:lnTo>
                <a:lnTo>
                  <a:pt x="387" y="44"/>
                </a:lnTo>
                <a:lnTo>
                  <a:pt x="399" y="30"/>
                </a:lnTo>
                <a:lnTo>
                  <a:pt x="414" y="17"/>
                </a:lnTo>
                <a:lnTo>
                  <a:pt x="431" y="8"/>
                </a:lnTo>
                <a:lnTo>
                  <a:pt x="451" y="2"/>
                </a:lnTo>
                <a:lnTo>
                  <a:pt x="472" y="0"/>
                </a:lnTo>
                <a:close/>
              </a:path>
            </a:pathLst>
          </a:custGeom>
          <a:solidFill>
            <a:srgbClr val="92D050">
              <a:alpha val="48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Iper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 Super </a:t>
            </a: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ammortamenti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400" b="1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Legge </a:t>
            </a:r>
            <a:r>
              <a:rPr lang="it-IT" sz="1400" b="1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Sabatini</a:t>
            </a: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10"/>
          <p:cNvSpPr>
            <a:spLocks/>
          </p:cNvSpPr>
          <p:nvPr/>
        </p:nvSpPr>
        <p:spPr bwMode="auto">
          <a:xfrm>
            <a:off x="5857875" y="2141538"/>
            <a:ext cx="1971675" cy="1847850"/>
          </a:xfrm>
          <a:custGeom>
            <a:avLst/>
            <a:gdLst>
              <a:gd name="T0" fmla="*/ 385 w 1203"/>
              <a:gd name="T1" fmla="*/ 10 h 1164"/>
              <a:gd name="T2" fmla="*/ 396 w 1203"/>
              <a:gd name="T3" fmla="*/ 63 h 1164"/>
              <a:gd name="T4" fmla="*/ 382 w 1203"/>
              <a:gd name="T5" fmla="*/ 96 h 1164"/>
              <a:gd name="T6" fmla="*/ 370 w 1203"/>
              <a:gd name="T7" fmla="*/ 150 h 1164"/>
              <a:gd name="T8" fmla="*/ 409 w 1203"/>
              <a:gd name="T9" fmla="*/ 228 h 1164"/>
              <a:gd name="T10" fmla="*/ 496 w 1203"/>
              <a:gd name="T11" fmla="*/ 248 h 1164"/>
              <a:gd name="T12" fmla="*/ 566 w 1203"/>
              <a:gd name="T13" fmla="*/ 194 h 1164"/>
              <a:gd name="T14" fmla="*/ 573 w 1203"/>
              <a:gd name="T15" fmla="*/ 125 h 1164"/>
              <a:gd name="T16" fmla="*/ 554 w 1203"/>
              <a:gd name="T17" fmla="*/ 74 h 1164"/>
              <a:gd name="T18" fmla="*/ 546 w 1203"/>
              <a:gd name="T19" fmla="*/ 32 h 1164"/>
              <a:gd name="T20" fmla="*/ 593 w 1203"/>
              <a:gd name="T21" fmla="*/ 0 h 1164"/>
              <a:gd name="T22" fmla="*/ 952 w 1203"/>
              <a:gd name="T23" fmla="*/ 369 h 1164"/>
              <a:gd name="T24" fmla="*/ 996 w 1203"/>
              <a:gd name="T25" fmla="*/ 387 h 1164"/>
              <a:gd name="T26" fmla="*/ 1031 w 1203"/>
              <a:gd name="T27" fmla="*/ 375 h 1164"/>
              <a:gd name="T28" fmla="*/ 1088 w 1203"/>
              <a:gd name="T29" fmla="*/ 359 h 1164"/>
              <a:gd name="T30" fmla="*/ 1164 w 1203"/>
              <a:gd name="T31" fmla="*/ 380 h 1164"/>
              <a:gd name="T32" fmla="*/ 1203 w 1203"/>
              <a:gd name="T33" fmla="*/ 457 h 1164"/>
              <a:gd name="T34" fmla="*/ 1164 w 1203"/>
              <a:gd name="T35" fmla="*/ 536 h 1164"/>
              <a:gd name="T36" fmla="*/ 1088 w 1203"/>
              <a:gd name="T37" fmla="*/ 557 h 1164"/>
              <a:gd name="T38" fmla="*/ 1031 w 1203"/>
              <a:gd name="T39" fmla="*/ 541 h 1164"/>
              <a:gd name="T40" fmla="*/ 996 w 1203"/>
              <a:gd name="T41" fmla="*/ 529 h 1164"/>
              <a:gd name="T42" fmla="*/ 952 w 1203"/>
              <a:gd name="T43" fmla="*/ 547 h 1164"/>
              <a:gd name="T44" fmla="*/ 593 w 1203"/>
              <a:gd name="T45" fmla="*/ 914 h 1164"/>
              <a:gd name="T46" fmla="*/ 546 w 1203"/>
              <a:gd name="T47" fmla="*/ 946 h 1164"/>
              <a:gd name="T48" fmla="*/ 552 w 1203"/>
              <a:gd name="T49" fmla="*/ 983 h 1164"/>
              <a:gd name="T50" fmla="*/ 569 w 1203"/>
              <a:gd name="T51" fmla="*/ 1026 h 1164"/>
              <a:gd name="T52" fmla="*/ 575 w 1203"/>
              <a:gd name="T53" fmla="*/ 1082 h 1164"/>
              <a:gd name="T54" fmla="*/ 546 w 1203"/>
              <a:gd name="T55" fmla="*/ 1135 h 1164"/>
              <a:gd name="T56" fmla="*/ 473 w 1203"/>
              <a:gd name="T57" fmla="*/ 1164 h 1164"/>
              <a:gd name="T58" fmla="*/ 400 w 1203"/>
              <a:gd name="T59" fmla="*/ 1135 h 1164"/>
              <a:gd name="T60" fmla="*/ 371 w 1203"/>
              <a:gd name="T61" fmla="*/ 1082 h 1164"/>
              <a:gd name="T62" fmla="*/ 377 w 1203"/>
              <a:gd name="T63" fmla="*/ 1026 h 1164"/>
              <a:gd name="T64" fmla="*/ 393 w 1203"/>
              <a:gd name="T65" fmla="*/ 983 h 1164"/>
              <a:gd name="T66" fmla="*/ 401 w 1203"/>
              <a:gd name="T67" fmla="*/ 946 h 1164"/>
              <a:gd name="T68" fmla="*/ 353 w 1203"/>
              <a:gd name="T69" fmla="*/ 914 h 1164"/>
              <a:gd name="T70" fmla="*/ 3 w 1203"/>
              <a:gd name="T71" fmla="*/ 845 h 1164"/>
              <a:gd name="T72" fmla="*/ 17 w 1203"/>
              <a:gd name="T73" fmla="*/ 537 h 1164"/>
              <a:gd name="T74" fmla="*/ 68 w 1203"/>
              <a:gd name="T75" fmla="*/ 533 h 1164"/>
              <a:gd name="T76" fmla="*/ 101 w 1203"/>
              <a:gd name="T77" fmla="*/ 545 h 1164"/>
              <a:gd name="T78" fmla="*/ 156 w 1203"/>
              <a:gd name="T79" fmla="*/ 558 h 1164"/>
              <a:gd name="T80" fmla="*/ 238 w 1203"/>
              <a:gd name="T81" fmla="*/ 520 h 1164"/>
              <a:gd name="T82" fmla="*/ 257 w 1203"/>
              <a:gd name="T83" fmla="*/ 435 h 1164"/>
              <a:gd name="T84" fmla="*/ 202 w 1203"/>
              <a:gd name="T85" fmla="*/ 368 h 1164"/>
              <a:gd name="T86" fmla="*/ 130 w 1203"/>
              <a:gd name="T87" fmla="*/ 362 h 1164"/>
              <a:gd name="T88" fmla="*/ 78 w 1203"/>
              <a:gd name="T89" fmla="*/ 379 h 1164"/>
              <a:gd name="T90" fmla="*/ 39 w 1203"/>
              <a:gd name="T91" fmla="*/ 388 h 1164"/>
              <a:gd name="T92" fmla="*/ 4 w 1203"/>
              <a:gd name="T93" fmla="*/ 357 h 1164"/>
              <a:gd name="T94" fmla="*/ 5 w 1203"/>
              <a:gd name="T95" fmla="*/ 57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3" h="1164">
                <a:moveTo>
                  <a:pt x="3" y="0"/>
                </a:moveTo>
                <a:lnTo>
                  <a:pt x="353" y="0"/>
                </a:lnTo>
                <a:lnTo>
                  <a:pt x="371" y="2"/>
                </a:lnTo>
                <a:lnTo>
                  <a:pt x="385" y="10"/>
                </a:lnTo>
                <a:lnTo>
                  <a:pt x="395" y="19"/>
                </a:lnTo>
                <a:lnTo>
                  <a:pt x="401" y="32"/>
                </a:lnTo>
                <a:lnTo>
                  <a:pt x="401" y="47"/>
                </a:lnTo>
                <a:lnTo>
                  <a:pt x="396" y="63"/>
                </a:lnTo>
                <a:lnTo>
                  <a:pt x="395" y="66"/>
                </a:lnTo>
                <a:lnTo>
                  <a:pt x="391" y="74"/>
                </a:lnTo>
                <a:lnTo>
                  <a:pt x="387" y="84"/>
                </a:lnTo>
                <a:lnTo>
                  <a:pt x="382" y="96"/>
                </a:lnTo>
                <a:lnTo>
                  <a:pt x="378" y="110"/>
                </a:lnTo>
                <a:lnTo>
                  <a:pt x="374" y="125"/>
                </a:lnTo>
                <a:lnTo>
                  <a:pt x="371" y="138"/>
                </a:lnTo>
                <a:lnTo>
                  <a:pt x="370" y="150"/>
                </a:lnTo>
                <a:lnTo>
                  <a:pt x="372" y="172"/>
                </a:lnTo>
                <a:lnTo>
                  <a:pt x="380" y="194"/>
                </a:lnTo>
                <a:lnTo>
                  <a:pt x="392" y="212"/>
                </a:lnTo>
                <a:lnTo>
                  <a:pt x="409" y="228"/>
                </a:lnTo>
                <a:lnTo>
                  <a:pt x="428" y="240"/>
                </a:lnTo>
                <a:lnTo>
                  <a:pt x="449" y="248"/>
                </a:lnTo>
                <a:lnTo>
                  <a:pt x="473" y="250"/>
                </a:lnTo>
                <a:lnTo>
                  <a:pt x="496" y="248"/>
                </a:lnTo>
                <a:lnTo>
                  <a:pt x="519" y="240"/>
                </a:lnTo>
                <a:lnTo>
                  <a:pt x="538" y="228"/>
                </a:lnTo>
                <a:lnTo>
                  <a:pt x="553" y="212"/>
                </a:lnTo>
                <a:lnTo>
                  <a:pt x="566" y="194"/>
                </a:lnTo>
                <a:lnTo>
                  <a:pt x="574" y="172"/>
                </a:lnTo>
                <a:lnTo>
                  <a:pt x="577" y="150"/>
                </a:lnTo>
                <a:lnTo>
                  <a:pt x="576" y="138"/>
                </a:lnTo>
                <a:lnTo>
                  <a:pt x="573" y="125"/>
                </a:lnTo>
                <a:lnTo>
                  <a:pt x="569" y="110"/>
                </a:lnTo>
                <a:lnTo>
                  <a:pt x="564" y="96"/>
                </a:lnTo>
                <a:lnTo>
                  <a:pt x="558" y="84"/>
                </a:lnTo>
                <a:lnTo>
                  <a:pt x="554" y="74"/>
                </a:lnTo>
                <a:lnTo>
                  <a:pt x="551" y="66"/>
                </a:lnTo>
                <a:lnTo>
                  <a:pt x="550" y="63"/>
                </a:lnTo>
                <a:lnTo>
                  <a:pt x="545" y="47"/>
                </a:lnTo>
                <a:lnTo>
                  <a:pt x="546" y="32"/>
                </a:lnTo>
                <a:lnTo>
                  <a:pt x="551" y="19"/>
                </a:lnTo>
                <a:lnTo>
                  <a:pt x="561" y="10"/>
                </a:lnTo>
                <a:lnTo>
                  <a:pt x="576" y="2"/>
                </a:lnTo>
                <a:lnTo>
                  <a:pt x="593" y="0"/>
                </a:lnTo>
                <a:lnTo>
                  <a:pt x="945" y="0"/>
                </a:lnTo>
                <a:lnTo>
                  <a:pt x="945" y="341"/>
                </a:lnTo>
                <a:lnTo>
                  <a:pt x="947" y="357"/>
                </a:lnTo>
                <a:lnTo>
                  <a:pt x="952" y="369"/>
                </a:lnTo>
                <a:lnTo>
                  <a:pt x="960" y="378"/>
                </a:lnTo>
                <a:lnTo>
                  <a:pt x="970" y="385"/>
                </a:lnTo>
                <a:lnTo>
                  <a:pt x="982" y="388"/>
                </a:lnTo>
                <a:lnTo>
                  <a:pt x="996" y="387"/>
                </a:lnTo>
                <a:lnTo>
                  <a:pt x="1012" y="383"/>
                </a:lnTo>
                <a:lnTo>
                  <a:pt x="1014" y="382"/>
                </a:lnTo>
                <a:lnTo>
                  <a:pt x="1021" y="379"/>
                </a:lnTo>
                <a:lnTo>
                  <a:pt x="1031" y="375"/>
                </a:lnTo>
                <a:lnTo>
                  <a:pt x="1044" y="370"/>
                </a:lnTo>
                <a:lnTo>
                  <a:pt x="1058" y="366"/>
                </a:lnTo>
                <a:lnTo>
                  <a:pt x="1074" y="362"/>
                </a:lnTo>
                <a:lnTo>
                  <a:pt x="1088" y="359"/>
                </a:lnTo>
                <a:lnTo>
                  <a:pt x="1100" y="358"/>
                </a:lnTo>
                <a:lnTo>
                  <a:pt x="1124" y="361"/>
                </a:lnTo>
                <a:lnTo>
                  <a:pt x="1145" y="368"/>
                </a:lnTo>
                <a:lnTo>
                  <a:pt x="1164" y="380"/>
                </a:lnTo>
                <a:lnTo>
                  <a:pt x="1181" y="395"/>
                </a:lnTo>
                <a:lnTo>
                  <a:pt x="1193" y="414"/>
                </a:lnTo>
                <a:lnTo>
                  <a:pt x="1201" y="435"/>
                </a:lnTo>
                <a:lnTo>
                  <a:pt x="1203" y="457"/>
                </a:lnTo>
                <a:lnTo>
                  <a:pt x="1201" y="481"/>
                </a:lnTo>
                <a:lnTo>
                  <a:pt x="1193" y="502"/>
                </a:lnTo>
                <a:lnTo>
                  <a:pt x="1181" y="520"/>
                </a:lnTo>
                <a:lnTo>
                  <a:pt x="1164" y="536"/>
                </a:lnTo>
                <a:lnTo>
                  <a:pt x="1145" y="548"/>
                </a:lnTo>
                <a:lnTo>
                  <a:pt x="1124" y="555"/>
                </a:lnTo>
                <a:lnTo>
                  <a:pt x="1100" y="558"/>
                </a:lnTo>
                <a:lnTo>
                  <a:pt x="1088" y="557"/>
                </a:lnTo>
                <a:lnTo>
                  <a:pt x="1074" y="554"/>
                </a:lnTo>
                <a:lnTo>
                  <a:pt x="1058" y="550"/>
                </a:lnTo>
                <a:lnTo>
                  <a:pt x="1044" y="545"/>
                </a:lnTo>
                <a:lnTo>
                  <a:pt x="1031" y="541"/>
                </a:lnTo>
                <a:lnTo>
                  <a:pt x="1021" y="537"/>
                </a:lnTo>
                <a:lnTo>
                  <a:pt x="1014" y="534"/>
                </a:lnTo>
                <a:lnTo>
                  <a:pt x="1012" y="533"/>
                </a:lnTo>
                <a:lnTo>
                  <a:pt x="996" y="529"/>
                </a:lnTo>
                <a:lnTo>
                  <a:pt x="982" y="528"/>
                </a:lnTo>
                <a:lnTo>
                  <a:pt x="970" y="531"/>
                </a:lnTo>
                <a:lnTo>
                  <a:pt x="960" y="537"/>
                </a:lnTo>
                <a:lnTo>
                  <a:pt x="952" y="547"/>
                </a:lnTo>
                <a:lnTo>
                  <a:pt x="947" y="559"/>
                </a:lnTo>
                <a:lnTo>
                  <a:pt x="945" y="574"/>
                </a:lnTo>
                <a:lnTo>
                  <a:pt x="945" y="914"/>
                </a:lnTo>
                <a:lnTo>
                  <a:pt x="593" y="914"/>
                </a:lnTo>
                <a:lnTo>
                  <a:pt x="576" y="917"/>
                </a:lnTo>
                <a:lnTo>
                  <a:pt x="561" y="923"/>
                </a:lnTo>
                <a:lnTo>
                  <a:pt x="551" y="934"/>
                </a:lnTo>
                <a:lnTo>
                  <a:pt x="546" y="946"/>
                </a:lnTo>
                <a:lnTo>
                  <a:pt x="545" y="961"/>
                </a:lnTo>
                <a:lnTo>
                  <a:pt x="550" y="977"/>
                </a:lnTo>
                <a:lnTo>
                  <a:pt x="550" y="978"/>
                </a:lnTo>
                <a:lnTo>
                  <a:pt x="552" y="983"/>
                </a:lnTo>
                <a:lnTo>
                  <a:pt x="555" y="990"/>
                </a:lnTo>
                <a:lnTo>
                  <a:pt x="559" y="1000"/>
                </a:lnTo>
                <a:lnTo>
                  <a:pt x="565" y="1013"/>
                </a:lnTo>
                <a:lnTo>
                  <a:pt x="569" y="1026"/>
                </a:lnTo>
                <a:lnTo>
                  <a:pt x="573" y="1040"/>
                </a:lnTo>
                <a:lnTo>
                  <a:pt x="576" y="1053"/>
                </a:lnTo>
                <a:lnTo>
                  <a:pt x="577" y="1064"/>
                </a:lnTo>
                <a:lnTo>
                  <a:pt x="575" y="1082"/>
                </a:lnTo>
                <a:lnTo>
                  <a:pt x="570" y="1100"/>
                </a:lnTo>
                <a:lnTo>
                  <a:pt x="561" y="1116"/>
                </a:lnTo>
                <a:lnTo>
                  <a:pt x="558" y="1120"/>
                </a:lnTo>
                <a:lnTo>
                  <a:pt x="546" y="1135"/>
                </a:lnTo>
                <a:lnTo>
                  <a:pt x="531" y="1147"/>
                </a:lnTo>
                <a:lnTo>
                  <a:pt x="514" y="1157"/>
                </a:lnTo>
                <a:lnTo>
                  <a:pt x="494" y="1162"/>
                </a:lnTo>
                <a:lnTo>
                  <a:pt x="473" y="1164"/>
                </a:lnTo>
                <a:lnTo>
                  <a:pt x="453" y="1162"/>
                </a:lnTo>
                <a:lnTo>
                  <a:pt x="433" y="1157"/>
                </a:lnTo>
                <a:lnTo>
                  <a:pt x="415" y="1147"/>
                </a:lnTo>
                <a:lnTo>
                  <a:pt x="400" y="1135"/>
                </a:lnTo>
                <a:lnTo>
                  <a:pt x="387" y="1120"/>
                </a:lnTo>
                <a:lnTo>
                  <a:pt x="384" y="1116"/>
                </a:lnTo>
                <a:lnTo>
                  <a:pt x="376" y="1100"/>
                </a:lnTo>
                <a:lnTo>
                  <a:pt x="371" y="1082"/>
                </a:lnTo>
                <a:lnTo>
                  <a:pt x="370" y="1064"/>
                </a:lnTo>
                <a:lnTo>
                  <a:pt x="371" y="1053"/>
                </a:lnTo>
                <a:lnTo>
                  <a:pt x="373" y="1040"/>
                </a:lnTo>
                <a:lnTo>
                  <a:pt x="377" y="1026"/>
                </a:lnTo>
                <a:lnTo>
                  <a:pt x="382" y="1013"/>
                </a:lnTo>
                <a:lnTo>
                  <a:pt x="386" y="1000"/>
                </a:lnTo>
                <a:lnTo>
                  <a:pt x="390" y="990"/>
                </a:lnTo>
                <a:lnTo>
                  <a:pt x="393" y="983"/>
                </a:lnTo>
                <a:lnTo>
                  <a:pt x="396" y="978"/>
                </a:lnTo>
                <a:lnTo>
                  <a:pt x="396" y="977"/>
                </a:lnTo>
                <a:lnTo>
                  <a:pt x="401" y="961"/>
                </a:lnTo>
                <a:lnTo>
                  <a:pt x="401" y="946"/>
                </a:lnTo>
                <a:lnTo>
                  <a:pt x="395" y="934"/>
                </a:lnTo>
                <a:lnTo>
                  <a:pt x="385" y="923"/>
                </a:lnTo>
                <a:lnTo>
                  <a:pt x="371" y="917"/>
                </a:lnTo>
                <a:lnTo>
                  <a:pt x="353" y="914"/>
                </a:lnTo>
                <a:lnTo>
                  <a:pt x="0" y="914"/>
                </a:lnTo>
                <a:lnTo>
                  <a:pt x="0" y="860"/>
                </a:lnTo>
                <a:lnTo>
                  <a:pt x="1" y="853"/>
                </a:lnTo>
                <a:lnTo>
                  <a:pt x="3" y="845"/>
                </a:lnTo>
                <a:lnTo>
                  <a:pt x="3" y="574"/>
                </a:lnTo>
                <a:lnTo>
                  <a:pt x="4" y="559"/>
                </a:lnTo>
                <a:lnTo>
                  <a:pt x="9" y="547"/>
                </a:lnTo>
                <a:lnTo>
                  <a:pt x="17" y="537"/>
                </a:lnTo>
                <a:lnTo>
                  <a:pt x="27" y="531"/>
                </a:lnTo>
                <a:lnTo>
                  <a:pt x="39" y="528"/>
                </a:lnTo>
                <a:lnTo>
                  <a:pt x="52" y="529"/>
                </a:lnTo>
                <a:lnTo>
                  <a:pt x="68" y="533"/>
                </a:lnTo>
                <a:lnTo>
                  <a:pt x="71" y="534"/>
                </a:lnTo>
                <a:lnTo>
                  <a:pt x="78" y="537"/>
                </a:lnTo>
                <a:lnTo>
                  <a:pt x="88" y="541"/>
                </a:lnTo>
                <a:lnTo>
                  <a:pt x="101" y="545"/>
                </a:lnTo>
                <a:lnTo>
                  <a:pt x="116" y="550"/>
                </a:lnTo>
                <a:lnTo>
                  <a:pt x="130" y="554"/>
                </a:lnTo>
                <a:lnTo>
                  <a:pt x="144" y="557"/>
                </a:lnTo>
                <a:lnTo>
                  <a:pt x="156" y="558"/>
                </a:lnTo>
                <a:lnTo>
                  <a:pt x="181" y="555"/>
                </a:lnTo>
                <a:lnTo>
                  <a:pt x="202" y="548"/>
                </a:lnTo>
                <a:lnTo>
                  <a:pt x="221" y="536"/>
                </a:lnTo>
                <a:lnTo>
                  <a:pt x="238" y="520"/>
                </a:lnTo>
                <a:lnTo>
                  <a:pt x="249" y="502"/>
                </a:lnTo>
                <a:lnTo>
                  <a:pt x="257" y="481"/>
                </a:lnTo>
                <a:lnTo>
                  <a:pt x="260" y="457"/>
                </a:lnTo>
                <a:lnTo>
                  <a:pt x="257" y="435"/>
                </a:lnTo>
                <a:lnTo>
                  <a:pt x="249" y="414"/>
                </a:lnTo>
                <a:lnTo>
                  <a:pt x="238" y="395"/>
                </a:lnTo>
                <a:lnTo>
                  <a:pt x="221" y="380"/>
                </a:lnTo>
                <a:lnTo>
                  <a:pt x="202" y="368"/>
                </a:lnTo>
                <a:lnTo>
                  <a:pt x="181" y="361"/>
                </a:lnTo>
                <a:lnTo>
                  <a:pt x="156" y="358"/>
                </a:lnTo>
                <a:lnTo>
                  <a:pt x="144" y="359"/>
                </a:lnTo>
                <a:lnTo>
                  <a:pt x="130" y="362"/>
                </a:lnTo>
                <a:lnTo>
                  <a:pt x="116" y="366"/>
                </a:lnTo>
                <a:lnTo>
                  <a:pt x="101" y="370"/>
                </a:lnTo>
                <a:lnTo>
                  <a:pt x="88" y="375"/>
                </a:lnTo>
                <a:lnTo>
                  <a:pt x="78" y="379"/>
                </a:lnTo>
                <a:lnTo>
                  <a:pt x="71" y="382"/>
                </a:lnTo>
                <a:lnTo>
                  <a:pt x="68" y="383"/>
                </a:lnTo>
                <a:lnTo>
                  <a:pt x="52" y="387"/>
                </a:lnTo>
                <a:lnTo>
                  <a:pt x="39" y="388"/>
                </a:lnTo>
                <a:lnTo>
                  <a:pt x="27" y="385"/>
                </a:lnTo>
                <a:lnTo>
                  <a:pt x="17" y="378"/>
                </a:lnTo>
                <a:lnTo>
                  <a:pt x="9" y="369"/>
                </a:lnTo>
                <a:lnTo>
                  <a:pt x="4" y="357"/>
                </a:lnTo>
                <a:lnTo>
                  <a:pt x="3" y="341"/>
                </a:lnTo>
                <a:lnTo>
                  <a:pt x="5" y="70"/>
                </a:lnTo>
                <a:lnTo>
                  <a:pt x="5" y="64"/>
                </a:lnTo>
                <a:lnTo>
                  <a:pt x="5" y="57"/>
                </a:lnTo>
                <a:lnTo>
                  <a:pt x="5" y="52"/>
                </a:lnTo>
                <a:lnTo>
                  <a:pt x="3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Jobs act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Dottorati</a:t>
            </a:r>
            <a:endParaRPr lang="en-US" sz="1400" b="1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Innovativi</a:t>
            </a:r>
            <a:endParaRPr kumimoji="0" lang="en-US" sz="1400" b="1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33361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uiExpand="1" animBg="1"/>
      <p:bldP spid="51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uiExpand="1" build="allAtOnce" animBg="1"/>
      <p:bldP spid="43" grpId="0" animBg="1"/>
      <p:bldP spid="42" grpId="0" animBg="1"/>
      <p:bldP spid="4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9|1|1|0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na">
  <a:themeElements>
    <a:clrScheme name="Giuli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002060"/>
      </a:accent2>
      <a:accent3>
        <a:srgbClr val="BED3E4"/>
      </a:accent3>
      <a:accent4>
        <a:srgbClr val="00B0F0"/>
      </a:accent4>
      <a:accent5>
        <a:srgbClr val="7BA79D"/>
      </a:accent5>
      <a:accent6>
        <a:srgbClr val="968C8C"/>
      </a:accent6>
      <a:hlink>
        <a:srgbClr val="7BA79D"/>
      </a:hlink>
      <a:folHlink>
        <a:srgbClr val="FF0000"/>
      </a:folHlink>
    </a:clrScheme>
    <a:fontScheme name="Lun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Lu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iulia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002060"/>
    </a:accent2>
    <a:accent3>
      <a:srgbClr val="BED3E4"/>
    </a:accent3>
    <a:accent4>
      <a:srgbClr val="00B0F0"/>
    </a:accent4>
    <a:accent5>
      <a:srgbClr val="7BA79D"/>
    </a:accent5>
    <a:accent6>
      <a:srgbClr val="968C8C"/>
    </a:accent6>
    <a:hlink>
      <a:srgbClr val="7BA79D"/>
    </a:hlink>
    <a:folHlink>
      <a:srgbClr val="FF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173</Words>
  <Application>Microsoft Office PowerPoint</Application>
  <PresentationFormat>Presentazione su schermo (4:3)</PresentationFormat>
  <Paragraphs>101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Tema di Office</vt:lpstr>
      <vt:lpstr>Luna</vt:lpstr>
      <vt:lpstr>Diapositiva 1</vt:lpstr>
      <vt:lpstr> I programmi a  gestione diretta </vt:lpstr>
      <vt:lpstr>La struttura di Horizon 2020</vt:lpstr>
      <vt:lpstr>Diapositiva 4</vt:lpstr>
      <vt:lpstr>12 NATIONAL TECHNOLOGICAL CLUSTERS</vt:lpstr>
      <vt:lpstr>INCENTIVARE L’INNOVAZIONE:  DALLA RICERCA AL PRODOTTO Trovare la giusta sinergia tra gli strumenti</vt:lpstr>
    </vt:vector>
  </TitlesOfParts>
  <Company>D.effe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VCarlini</dc:creator>
  <cp:lastModifiedBy>Imprese</cp:lastModifiedBy>
  <cp:revision>432</cp:revision>
  <dcterms:created xsi:type="dcterms:W3CDTF">2015-10-09T11:04:20Z</dcterms:created>
  <dcterms:modified xsi:type="dcterms:W3CDTF">2019-01-14T00:34:19Z</dcterms:modified>
</cp:coreProperties>
</file>